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96" r:id="rId5"/>
    <p:sldId id="295" r:id="rId6"/>
    <p:sldId id="297" r:id="rId7"/>
    <p:sldId id="298" r:id="rId8"/>
    <p:sldId id="268" r:id="rId9"/>
    <p:sldId id="291" r:id="rId10"/>
    <p:sldId id="278" r:id="rId11"/>
    <p:sldId id="292" r:id="rId12"/>
    <p:sldId id="293" r:id="rId13"/>
    <p:sldId id="284" r:id="rId14"/>
    <p:sldId id="299" r:id="rId15"/>
    <p:sldId id="282" r:id="rId16"/>
    <p:sldId id="285" r:id="rId17"/>
    <p:sldId id="286" r:id="rId18"/>
    <p:sldId id="28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Rg" panose="02000503030000020003" charset="0"/>
      <p:regular r:id="rId26"/>
      <p:bold r:id="rId27"/>
    </p:embeddedFont>
    <p:embeddedFont>
      <p:font typeface="Sassoon Infant Md" panose="02000603050000020003" charset="0"/>
      <p:regular r:id="rId28"/>
    </p:embeddedFont>
    <p:embeddedFont>
      <p:font typeface="Twinkl SemiBold" charset="0"/>
      <p:bold r:id="rId29"/>
    </p:embeddedFont>
    <p:embeddedFont>
      <p:font typeface="Comic Sans MS" panose="030F0702030302020204" pitchFamily="66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15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62">
          <p15:clr>
            <a:srgbClr val="A4A3A4"/>
          </p15:clr>
        </p15:guide>
        <p15:guide id="7" pos="517">
          <p15:clr>
            <a:srgbClr val="A4A3A4"/>
          </p15:clr>
        </p15:guide>
        <p15:guide id="8" orient="horz" pos="477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A9F9"/>
    <a:srgbClr val="6D84F7"/>
    <a:srgbClr val="FEE57C"/>
    <a:srgbClr val="5260F2"/>
    <a:srgbClr val="79A75A"/>
    <a:srgbClr val="6FF5E0"/>
    <a:srgbClr val="B2144E"/>
    <a:srgbClr val="FDAB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520D40-802C-407E-B5F7-F47D8185A166}" v="10" dt="2021-01-11T11:31:31.6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 autoAdjust="0"/>
  </p:normalViewPr>
  <p:slideViewPr>
    <p:cSldViewPr snapToGrid="0">
      <p:cViewPr varScale="1">
        <p:scale>
          <a:sx n="84" d="100"/>
          <a:sy n="84" d="100"/>
        </p:scale>
        <p:origin x="1608" y="77"/>
      </p:cViewPr>
      <p:guideLst>
        <p:guide orient="horz" pos="2160"/>
        <p:guide pos="2915"/>
        <p:guide pos="317"/>
        <p:guide orient="horz" pos="3997"/>
        <p:guide pos="5443"/>
        <p:guide orient="horz" pos="362"/>
        <p:guide pos="517"/>
        <p:guide orient="horz" pos="477"/>
        <p:guide orient="horz" pos="3838"/>
        <p:guide pos="52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f4fdd5c5-2a5c-4cbb-b41e-960cdf5dabd8" providerId="ADAL" clId="{64520D40-802C-407E-B5F7-F47D8185A166}"/>
    <pc:docChg chg="custSel mod addSld delSld modSld sldOrd">
      <pc:chgData name="Julie Lawson" userId="f4fdd5c5-2a5c-4cbb-b41e-960cdf5dabd8" providerId="ADAL" clId="{64520D40-802C-407E-B5F7-F47D8185A166}" dt="2021-01-11T11:32:10.487" v="1030" actId="166"/>
      <pc:docMkLst>
        <pc:docMk/>
      </pc:docMkLst>
      <pc:sldChg chg="del">
        <pc:chgData name="Julie Lawson" userId="f4fdd5c5-2a5c-4cbb-b41e-960cdf5dabd8" providerId="ADAL" clId="{64520D40-802C-407E-B5F7-F47D8185A166}" dt="2021-01-11T09:18:58.398" v="662" actId="47"/>
        <pc:sldMkLst>
          <pc:docMk/>
          <pc:sldMk cId="0" sldId="258"/>
        </pc:sldMkLst>
      </pc:sldChg>
      <pc:sldChg chg="del">
        <pc:chgData name="Julie Lawson" userId="f4fdd5c5-2a5c-4cbb-b41e-960cdf5dabd8" providerId="ADAL" clId="{64520D40-802C-407E-B5F7-F47D8185A166}" dt="2021-01-11T11:15:54.008" v="986" actId="47"/>
        <pc:sldMkLst>
          <pc:docMk/>
          <pc:sldMk cId="0" sldId="261"/>
        </pc:sldMkLst>
      </pc:sldChg>
      <pc:sldChg chg="del">
        <pc:chgData name="Julie Lawson" userId="f4fdd5c5-2a5c-4cbb-b41e-960cdf5dabd8" providerId="ADAL" clId="{64520D40-802C-407E-B5F7-F47D8185A166}" dt="2021-01-11T09:17:59.584" v="641" actId="47"/>
        <pc:sldMkLst>
          <pc:docMk/>
          <pc:sldMk cId="0" sldId="263"/>
        </pc:sldMkLst>
      </pc:sldChg>
      <pc:sldChg chg="del">
        <pc:chgData name="Julie Lawson" userId="f4fdd5c5-2a5c-4cbb-b41e-960cdf5dabd8" providerId="ADAL" clId="{64520D40-802C-407E-B5F7-F47D8185A166}" dt="2021-01-11T09:27:14.324" v="719" actId="47"/>
        <pc:sldMkLst>
          <pc:docMk/>
          <pc:sldMk cId="0" sldId="267"/>
        </pc:sldMkLst>
      </pc:sldChg>
      <pc:sldChg chg="modSp mod">
        <pc:chgData name="Julie Lawson" userId="f4fdd5c5-2a5c-4cbb-b41e-960cdf5dabd8" providerId="ADAL" clId="{64520D40-802C-407E-B5F7-F47D8185A166}" dt="2021-01-11T09:16:23.812" v="521" actId="20577"/>
        <pc:sldMkLst>
          <pc:docMk/>
          <pc:sldMk cId="0" sldId="268"/>
        </pc:sldMkLst>
        <pc:spChg chg="mod">
          <ac:chgData name="Julie Lawson" userId="f4fdd5c5-2a5c-4cbb-b41e-960cdf5dabd8" providerId="ADAL" clId="{64520D40-802C-407E-B5F7-F47D8185A166}" dt="2021-01-11T09:16:23.812" v="521" actId="20577"/>
          <ac:spMkLst>
            <pc:docMk/>
            <pc:sldMk cId="0" sldId="268"/>
            <ac:spMk id="13314" creationId="{276F89AC-1B0C-43DA-812A-85B236992889}"/>
          </ac:spMkLst>
        </pc:spChg>
      </pc:sldChg>
      <pc:sldChg chg="del">
        <pc:chgData name="Julie Lawson" userId="f4fdd5c5-2a5c-4cbb-b41e-960cdf5dabd8" providerId="ADAL" clId="{64520D40-802C-407E-B5F7-F47D8185A166}" dt="2021-01-11T09:17:40.676" v="640" actId="47"/>
        <pc:sldMkLst>
          <pc:docMk/>
          <pc:sldMk cId="0" sldId="277"/>
        </pc:sldMkLst>
      </pc:sldChg>
      <pc:sldChg chg="modSp mod">
        <pc:chgData name="Julie Lawson" userId="f4fdd5c5-2a5c-4cbb-b41e-960cdf5dabd8" providerId="ADAL" clId="{64520D40-802C-407E-B5F7-F47D8185A166}" dt="2021-01-11T09:26:38.226" v="715" actId="6549"/>
        <pc:sldMkLst>
          <pc:docMk/>
          <pc:sldMk cId="0" sldId="284"/>
        </pc:sldMkLst>
        <pc:spChg chg="mod">
          <ac:chgData name="Julie Lawson" userId="f4fdd5c5-2a5c-4cbb-b41e-960cdf5dabd8" providerId="ADAL" clId="{64520D40-802C-407E-B5F7-F47D8185A166}" dt="2021-01-11T09:26:38.226" v="715" actId="6549"/>
          <ac:spMkLst>
            <pc:docMk/>
            <pc:sldMk cId="0" sldId="284"/>
            <ac:spMk id="21" creationId="{7800F1FE-94BF-4762-B44B-DF72A3B6BE2C}"/>
          </ac:spMkLst>
        </pc:spChg>
      </pc:sldChg>
      <pc:sldChg chg="ord">
        <pc:chgData name="Julie Lawson" userId="f4fdd5c5-2a5c-4cbb-b41e-960cdf5dabd8" providerId="ADAL" clId="{64520D40-802C-407E-B5F7-F47D8185A166}" dt="2021-01-11T09:27:06.541" v="717"/>
        <pc:sldMkLst>
          <pc:docMk/>
          <pc:sldMk cId="0" sldId="287"/>
        </pc:sldMkLst>
      </pc:sldChg>
      <pc:sldChg chg="modSp mod">
        <pc:chgData name="Julie Lawson" userId="f4fdd5c5-2a5c-4cbb-b41e-960cdf5dabd8" providerId="ADAL" clId="{64520D40-802C-407E-B5F7-F47D8185A166}" dt="2021-01-11T09:25:24.262" v="713" actId="20577"/>
        <pc:sldMkLst>
          <pc:docMk/>
          <pc:sldMk cId="0" sldId="291"/>
        </pc:sldMkLst>
        <pc:spChg chg="mod">
          <ac:chgData name="Julie Lawson" userId="f4fdd5c5-2a5c-4cbb-b41e-960cdf5dabd8" providerId="ADAL" clId="{64520D40-802C-407E-B5F7-F47D8185A166}" dt="2021-01-11T09:25:24.262" v="713" actId="20577"/>
          <ac:spMkLst>
            <pc:docMk/>
            <pc:sldMk cId="0" sldId="291"/>
            <ac:spMk id="14340" creationId="{72A044ED-2F54-47A6-9676-92C3ADF2BC49}"/>
          </ac:spMkLst>
        </pc:spChg>
      </pc:sldChg>
      <pc:sldChg chg="del">
        <pc:chgData name="Julie Lawson" userId="f4fdd5c5-2a5c-4cbb-b41e-960cdf5dabd8" providerId="ADAL" clId="{64520D40-802C-407E-B5F7-F47D8185A166}" dt="2021-01-11T09:27:13.618" v="718" actId="47"/>
        <pc:sldMkLst>
          <pc:docMk/>
          <pc:sldMk cId="0" sldId="294"/>
        </pc:sldMkLst>
      </pc:sldChg>
      <pc:sldChg chg="modSp mod ord">
        <pc:chgData name="Julie Lawson" userId="f4fdd5c5-2a5c-4cbb-b41e-960cdf5dabd8" providerId="ADAL" clId="{64520D40-802C-407E-B5F7-F47D8185A166}" dt="2021-01-11T09:18:38.868" v="661" actId="6549"/>
        <pc:sldMkLst>
          <pc:docMk/>
          <pc:sldMk cId="0" sldId="295"/>
        </pc:sldMkLst>
        <pc:spChg chg="mod">
          <ac:chgData name="Julie Lawson" userId="f4fdd5c5-2a5c-4cbb-b41e-960cdf5dabd8" providerId="ADAL" clId="{64520D40-802C-407E-B5F7-F47D8185A166}" dt="2021-01-11T09:18:33.744" v="660" actId="20577"/>
          <ac:spMkLst>
            <pc:docMk/>
            <pc:sldMk cId="0" sldId="295"/>
            <ac:spMk id="10243" creationId="{98E9DE1E-F10A-4C01-9E16-801CD0E650D7}"/>
          </ac:spMkLst>
        </pc:spChg>
        <pc:spChg chg="mod">
          <ac:chgData name="Julie Lawson" userId="f4fdd5c5-2a5c-4cbb-b41e-960cdf5dabd8" providerId="ADAL" clId="{64520D40-802C-407E-B5F7-F47D8185A166}" dt="2021-01-11T09:18:38.868" v="661" actId="6549"/>
          <ac:spMkLst>
            <pc:docMk/>
            <pc:sldMk cId="0" sldId="295"/>
            <ac:spMk id="12292" creationId="{766B62EE-F12D-4075-BF44-BAC17BD94B46}"/>
          </ac:spMkLst>
        </pc:spChg>
      </pc:sldChg>
      <pc:sldChg chg="addSp modSp new mod setBg">
        <pc:chgData name="Julie Lawson" userId="f4fdd5c5-2a5c-4cbb-b41e-960cdf5dabd8" providerId="ADAL" clId="{64520D40-802C-407E-B5F7-F47D8185A166}" dt="2021-01-11T09:13:38.020" v="208" actId="1076"/>
        <pc:sldMkLst>
          <pc:docMk/>
          <pc:sldMk cId="457141521" sldId="296"/>
        </pc:sldMkLst>
        <pc:spChg chg="add mod">
          <ac:chgData name="Julie Lawson" userId="f4fdd5c5-2a5c-4cbb-b41e-960cdf5dabd8" providerId="ADAL" clId="{64520D40-802C-407E-B5F7-F47D8185A166}" dt="2021-01-11T09:13:35.120" v="207" actId="20577"/>
          <ac:spMkLst>
            <pc:docMk/>
            <pc:sldMk cId="457141521" sldId="296"/>
            <ac:spMk id="4" creationId="{7045FE0E-436B-4AD2-A768-33CD637A060D}"/>
          </ac:spMkLst>
        </pc:spChg>
        <pc:picChg chg="add mod">
          <ac:chgData name="Julie Lawson" userId="f4fdd5c5-2a5c-4cbb-b41e-960cdf5dabd8" providerId="ADAL" clId="{64520D40-802C-407E-B5F7-F47D8185A166}" dt="2021-01-11T09:13:38.020" v="208" actId="1076"/>
          <ac:picMkLst>
            <pc:docMk/>
            <pc:sldMk cId="457141521" sldId="296"/>
            <ac:picMk id="3" creationId="{D2E1B2C1-E43A-4EE2-AB19-006707ECFBE1}"/>
          </ac:picMkLst>
        </pc:picChg>
      </pc:sldChg>
      <pc:sldChg chg="addSp delSp modSp add mod">
        <pc:chgData name="Julie Lawson" userId="f4fdd5c5-2a5c-4cbb-b41e-960cdf5dabd8" providerId="ADAL" clId="{64520D40-802C-407E-B5F7-F47D8185A166}" dt="2021-01-11T11:28:29.065" v="995"/>
        <pc:sldMkLst>
          <pc:docMk/>
          <pc:sldMk cId="406156494" sldId="297"/>
        </pc:sldMkLst>
        <pc:spChg chg="mod">
          <ac:chgData name="Julie Lawson" userId="f4fdd5c5-2a5c-4cbb-b41e-960cdf5dabd8" providerId="ADAL" clId="{64520D40-802C-407E-B5F7-F47D8185A166}" dt="2021-01-11T09:15:59.366" v="496" actId="207"/>
          <ac:spMkLst>
            <pc:docMk/>
            <pc:sldMk cId="406156494" sldId="297"/>
            <ac:spMk id="4" creationId="{7045FE0E-436B-4AD2-A768-33CD637A060D}"/>
          </ac:spMkLst>
        </pc:spChg>
        <pc:picChg chg="del">
          <ac:chgData name="Julie Lawson" userId="f4fdd5c5-2a5c-4cbb-b41e-960cdf5dabd8" providerId="ADAL" clId="{64520D40-802C-407E-B5F7-F47D8185A166}" dt="2021-01-11T09:13:52.308" v="210" actId="478"/>
          <ac:picMkLst>
            <pc:docMk/>
            <pc:sldMk cId="406156494" sldId="297"/>
            <ac:picMk id="3" creationId="{D2E1B2C1-E43A-4EE2-AB19-006707ECFBE1}"/>
          </ac:picMkLst>
        </pc:picChg>
        <pc:picChg chg="add mod">
          <ac:chgData name="Julie Lawson" userId="f4fdd5c5-2a5c-4cbb-b41e-960cdf5dabd8" providerId="ADAL" clId="{64520D40-802C-407E-B5F7-F47D8185A166}" dt="2021-01-11T11:28:21.786" v="994"/>
          <ac:picMkLst>
            <pc:docMk/>
            <pc:sldMk cId="406156494" sldId="297"/>
            <ac:picMk id="5" creationId="{E9B503BA-6364-4B8F-B271-6A1D6C31D4FC}"/>
          </ac:picMkLst>
        </pc:picChg>
        <pc:picChg chg="add mod">
          <ac:chgData name="Julie Lawson" userId="f4fdd5c5-2a5c-4cbb-b41e-960cdf5dabd8" providerId="ADAL" clId="{64520D40-802C-407E-B5F7-F47D8185A166}" dt="2021-01-11T11:28:29.065" v="995"/>
          <ac:picMkLst>
            <pc:docMk/>
            <pc:sldMk cId="406156494" sldId="297"/>
            <ac:picMk id="6" creationId="{163E83D5-49DA-40FB-9999-BFDBB0F5B316}"/>
          </ac:picMkLst>
        </pc:picChg>
      </pc:sldChg>
      <pc:sldChg chg="addSp delSp modSp add mod">
        <pc:chgData name="Julie Lawson" userId="f4fdd5c5-2a5c-4cbb-b41e-960cdf5dabd8" providerId="ADAL" clId="{64520D40-802C-407E-B5F7-F47D8185A166}" dt="2021-01-11T11:32:10.487" v="1030" actId="166"/>
        <pc:sldMkLst>
          <pc:docMk/>
          <pc:sldMk cId="2931342012" sldId="298"/>
        </pc:sldMkLst>
        <pc:spChg chg="add">
          <ac:chgData name="Julie Lawson" userId="f4fdd5c5-2a5c-4cbb-b41e-960cdf5dabd8" providerId="ADAL" clId="{64520D40-802C-407E-B5F7-F47D8185A166}" dt="2021-01-11T11:29:06.262" v="996" actId="11529"/>
          <ac:spMkLst>
            <pc:docMk/>
            <pc:sldMk cId="2931342012" sldId="298"/>
            <ac:spMk id="2" creationId="{D49AF354-7984-49AE-A92B-60581C3E30DA}"/>
          </ac:spMkLst>
        </pc:spChg>
        <pc:spChg chg="mod">
          <ac:chgData name="Julie Lawson" userId="f4fdd5c5-2a5c-4cbb-b41e-960cdf5dabd8" providerId="ADAL" clId="{64520D40-802C-407E-B5F7-F47D8185A166}" dt="2021-01-11T09:17:18.798" v="639" actId="20577"/>
          <ac:spMkLst>
            <pc:docMk/>
            <pc:sldMk cId="2931342012" sldId="298"/>
            <ac:spMk id="4" creationId="{7045FE0E-436B-4AD2-A768-33CD637A060D}"/>
          </ac:spMkLst>
        </pc:spChg>
        <pc:spChg chg="add mod">
          <ac:chgData name="Julie Lawson" userId="f4fdd5c5-2a5c-4cbb-b41e-960cdf5dabd8" providerId="ADAL" clId="{64520D40-802C-407E-B5F7-F47D8185A166}" dt="2021-01-11T11:30:05.100" v="1010" actId="1076"/>
          <ac:spMkLst>
            <pc:docMk/>
            <pc:sldMk cId="2931342012" sldId="298"/>
            <ac:spMk id="7" creationId="{33AE94F4-88F4-4C9A-B0C4-2FEEFD21CC15}"/>
          </ac:spMkLst>
        </pc:spChg>
        <pc:spChg chg="add mod">
          <ac:chgData name="Julie Lawson" userId="f4fdd5c5-2a5c-4cbb-b41e-960cdf5dabd8" providerId="ADAL" clId="{64520D40-802C-407E-B5F7-F47D8185A166}" dt="2021-01-11T11:31:35.226" v="1020" actId="1076"/>
          <ac:spMkLst>
            <pc:docMk/>
            <pc:sldMk cId="2931342012" sldId="298"/>
            <ac:spMk id="10" creationId="{F4EDC2A9-3AA1-4B4A-9F3D-7FCBA6A5EF27}"/>
          </ac:spMkLst>
        </pc:spChg>
        <pc:graphicFrameChg chg="add mod modGraphic">
          <ac:chgData name="Julie Lawson" userId="f4fdd5c5-2a5c-4cbb-b41e-960cdf5dabd8" providerId="ADAL" clId="{64520D40-802C-407E-B5F7-F47D8185A166}" dt="2021-01-11T11:29:54.304" v="1008" actId="1076"/>
          <ac:graphicFrameMkLst>
            <pc:docMk/>
            <pc:sldMk cId="2931342012" sldId="298"/>
            <ac:graphicFrameMk id="6" creationId="{71E573AC-ED84-46E7-8E2F-762273F30F10}"/>
          </ac:graphicFrameMkLst>
        </pc:graphicFrameChg>
        <pc:graphicFrameChg chg="add mod modGraphic">
          <ac:chgData name="Julie Lawson" userId="f4fdd5c5-2a5c-4cbb-b41e-960cdf5dabd8" providerId="ADAL" clId="{64520D40-802C-407E-B5F7-F47D8185A166}" dt="2021-01-11T11:30:43.739" v="1017" actId="20577"/>
          <ac:graphicFrameMkLst>
            <pc:docMk/>
            <pc:sldMk cId="2931342012" sldId="298"/>
            <ac:graphicFrameMk id="8" creationId="{FAD34B23-6A18-4576-AA33-3C76905E83F4}"/>
          </ac:graphicFrameMkLst>
        </pc:graphicFrameChg>
        <pc:graphicFrameChg chg="add mod ord modGraphic">
          <ac:chgData name="Julie Lawson" userId="f4fdd5c5-2a5c-4cbb-b41e-960cdf5dabd8" providerId="ADAL" clId="{64520D40-802C-407E-B5F7-F47D8185A166}" dt="2021-01-11T11:32:10.487" v="1030" actId="166"/>
          <ac:graphicFrameMkLst>
            <pc:docMk/>
            <pc:sldMk cId="2931342012" sldId="298"/>
            <ac:graphicFrameMk id="9" creationId="{66D277F1-AFDC-4154-B336-6BC72D4A4CC0}"/>
          </ac:graphicFrameMkLst>
        </pc:graphicFrameChg>
        <pc:graphicFrameChg chg="add del mod">
          <ac:chgData name="Julie Lawson" userId="f4fdd5c5-2a5c-4cbb-b41e-960cdf5dabd8" providerId="ADAL" clId="{64520D40-802C-407E-B5F7-F47D8185A166}" dt="2021-01-11T11:32:01.436" v="1027" actId="478"/>
          <ac:graphicFrameMkLst>
            <pc:docMk/>
            <pc:sldMk cId="2931342012" sldId="298"/>
            <ac:graphicFrameMk id="11" creationId="{97FBE710-5DBB-4BF1-A24D-19A4F2A663BA}"/>
          </ac:graphicFrameMkLst>
        </pc:graphicFrameChg>
        <pc:picChg chg="add mod">
          <ac:chgData name="Julie Lawson" userId="f4fdd5c5-2a5c-4cbb-b41e-960cdf5dabd8" providerId="ADAL" clId="{64520D40-802C-407E-B5F7-F47D8185A166}" dt="2021-01-11T11:27:48.642" v="991" actId="1076"/>
          <ac:picMkLst>
            <pc:docMk/>
            <pc:sldMk cId="2931342012" sldId="298"/>
            <ac:picMk id="3" creationId="{F8CBAF57-C021-4FE4-B932-98DB14885E2B}"/>
          </ac:picMkLst>
        </pc:picChg>
        <pc:picChg chg="add mod">
          <ac:chgData name="Julie Lawson" userId="f4fdd5c5-2a5c-4cbb-b41e-960cdf5dabd8" providerId="ADAL" clId="{64520D40-802C-407E-B5F7-F47D8185A166}" dt="2021-01-11T11:28:09.514" v="993" actId="1076"/>
          <ac:picMkLst>
            <pc:docMk/>
            <pc:sldMk cId="2931342012" sldId="298"/>
            <ac:picMk id="5" creationId="{96DBD243-0801-4572-97B5-91ED52A7E983}"/>
          </ac:picMkLst>
        </pc:picChg>
      </pc:sldChg>
      <pc:sldChg chg="modSp new mod">
        <pc:chgData name="Julie Lawson" userId="f4fdd5c5-2a5c-4cbb-b41e-960cdf5dabd8" providerId="ADAL" clId="{64520D40-802C-407E-B5F7-F47D8185A166}" dt="2021-01-11T11:22:57.429" v="989" actId="403"/>
        <pc:sldMkLst>
          <pc:docMk/>
          <pc:sldMk cId="1278217024" sldId="299"/>
        </pc:sldMkLst>
        <pc:spChg chg="mod">
          <ac:chgData name="Julie Lawson" userId="f4fdd5c5-2a5c-4cbb-b41e-960cdf5dabd8" providerId="ADAL" clId="{64520D40-802C-407E-B5F7-F47D8185A166}" dt="2021-01-11T11:08:02.055" v="781" actId="20577"/>
          <ac:spMkLst>
            <pc:docMk/>
            <pc:sldMk cId="1278217024" sldId="299"/>
            <ac:spMk id="2" creationId="{B586BB35-2A40-49CB-A1F3-89F880A132B0}"/>
          </ac:spMkLst>
        </pc:spChg>
        <pc:spChg chg="mod">
          <ac:chgData name="Julie Lawson" userId="f4fdd5c5-2a5c-4cbb-b41e-960cdf5dabd8" providerId="ADAL" clId="{64520D40-802C-407E-B5F7-F47D8185A166}" dt="2021-01-11T11:22:57.429" v="989" actId="403"/>
          <ac:spMkLst>
            <pc:docMk/>
            <pc:sldMk cId="1278217024" sldId="299"/>
            <ac:spMk id="3" creationId="{EAAE3CCE-FF05-4825-AD3A-43C504E6EBC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3E58A5E-833C-4EF7-A222-8B4EA16443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17A24E1-4AB9-449C-B8DE-42F4B5560A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FAE731A-8B10-4316-A27D-395B58CFA7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178BE5A-A65B-4695-94FF-F8B0DCE109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64C31FAB-61AA-4E6D-8C02-7E91D7901402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2971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77C717F-BE21-4584-AEE7-562B8AA4E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733F924-67E8-4934-8610-0F234EBEE9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ea typeface="Arial" panose="020B0604020202020204" pitchFamily="34" charset="0"/>
                <a:cs typeface="+mn-ea"/>
              </a:defRPr>
            </a:lvl1pPr>
          </a:lstStyle>
          <a:p>
            <a:pPr>
              <a:defRPr/>
            </a:pPr>
            <a:fld id="{6C0E455E-65DD-4340-B105-D8C3DD1AA33F}" type="datetimeFigureOut">
              <a:rPr lang="en-US"/>
              <a:pPr>
                <a:defRPr/>
              </a:pPr>
              <a:t>1/12/2021</a:t>
            </a:fld>
            <a:endParaRPr lang="en-US">
              <a:ea typeface="+mn-ea"/>
              <a:cs typeface="+mn-cs"/>
            </a:endParaRPr>
          </a:p>
        </p:txBody>
      </p:sp>
      <p:sp>
        <p:nvSpPr>
          <p:cNvPr id="6148" name="Slide Image Placeholder 3">
            <a:extLst>
              <a:ext uri="{FF2B5EF4-FFF2-40B4-BE49-F238E27FC236}">
                <a16:creationId xmlns:a16="http://schemas.microsoft.com/office/drawing/2014/main" xmlns="" id="{F6144125-A8A4-401F-A649-AAA0317D91DD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Notes Placeholder 4">
            <a:extLst>
              <a:ext uri="{FF2B5EF4-FFF2-40B4-BE49-F238E27FC236}">
                <a16:creationId xmlns:a16="http://schemas.microsoft.com/office/drawing/2014/main" xmlns="" id="{5E1DE3D7-A42F-45B0-B4E1-62334CCD7605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79663CE-0B77-499B-AE54-056741653E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FBA0D11-DC36-4B63-96B3-825B52ADE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cs typeface="Arial" panose="020B0604020202020204" pitchFamily="34" charset="0"/>
              </a:defRPr>
            </a:lvl1pPr>
          </a:lstStyle>
          <a:p>
            <a:fld id="{6DA9A4C6-9416-45CF-A963-B377F99A843F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2556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xmlns="" id="{A1C5478E-88DB-448A-81DF-02C690054963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xmlns="" id="{7C78EEBE-2152-4D1F-B7A6-897E1C943C9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4857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xmlns="" id="{510D9F71-EA4D-40A4-AEF9-EE0AD460EC0F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7411" name="Text Placeholder 2">
            <a:extLst>
              <a:ext uri="{FF2B5EF4-FFF2-40B4-BE49-F238E27FC236}">
                <a16:creationId xmlns:a16="http://schemas.microsoft.com/office/drawing/2014/main" xmlns="" id="{B6F786B8-67A1-4933-A0AE-6545BE13852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6153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xmlns="" id="{E54F7F3E-8934-4A31-B077-204D3F8F1E37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9459" name="Text Placeholder 2">
            <a:extLst>
              <a:ext uri="{FF2B5EF4-FFF2-40B4-BE49-F238E27FC236}">
                <a16:creationId xmlns:a16="http://schemas.microsoft.com/office/drawing/2014/main" xmlns="" id="{C3B1237A-ECE2-45F4-9710-882BE2DE5E7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0443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C1731DCF-C389-4BBB-9811-08F48B289E9B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xmlns="" id="{5FB6C847-DF53-4F15-990B-92592EB952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1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95179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14685410-4246-4668-A484-94E131D51EC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xmlns="" id="{48F513EB-7216-4B63-B35A-DB97CCDF5D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68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xmlns="" id="{96592A8A-F4A1-47DD-A8A0-4F2262F923A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0073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1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9457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046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xmlns="" id="{E2364A34-C261-4C93-9E5B-358B70154C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00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1973EEBE-6236-4823-BC4B-D69FA5CD436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1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63EF695B-72CC-4338-A084-6B2410A349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697" r:id="rId4"/>
    <p:sldLayoutId id="2147483698" r:id="rId5"/>
    <p:sldLayoutId id="21474837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2E1B2C1-E43A-4EE2-AB19-006707ECF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2485580"/>
            <a:ext cx="8178799" cy="28012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ODD ONE OUT</a:t>
            </a:r>
          </a:p>
          <a:p>
            <a:pPr algn="ctr"/>
            <a:r>
              <a:rPr lang="en-GB" sz="2000" b="1" dirty="0"/>
              <a:t>Today’s warm up is about identifying similarities and differences. These are all types of batteries but they are all different. 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45714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D24CFAB-5B78-4D40-A711-840081095C03}"/>
              </a:ext>
            </a:extLst>
          </p:cNvPr>
          <p:cNvSpPr/>
          <p:nvPr/>
        </p:nvSpPr>
        <p:spPr>
          <a:xfrm>
            <a:off x="755650" y="1433513"/>
            <a:ext cx="7632700" cy="1020762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xmlns="" id="{98E9DE1E-F10A-4C01-9E16-801CD0E65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Quick Warm up</a:t>
            </a:r>
          </a:p>
        </p:txBody>
      </p:sp>
      <p:sp>
        <p:nvSpPr>
          <p:cNvPr id="12292" name="Content Placeholder 6">
            <a:extLst>
              <a:ext uri="{FF2B5EF4-FFF2-40B4-BE49-F238E27FC236}">
                <a16:creationId xmlns:a16="http://schemas.microsoft.com/office/drawing/2014/main" xmlns="" id="{766B62EE-F12D-4075-BF44-BAC17BD94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433513"/>
            <a:ext cx="7632700" cy="1020762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noProof="1"/>
              <a:t>Click each answer box to reveal the answers!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19E62C1E-60E9-4218-AE4C-D979A7103291}"/>
              </a:ext>
            </a:extLst>
          </p:cNvPr>
          <p:cNvGrpSpPr>
            <a:grpSpLocks/>
          </p:cNvGrpSpPr>
          <p:nvPr/>
        </p:nvGrpSpPr>
        <p:grpSpPr bwMode="auto">
          <a:xfrm>
            <a:off x="676275" y="2460625"/>
            <a:ext cx="7712075" cy="900113"/>
            <a:chOff x="677044" y="2461347"/>
            <a:chExt cx="7711306" cy="899386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1BE3BC03-6E6C-4EF2-8586-67D6C61C1E50}"/>
                </a:ext>
              </a:extLst>
            </p:cNvPr>
            <p:cNvSpPr/>
            <p:nvPr/>
          </p:nvSpPr>
          <p:spPr bwMode="auto">
            <a:xfrm>
              <a:off x="756411" y="2554934"/>
              <a:ext cx="7631939" cy="805799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9" name="Content Placeholder 6">
              <a:extLst>
                <a:ext uri="{FF2B5EF4-FFF2-40B4-BE49-F238E27FC236}">
                  <a16:creationId xmlns:a16="http://schemas.microsoft.com/office/drawing/2014/main" xmlns="" id="{DEB9FD77-BDDC-4616-A570-7F36DF718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044" y="2461347"/>
              <a:ext cx="3894956" cy="77737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Can you give an example of how electricity is found naturally? 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BDE0626A-7AB9-4A99-9BC1-4588B6CDCF6C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3444875"/>
            <a:ext cx="7632700" cy="806450"/>
            <a:chOff x="755650" y="3444880"/>
            <a:chExt cx="7632700" cy="80645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93329A07-6672-49B7-A185-69BF53CA889D}"/>
                </a:ext>
              </a:extLst>
            </p:cNvPr>
            <p:cNvSpPr/>
            <p:nvPr/>
          </p:nvSpPr>
          <p:spPr bwMode="auto">
            <a:xfrm>
              <a:off x="755650" y="3444880"/>
              <a:ext cx="7632700" cy="806451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4" name="Content Placeholder 6">
              <a:extLst>
                <a:ext uri="{FF2B5EF4-FFF2-40B4-BE49-F238E27FC236}">
                  <a16:creationId xmlns:a16="http://schemas.microsoft.com/office/drawing/2014/main" xmlns="" id="{6DFC0CCF-4020-4819-A901-62B77B1464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" y="3483212"/>
              <a:ext cx="3741738" cy="611143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What is 'current electricity'?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F5755BB1-2F87-48AD-BF06-7BDE8BE7B770}"/>
              </a:ext>
            </a:extLst>
          </p:cNvPr>
          <p:cNvGrpSpPr>
            <a:grpSpLocks/>
          </p:cNvGrpSpPr>
          <p:nvPr/>
        </p:nvGrpSpPr>
        <p:grpSpPr bwMode="auto">
          <a:xfrm>
            <a:off x="549275" y="4219575"/>
            <a:ext cx="7839075" cy="920750"/>
            <a:chOff x="549275" y="4219575"/>
            <a:chExt cx="7839075" cy="92075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FB4197D2-42F8-47DC-95B5-0DFB286F3C87}"/>
                </a:ext>
              </a:extLst>
            </p:cNvPr>
            <p:cNvSpPr/>
            <p:nvPr/>
          </p:nvSpPr>
          <p:spPr bwMode="auto">
            <a:xfrm>
              <a:off x="755650" y="4332288"/>
              <a:ext cx="7632700" cy="808037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7" name="Content Placeholder 6">
              <a:extLst>
                <a:ext uri="{FF2B5EF4-FFF2-40B4-BE49-F238E27FC236}">
                  <a16:creationId xmlns:a16="http://schemas.microsoft.com/office/drawing/2014/main" xmlns="" id="{B476DEF9-F08C-46A2-8D53-6FE3E39D2A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275" y="4219575"/>
              <a:ext cx="4640263" cy="808038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en-GB" altLang="en-US" sz="1800" spc="-40" dirty="0">
                  <a:latin typeface="Twinkl" pitchFamily="2" charset="0"/>
                </a:rPr>
                <a:t>Mains electricity is one type of electrical current. Can you name another type?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7E4239D-351E-4385-B72B-21A50B3B7FFF}"/>
              </a:ext>
            </a:extLst>
          </p:cNvPr>
          <p:cNvGrpSpPr>
            <a:grpSpLocks/>
          </p:cNvGrpSpPr>
          <p:nvPr/>
        </p:nvGrpSpPr>
        <p:grpSpPr bwMode="auto">
          <a:xfrm>
            <a:off x="649288" y="5110163"/>
            <a:ext cx="7739062" cy="917575"/>
            <a:chOff x="649288" y="5110163"/>
            <a:chExt cx="7739062" cy="917575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0A4BB1FE-FAD4-4D90-9FFE-2CBB95A0663D}"/>
                </a:ext>
              </a:extLst>
            </p:cNvPr>
            <p:cNvSpPr/>
            <p:nvPr/>
          </p:nvSpPr>
          <p:spPr bwMode="auto">
            <a:xfrm>
              <a:off x="755650" y="5221288"/>
              <a:ext cx="7632700" cy="806450"/>
            </a:xfrm>
            <a:prstGeom prst="rect">
              <a:avLst/>
            </a:prstGeom>
            <a:solidFill>
              <a:srgbClr val="99A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en-GB" altLang="x-none" noProof="1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5" name="Content Placeholder 6">
              <a:extLst>
                <a:ext uri="{FF2B5EF4-FFF2-40B4-BE49-F238E27FC236}">
                  <a16:creationId xmlns:a16="http://schemas.microsoft.com/office/drawing/2014/main" xmlns="" id="{6CBAE326-C477-40C9-99E7-83C91DCC88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288" y="5110163"/>
              <a:ext cx="3932237" cy="80677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2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sz="1800"/>
                <a:t>Can you name a non-renewable method of generating electricity?</a:t>
              </a:r>
            </a:p>
          </p:txBody>
        </p:sp>
      </p:grpSp>
      <p:pic>
        <p:nvPicPr>
          <p:cNvPr id="12297" name="Talking Partners">
            <a:extLst>
              <a:ext uri="{FF2B5EF4-FFF2-40B4-BE49-F238E27FC236}">
                <a16:creationId xmlns:a16="http://schemas.microsoft.com/office/drawing/2014/main" xmlns="" id="{DA467D6A-8154-42A0-9201-4A49741E9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Content Placeholder 6">
            <a:extLst>
              <a:ext uri="{FF2B5EF4-FFF2-40B4-BE49-F238E27FC236}">
                <a16:creationId xmlns:a16="http://schemas.microsoft.com/office/drawing/2014/main" xmlns="" id="{878527C7-E66F-449F-8E32-6ECB30F13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6613" y="2466975"/>
            <a:ext cx="3741737" cy="7762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>
                <a:solidFill>
                  <a:schemeClr val="bg1"/>
                </a:solidFill>
              </a:rPr>
              <a:t>Lightning, static electricity and bioelectricity.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FAC3E42-E5E1-49CA-A0D4-229CD78C0CF5}"/>
              </a:ext>
            </a:extLst>
          </p:cNvPr>
          <p:cNvSpPr/>
          <p:nvPr/>
        </p:nvSpPr>
        <p:spPr>
          <a:xfrm>
            <a:off x="4646613" y="3467100"/>
            <a:ext cx="3741737" cy="765175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The flow of electrical charge through a material.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696763B-8507-467C-862C-9F4AB7E47256}"/>
              </a:ext>
            </a:extLst>
          </p:cNvPr>
          <p:cNvSpPr/>
          <p:nvPr/>
        </p:nvSpPr>
        <p:spPr>
          <a:xfrm>
            <a:off x="4981575" y="4332288"/>
            <a:ext cx="3438525" cy="8064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Battery powered electricity.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0FC4A2F-5B88-459D-B2E2-92E39C3F753E}"/>
              </a:ext>
            </a:extLst>
          </p:cNvPr>
          <p:cNvSpPr/>
          <p:nvPr/>
        </p:nvSpPr>
        <p:spPr>
          <a:xfrm>
            <a:off x="4646613" y="5221288"/>
            <a:ext cx="3741737" cy="8064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noProof="1">
                <a:latin typeface="Twinkl" pitchFamily="2" charset="0"/>
                <a:sym typeface="+mn-ea"/>
              </a:rPr>
              <a:t>Burning fossil fuels such as coal, oil or natural gas.</a:t>
            </a:r>
            <a:endParaRPr lang="en-GB" altLang="x-none" b="1" noProof="1">
              <a:solidFill>
                <a:srgbClr val="FFFFFF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303" grpId="0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LC: Can I understand how a simple electrical circuit is made?</a:t>
            </a:r>
          </a:p>
          <a:p>
            <a:pPr algn="ctr"/>
            <a:endParaRPr lang="en-GB" sz="3600" b="1" u="sng" dirty="0"/>
          </a:p>
          <a:p>
            <a:r>
              <a:rPr lang="en-GB" sz="3600" b="1" dirty="0">
                <a:solidFill>
                  <a:srgbClr val="0070C0"/>
                </a:solidFill>
              </a:rPr>
              <a:t>By the end of the lesson you should: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rgbClr val="0070C0"/>
                </a:solidFill>
              </a:rPr>
              <a:t>Be able to see when a circuit is complete or incomplete.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1" dirty="0">
                <a:solidFill>
                  <a:srgbClr val="0070C0"/>
                </a:solidFill>
              </a:rPr>
              <a:t>Understand the main parts of a simple circuit.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b="1" dirty="0"/>
          </a:p>
          <a:p>
            <a:r>
              <a:rPr lang="en-GB" sz="2000" b="1" dirty="0"/>
              <a:t>NOTE: We will do this practically when you are back in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9B503BA-6364-4B8F-B271-6A1D6C31D4F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4" y="56942"/>
            <a:ext cx="1333500" cy="10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63E83D5-49DA-40FB-9999-BFDBB0F5B3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648" y="0"/>
            <a:ext cx="1343025" cy="100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15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LC: Can I understand how a simple electrical circuit is made?</a:t>
            </a:r>
          </a:p>
          <a:p>
            <a:pPr algn="ctr"/>
            <a:endParaRPr lang="en-GB" sz="3600" b="1" u="sng" dirty="0"/>
          </a:p>
          <a:p>
            <a:r>
              <a:rPr lang="en-GB" sz="3600" b="1" dirty="0">
                <a:solidFill>
                  <a:srgbClr val="0070C0"/>
                </a:solidFill>
              </a:rPr>
              <a:t>Do you know what we need for a simple circuit?</a:t>
            </a:r>
          </a:p>
          <a:p>
            <a:endParaRPr lang="en-GB" sz="3600" b="1" dirty="0">
              <a:solidFill>
                <a:srgbClr val="0070C0"/>
              </a:solidFill>
            </a:endParaRPr>
          </a:p>
          <a:p>
            <a:r>
              <a:rPr lang="en-GB" sz="3600" b="1" dirty="0">
                <a:solidFill>
                  <a:srgbClr val="0070C0"/>
                </a:solidFill>
              </a:rPr>
              <a:t>Have a think and then put your hand up if you have an idea.</a:t>
            </a:r>
            <a:endParaRPr lang="en-GB" sz="2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8CBAF57-C021-4FE4-B932-98DB14885E2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4" y="56942"/>
            <a:ext cx="1333500" cy="10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6DBD243-0801-4572-97B5-91ED52A7E98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648" y="0"/>
            <a:ext cx="1343025" cy="10096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tar: 5 Points 1">
            <a:extLst>
              <a:ext uri="{FF2B5EF4-FFF2-40B4-BE49-F238E27FC236}">
                <a16:creationId xmlns:a16="http://schemas.microsoft.com/office/drawing/2014/main" xmlns="" id="{D49AF354-7984-49AE-A92B-60581C3E30DA}"/>
              </a:ext>
            </a:extLst>
          </p:cNvPr>
          <p:cNvSpPr/>
          <p:nvPr/>
        </p:nvSpPr>
        <p:spPr>
          <a:xfrm>
            <a:off x="697584" y="5090845"/>
            <a:ext cx="1875934" cy="150791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71E573AC-ED84-46E7-8E2F-762273F30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375287"/>
              </p:ext>
            </p:extLst>
          </p:nvPr>
        </p:nvGraphicFramePr>
        <p:xfrm>
          <a:off x="1027694" y="5545765"/>
          <a:ext cx="1215713" cy="7457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5713">
                  <a:extLst>
                    <a:ext uri="{9D8B030D-6E8A-4147-A177-3AD203B41FA5}">
                      <a16:colId xmlns:a16="http://schemas.microsoft.com/office/drawing/2014/main" xmlns="" val="3605286881"/>
                    </a:ext>
                  </a:extLst>
                </a:gridCol>
              </a:tblGrid>
              <a:tr h="74570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>
                          <a:effectLst/>
                        </a:rPr>
                        <a:t>We develop our scientific knowledge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935884186"/>
                  </a:ext>
                </a:extLst>
              </a:tr>
            </a:tbl>
          </a:graphicData>
        </a:graphic>
      </p:graphicFrame>
      <p:sp>
        <p:nvSpPr>
          <p:cNvPr id="7" name="Star: 5 Points 6">
            <a:extLst>
              <a:ext uri="{FF2B5EF4-FFF2-40B4-BE49-F238E27FC236}">
                <a16:creationId xmlns:a16="http://schemas.microsoft.com/office/drawing/2014/main" xmlns="" id="{33AE94F4-88F4-4C9A-B0C4-2FEEFD21CC15}"/>
              </a:ext>
            </a:extLst>
          </p:cNvPr>
          <p:cNvSpPr/>
          <p:nvPr/>
        </p:nvSpPr>
        <p:spPr>
          <a:xfrm>
            <a:off x="3026177" y="5090845"/>
            <a:ext cx="1875934" cy="150791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FAD34B23-6A18-4576-AA33-3C76905E83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3091"/>
              </p:ext>
            </p:extLst>
          </p:nvPr>
        </p:nvGraphicFramePr>
        <p:xfrm>
          <a:off x="3356287" y="5608948"/>
          <a:ext cx="1215713" cy="682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5713">
                  <a:extLst>
                    <a:ext uri="{9D8B030D-6E8A-4147-A177-3AD203B41FA5}">
                      <a16:colId xmlns:a16="http://schemas.microsoft.com/office/drawing/2014/main" xmlns="" val="3605286881"/>
                    </a:ext>
                  </a:extLst>
                </a:gridCol>
              </a:tblGrid>
              <a:tr h="68252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 are curious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935884186"/>
                  </a:ext>
                </a:extLst>
              </a:tr>
            </a:tbl>
          </a:graphicData>
        </a:graphic>
      </p:graphicFrame>
      <p:sp>
        <p:nvSpPr>
          <p:cNvPr id="10" name="Star: 5 Points 9">
            <a:extLst>
              <a:ext uri="{FF2B5EF4-FFF2-40B4-BE49-F238E27FC236}">
                <a16:creationId xmlns:a16="http://schemas.microsoft.com/office/drawing/2014/main" xmlns="" id="{F4EDC2A9-3AA1-4B4A-9F3D-7FCBA6A5EF27}"/>
              </a:ext>
            </a:extLst>
          </p:cNvPr>
          <p:cNvSpPr/>
          <p:nvPr/>
        </p:nvSpPr>
        <p:spPr>
          <a:xfrm>
            <a:off x="5612980" y="5090845"/>
            <a:ext cx="1875934" cy="150791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xmlns="" id="{66D277F1-AFDC-4154-B336-6BC72D4A4C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374972"/>
              </p:ext>
            </p:extLst>
          </p:nvPr>
        </p:nvGraphicFramePr>
        <p:xfrm>
          <a:off x="6098461" y="5545765"/>
          <a:ext cx="904972" cy="7310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4972">
                  <a:extLst>
                    <a:ext uri="{9D8B030D-6E8A-4147-A177-3AD203B41FA5}">
                      <a16:colId xmlns:a16="http://schemas.microsoft.com/office/drawing/2014/main" xmlns="" val="4252176015"/>
                    </a:ext>
                  </a:extLst>
                </a:gridCol>
              </a:tblGrid>
              <a:tr h="731013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200" dirty="0">
                          <a:effectLst/>
                        </a:rPr>
                        <a:t>We use scientific vocabulary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212510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1342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xmlns="" id="{276F89AC-1B0C-43DA-812A-85B23699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/>
              <a:t>This is a simple circuit.</a:t>
            </a: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xmlns="" id="{0120DCBB-AEA3-49F2-9DAA-6ACBB50B3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7"/>
          <a:stretch/>
        </p:blipFill>
        <p:spPr>
          <a:xfrm>
            <a:off x="1173424" y="1514476"/>
            <a:ext cx="6787626" cy="4617384"/>
          </a:xfrm>
          <a:prstGeom prst="roundRect">
            <a:avLst>
              <a:gd name="adj" fmla="val 3143"/>
            </a:avLst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ACC073E5-1A40-42D4-BD36-1431CFA3312D}"/>
              </a:ext>
            </a:extLst>
          </p:cNvPr>
          <p:cNvGrpSpPr>
            <a:grpSpLocks/>
          </p:cNvGrpSpPr>
          <p:nvPr/>
        </p:nvGrpSpPr>
        <p:grpSpPr bwMode="auto">
          <a:xfrm>
            <a:off x="5514715" y="1705769"/>
            <a:ext cx="1524000" cy="968378"/>
            <a:chOff x="5514902" y="1706482"/>
            <a:chExt cx="1524090" cy="967681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xmlns="" id="{A04BB7F2-2F52-401C-9514-BAF386E3F456}"/>
                </a:ext>
              </a:extLst>
            </p:cNvPr>
            <p:cNvSpPr/>
            <p:nvPr/>
          </p:nvSpPr>
          <p:spPr>
            <a:xfrm>
              <a:off x="5514902" y="1706482"/>
              <a:ext cx="1524090" cy="617094"/>
            </a:xfrm>
            <a:prstGeom prst="roundRect">
              <a:avLst/>
            </a:prstGeom>
            <a:grpFill/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</a:rPr>
                <a:t>Cell in holder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72856DB7-5698-4DC6-B5AB-246BF0047223}"/>
                </a:ext>
              </a:extLst>
            </p:cNvPr>
            <p:cNvCxnSpPr/>
            <p:nvPr/>
          </p:nvCxnSpPr>
          <p:spPr>
            <a:xfrm>
              <a:off x="6175115" y="2271420"/>
              <a:ext cx="430334" cy="402743"/>
            </a:xfrm>
            <a:prstGeom prst="straightConnector1">
              <a:avLst/>
            </a:prstGeom>
            <a:grpFill/>
            <a:ln w="38100">
              <a:solidFill>
                <a:schemeClr val="accent3">
                  <a:lumMod val="40000"/>
                  <a:lumOff val="60000"/>
                </a:schemeClr>
              </a:solidFill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8E4199A-68EA-45F3-BE6A-A795C45DFCFA}"/>
              </a:ext>
            </a:extLst>
          </p:cNvPr>
          <p:cNvGrpSpPr>
            <a:grpSpLocks/>
          </p:cNvGrpSpPr>
          <p:nvPr/>
        </p:nvGrpSpPr>
        <p:grpSpPr bwMode="auto">
          <a:xfrm>
            <a:off x="781975" y="1653576"/>
            <a:ext cx="1698178" cy="1020569"/>
            <a:chOff x="531448" y="2071077"/>
            <a:chExt cx="1698178" cy="1021585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xmlns="" id="{06516008-3182-47FD-BAEB-9008995624D8}"/>
                </a:ext>
              </a:extLst>
            </p:cNvPr>
            <p:cNvSpPr/>
            <p:nvPr/>
          </p:nvSpPr>
          <p:spPr>
            <a:xfrm>
              <a:off x="531448" y="2071077"/>
              <a:ext cx="1524000" cy="618151"/>
            </a:xfrm>
            <a:prstGeom prst="roundRect">
              <a:avLst/>
            </a:prstGeom>
            <a:grpFill/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</a:rPr>
                <a:t>Wire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08451B05-DB9A-4041-B860-C0485FFD9517}"/>
                </a:ext>
              </a:extLst>
            </p:cNvPr>
            <p:cNvCxnSpPr/>
            <p:nvPr/>
          </p:nvCxnSpPr>
          <p:spPr>
            <a:xfrm>
              <a:off x="1293448" y="2622487"/>
              <a:ext cx="936178" cy="470175"/>
            </a:xfrm>
            <a:prstGeom prst="straightConnector1">
              <a:avLst/>
            </a:prstGeom>
            <a:grpFill/>
            <a:ln w="38100">
              <a:solidFill>
                <a:schemeClr val="accent3">
                  <a:lumMod val="40000"/>
                  <a:lumOff val="60000"/>
                </a:schemeClr>
              </a:solidFill>
              <a:tailEnd type="triangle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A679E89B-4023-49BB-BC7F-0AFAB07FBD9E}"/>
              </a:ext>
            </a:extLst>
          </p:cNvPr>
          <p:cNvGrpSpPr>
            <a:grpSpLocks/>
          </p:cNvGrpSpPr>
          <p:nvPr/>
        </p:nvGrpSpPr>
        <p:grpSpPr bwMode="auto">
          <a:xfrm>
            <a:off x="2689413" y="4238512"/>
            <a:ext cx="1696590" cy="919425"/>
            <a:chOff x="499581" y="5012634"/>
            <a:chExt cx="1696128" cy="9192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xmlns="" id="{59CB3404-B96B-49A2-B7C3-78A03C66B19D}"/>
                </a:ext>
              </a:extLst>
            </p:cNvPr>
            <p:cNvSpPr/>
            <p:nvPr/>
          </p:nvSpPr>
          <p:spPr>
            <a:xfrm>
              <a:off x="672124" y="5314461"/>
              <a:ext cx="1523585" cy="617415"/>
            </a:xfrm>
            <a:prstGeom prst="roundRect">
              <a:avLst/>
            </a:prstGeom>
            <a:grpFill/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</a:rPr>
                <a:t>Bulb in holder</a:t>
              </a:r>
            </a:p>
          </p:txBody>
        </p: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xmlns="" id="{DFD2A273-E55F-46D5-BA70-72F53A408393}"/>
                </a:ext>
              </a:extLst>
            </p:cNvPr>
            <p:cNvCxnSpPr/>
            <p:nvPr/>
          </p:nvCxnSpPr>
          <p:spPr>
            <a:xfrm flipH="1" flipV="1">
              <a:off x="499581" y="5012634"/>
              <a:ext cx="483961" cy="408711"/>
            </a:xfrm>
            <a:prstGeom prst="straightConnector1">
              <a:avLst/>
            </a:prstGeom>
            <a:grpFill/>
            <a:ln w="38100">
              <a:solidFill>
                <a:schemeClr val="accent3">
                  <a:lumMod val="40000"/>
                  <a:lumOff val="6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xmlns="" id="{8EC1F881-2E92-48DA-A281-1564B6A34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CBB6D5C-E0A8-487C-A3FC-2F3AA03D38CC}"/>
              </a:ext>
            </a:extLst>
          </p:cNvPr>
          <p:cNvSpPr/>
          <p:nvPr/>
        </p:nvSpPr>
        <p:spPr>
          <a:xfrm>
            <a:off x="755650" y="1309688"/>
            <a:ext cx="7632700" cy="490537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40" name="Content Placeholder 6">
            <a:extLst>
              <a:ext uri="{FF2B5EF4-FFF2-40B4-BE49-F238E27FC236}">
                <a16:creationId xmlns:a16="http://schemas.microsoft.com/office/drawing/2014/main" xmlns="" id="{72A044ED-2F54-47A6-9676-92C3ADF2B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000" y="1190625"/>
            <a:ext cx="7874000" cy="4905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dirty="0"/>
              <a:t>An electrical circuit can be complete or incomplete. What do you notice about the incomplete circuit?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5D5338B-29E6-4AC3-979F-4853A0B0306E}"/>
              </a:ext>
            </a:extLst>
          </p:cNvPr>
          <p:cNvSpPr/>
          <p:nvPr/>
        </p:nvSpPr>
        <p:spPr>
          <a:xfrm>
            <a:off x="755650" y="1874838"/>
            <a:ext cx="3767138" cy="4097337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1C33F400-4F5F-4B62-A0E0-5093132BCED1}"/>
              </a:ext>
            </a:extLst>
          </p:cNvPr>
          <p:cNvSpPr/>
          <p:nvPr/>
        </p:nvSpPr>
        <p:spPr>
          <a:xfrm>
            <a:off x="4629150" y="1873250"/>
            <a:ext cx="3759200" cy="4097338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43" name="Content Placeholder 6">
            <a:extLst>
              <a:ext uri="{FF2B5EF4-FFF2-40B4-BE49-F238E27FC236}">
                <a16:creationId xmlns:a16="http://schemas.microsoft.com/office/drawing/2014/main" xmlns="" id="{9FB28B29-DD82-4B8D-902C-81BAEAEF4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83673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Incomplete Circuit</a:t>
            </a:r>
          </a:p>
        </p:txBody>
      </p:sp>
      <p:sp>
        <p:nvSpPr>
          <p:cNvPr id="14344" name="Content Placeholder 6">
            <a:extLst>
              <a:ext uri="{FF2B5EF4-FFF2-40B4-BE49-F238E27FC236}">
                <a16:creationId xmlns:a16="http://schemas.microsoft.com/office/drawing/2014/main" xmlns="" id="{71C46F65-D9C3-41B9-A751-56EA4B606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1827213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Complete Circuit</a:t>
            </a:r>
          </a:p>
        </p:txBody>
      </p:sp>
      <p:pic>
        <p:nvPicPr>
          <p:cNvPr id="14345" name="Picture 1">
            <a:extLst>
              <a:ext uri="{FF2B5EF4-FFF2-40B4-BE49-F238E27FC236}">
                <a16:creationId xmlns:a16="http://schemas.microsoft.com/office/drawing/2014/main" xmlns="" id="{59AF93C5-84A6-4C47-B875-DE18277C3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681163"/>
            <a:ext cx="36369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">
            <a:extLst>
              <a:ext uri="{FF2B5EF4-FFF2-40B4-BE49-F238E27FC236}">
                <a16:creationId xmlns:a16="http://schemas.microsoft.com/office/drawing/2014/main" xmlns="" id="{C7C7E3CF-0047-4FF9-B952-EF7883B4D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346325"/>
            <a:ext cx="3143250" cy="346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1279DC7-E680-4BBD-AEC0-C3A640E569BF}"/>
              </a:ext>
            </a:extLst>
          </p:cNvPr>
          <p:cNvSpPr/>
          <p:nvPr/>
        </p:nvSpPr>
        <p:spPr>
          <a:xfrm>
            <a:off x="695325" y="1471613"/>
            <a:ext cx="7761288" cy="472757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266" name="Title 5">
            <a:extLst>
              <a:ext uri="{FF2B5EF4-FFF2-40B4-BE49-F238E27FC236}">
                <a16:creationId xmlns:a16="http://schemas.microsoft.com/office/drawing/2014/main" xmlns="" id="{95D91768-A336-460C-A5D8-6771248C9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15364" name="Text Box 1">
            <a:extLst>
              <a:ext uri="{FF2B5EF4-FFF2-40B4-BE49-F238E27FC236}">
                <a16:creationId xmlns:a16="http://schemas.microsoft.com/office/drawing/2014/main" xmlns="" id="{C0035049-452A-4BD4-B94D-4A2957735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3" y="1989138"/>
            <a:ext cx="4202112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Current electricity is the flow of electrical charge though materials.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Every complete circuit must have a power supply. The power supply could be the mains, or it could be a battery.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For a circuit to be complete, there must be wires connected to both the positive and negative ends of the power supply.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80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>
                <a:solidFill>
                  <a:schemeClr val="tx1"/>
                </a:solidFill>
              </a:rPr>
              <a:t>Electricity can only flow around a complete circuit that has no gaps.</a:t>
            </a:r>
          </a:p>
        </p:txBody>
      </p:sp>
      <p:pic>
        <p:nvPicPr>
          <p:cNvPr id="15365" name="Picture 1">
            <a:extLst>
              <a:ext uri="{FF2B5EF4-FFF2-40B4-BE49-F238E27FC236}">
                <a16:creationId xmlns:a16="http://schemas.microsoft.com/office/drawing/2014/main" xmlns="" id="{9987C217-226E-4AB4-B290-3B88A545B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4875">
            <a:off x="4945063" y="2906713"/>
            <a:ext cx="3397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>
            <a:extLst>
              <a:ext uri="{FF2B5EF4-FFF2-40B4-BE49-F238E27FC236}">
                <a16:creationId xmlns:a16="http://schemas.microsoft.com/office/drawing/2014/main" xmlns="" id="{CA2E5F2D-7850-4534-A496-C6D9C35553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6659">
            <a:off x="5187950" y="2163763"/>
            <a:ext cx="3227388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>
            <a:extLst>
              <a:ext uri="{FF2B5EF4-FFF2-40B4-BE49-F238E27FC236}">
                <a16:creationId xmlns:a16="http://schemas.microsoft.com/office/drawing/2014/main" xmlns="" id="{6806FA14-0028-46F5-945E-7FC9F54381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9569">
            <a:off x="5554663" y="1579563"/>
            <a:ext cx="674687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>
            <a:extLst>
              <a:ext uri="{FF2B5EF4-FFF2-40B4-BE49-F238E27FC236}">
                <a16:creationId xmlns:a16="http://schemas.microsoft.com/office/drawing/2014/main" xmlns="" id="{E5130C9F-448F-4902-8498-DCE7F28348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336705">
            <a:off x="6264275" y="1468438"/>
            <a:ext cx="674687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xmlns="" id="{86DABB1E-4335-4268-A0EF-0BF727871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842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Complete and Incomplete Circuits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B17EA30-FCE2-4698-B7C2-38471C8A1ECE}"/>
              </a:ext>
            </a:extLst>
          </p:cNvPr>
          <p:cNvSpPr/>
          <p:nvPr/>
        </p:nvSpPr>
        <p:spPr>
          <a:xfrm>
            <a:off x="755650" y="1874838"/>
            <a:ext cx="3767138" cy="4097337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1B043087-8827-44D3-BD2A-D26C0272F32A}"/>
              </a:ext>
            </a:extLst>
          </p:cNvPr>
          <p:cNvSpPr/>
          <p:nvPr/>
        </p:nvSpPr>
        <p:spPr>
          <a:xfrm>
            <a:off x="4629150" y="1873250"/>
            <a:ext cx="3759200" cy="4097338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6389" name="Content Placeholder 6">
            <a:extLst>
              <a:ext uri="{FF2B5EF4-FFF2-40B4-BE49-F238E27FC236}">
                <a16:creationId xmlns:a16="http://schemas.microsoft.com/office/drawing/2014/main" xmlns="" id="{341B1F9F-B19C-4F7C-80E7-E3A08F31B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183673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Incomplete Circuit</a:t>
            </a:r>
          </a:p>
        </p:txBody>
      </p:sp>
      <p:pic>
        <p:nvPicPr>
          <p:cNvPr id="16390" name="Picture 1">
            <a:extLst>
              <a:ext uri="{FF2B5EF4-FFF2-40B4-BE49-F238E27FC236}">
                <a16:creationId xmlns:a16="http://schemas.microsoft.com/office/drawing/2014/main" xmlns="" id="{C6BB8B0E-6D96-4B80-85E6-191A5658B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555750"/>
            <a:ext cx="3636962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1">
            <a:extLst>
              <a:ext uri="{FF2B5EF4-FFF2-40B4-BE49-F238E27FC236}">
                <a16:creationId xmlns:a16="http://schemas.microsoft.com/office/drawing/2014/main" xmlns="" id="{7E57981A-CD69-4A53-A866-4F1A36F7D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3775" y="2081213"/>
            <a:ext cx="340995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Twinkl" pitchFamily="2" charset="0"/>
              </a:rPr>
              <a:t>This circuit is incomplete.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is a gap in the circuit, so the electrical current cannot flow around it.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 wires do not connect to the positive and negative ends of the power supply (the battery).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xmlns="" id="{AE59B59A-9291-4D1D-BA62-5819DD49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800" y="823913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Complete and Incomplete Circuits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318A8B8-37EF-49A5-9AA5-06AE2B409933}"/>
              </a:ext>
            </a:extLst>
          </p:cNvPr>
          <p:cNvSpPr/>
          <p:nvPr/>
        </p:nvSpPr>
        <p:spPr>
          <a:xfrm>
            <a:off x="755650" y="1581150"/>
            <a:ext cx="3767138" cy="439102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6222EBD-3FC0-454C-AD5E-3D0F415EB9F5}"/>
              </a:ext>
            </a:extLst>
          </p:cNvPr>
          <p:cNvSpPr/>
          <p:nvPr/>
        </p:nvSpPr>
        <p:spPr>
          <a:xfrm>
            <a:off x="4629150" y="1579563"/>
            <a:ext cx="3759200" cy="4391025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8437" name="Content Placeholder 6">
            <a:extLst>
              <a:ext uri="{FF2B5EF4-FFF2-40B4-BE49-F238E27FC236}">
                <a16:creationId xmlns:a16="http://schemas.microsoft.com/office/drawing/2014/main" xmlns="" id="{4B212A3E-BB43-4E3C-826B-411ACBA5D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63" y="1703388"/>
            <a:ext cx="3756025" cy="4905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800" b="1"/>
              <a:t>Complete Circuit</a:t>
            </a:r>
          </a:p>
        </p:txBody>
      </p:sp>
      <p:pic>
        <p:nvPicPr>
          <p:cNvPr id="18438" name="Picture 2">
            <a:extLst>
              <a:ext uri="{FF2B5EF4-FFF2-40B4-BE49-F238E27FC236}">
                <a16:creationId xmlns:a16="http://schemas.microsoft.com/office/drawing/2014/main" xmlns="" id="{93AAD21F-3B36-4D4B-BD77-36DF9D15F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97088"/>
            <a:ext cx="3143250" cy="346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 Box 1">
            <a:extLst>
              <a:ext uri="{FF2B5EF4-FFF2-40B4-BE49-F238E27FC236}">
                <a16:creationId xmlns:a16="http://schemas.microsoft.com/office/drawing/2014/main" xmlns="" id="{BC065BCA-826D-4947-B01D-C6213F34E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0" y="1947863"/>
            <a:ext cx="3522663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1800" b="1" dirty="0">
                <a:solidFill>
                  <a:schemeClr val="tx1"/>
                </a:solidFill>
                <a:latin typeface="Twinkl" pitchFamily="2" charset="0"/>
              </a:rPr>
              <a:t>This is a complete circuit.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1800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is a power supply (the battery).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There are no gaps anywhere, so the electrical current can flow around the entire circuit.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en-GB" altLang="en-US" sz="1800" dirty="0">
                <a:solidFill>
                  <a:schemeClr val="tx1"/>
                </a:solidFill>
                <a:latin typeface="Twinkl" pitchFamily="2" charset="0"/>
              </a:rPr>
              <a:t>The wires connect to both the positive and negative ends of the battery.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xmlns="" id="{936B3B48-AE5B-4CCF-B97F-D72F88F4A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927100"/>
            <a:ext cx="8137525" cy="68421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Complete or</a:t>
            </a:r>
            <a:br>
              <a:rPr lang="en-GB" altLang="en-US"/>
            </a:br>
            <a:r>
              <a:rPr lang="en-GB" altLang="en-US"/>
              <a:t>Incomplete Circuit?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FE4760B-3CCF-4891-8C8D-4042144F737A}"/>
              </a:ext>
            </a:extLst>
          </p:cNvPr>
          <p:cNvSpPr/>
          <p:nvPr/>
        </p:nvSpPr>
        <p:spPr>
          <a:xfrm>
            <a:off x="788988" y="1952625"/>
            <a:ext cx="3741737" cy="4106863"/>
          </a:xfrm>
          <a:prstGeom prst="rect">
            <a:avLst/>
          </a:prstGeom>
          <a:solidFill>
            <a:srgbClr val="FEE5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EB847E19-0A4E-42C9-81EA-A21E5F4E7B2A}"/>
              </a:ext>
            </a:extLst>
          </p:cNvPr>
          <p:cNvSpPr/>
          <p:nvPr/>
        </p:nvSpPr>
        <p:spPr>
          <a:xfrm>
            <a:off x="4621213" y="1952625"/>
            <a:ext cx="3741737" cy="4106863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xmlns="" id="{7800F1FE-94BF-4762-B44B-DF72A3B6BE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87525"/>
            <a:ext cx="3832225" cy="1960563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cs typeface="+mn-cs"/>
              </a:rPr>
              <a:t>Task Instructions: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On your activity sheets, you will see pictures of circuits.</a:t>
            </a:r>
          </a:p>
          <a:p>
            <a:pPr marL="342900" indent="-342900" eaLnBrk="1" fontAlgn="auto" hangingPunct="1">
              <a:lnSpc>
                <a:spcPct val="10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700" dirty="0">
                <a:cs typeface="+mn-cs"/>
              </a:rPr>
              <a:t>You will need to first predict if you think the circuit will be complete or incomplete.</a:t>
            </a:r>
          </a:p>
        </p:txBody>
      </p:sp>
      <p:pic>
        <p:nvPicPr>
          <p:cNvPr id="20486" name="Individual Work">
            <a:extLst>
              <a:ext uri="{FF2B5EF4-FFF2-40B4-BE49-F238E27FC236}">
                <a16:creationId xmlns:a16="http://schemas.microsoft.com/office/drawing/2014/main" xmlns="" id="{E604BEE8-E8C5-4EEC-BB94-34D38A942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AAD73AD-33B7-4926-A2AC-5AA56A8F22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081" y="2363170"/>
            <a:ext cx="2324372" cy="328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5E1185B-2DCD-4721-8A11-BA3BBDB2C9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664" y="2362125"/>
            <a:ext cx="2318834" cy="3280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264227F-AD1B-457B-AE1E-263F29B0A3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963" y="2362125"/>
            <a:ext cx="2324372" cy="328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86BB35-2A40-49CB-A1F3-89F880A1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following are the diagrams you will see on your sheet.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AAE3CCE-FF05-4825-AD3A-43C504E6EB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In your book you could draw the diagrams and then explain if they are complete or incomplete. Try to explain how you know.</a:t>
            </a:r>
          </a:p>
          <a:p>
            <a:r>
              <a:rPr lang="en-GB" sz="2800" dirty="0"/>
              <a:t>Or you can complete the sheet that has the circuit diagrams on.</a:t>
            </a:r>
          </a:p>
        </p:txBody>
      </p:sp>
    </p:spTree>
    <p:extLst>
      <p:ext uri="{BB962C8B-B14F-4D97-AF65-F5344CB8AC3E}">
        <p14:creationId xmlns:p14="http://schemas.microsoft.com/office/powerpoint/2010/main" val="1278217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99F67AD7-E179-4063-8490-E10CCD3EEBC3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4339" name="Title 5">
            <a:extLst>
              <a:ext uri="{FF2B5EF4-FFF2-40B4-BE49-F238E27FC236}">
                <a16:creationId xmlns:a16="http://schemas.microsoft.com/office/drawing/2014/main" xmlns="" id="{A1094AB6-B52D-4832-A24D-9572DFD4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1508" name="Whole Class">
            <a:extLst>
              <a:ext uri="{FF2B5EF4-FFF2-40B4-BE49-F238E27FC236}">
                <a16:creationId xmlns:a16="http://schemas.microsoft.com/office/drawing/2014/main" xmlns="" id="{1953CC36-DD09-46FE-8B99-6D9F1C8C1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3">
            <a:extLst>
              <a:ext uri="{FF2B5EF4-FFF2-40B4-BE49-F238E27FC236}">
                <a16:creationId xmlns:a16="http://schemas.microsoft.com/office/drawing/2014/main" xmlns="" id="{4039805C-30B8-4DB2-AC27-A7B56C0EA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803400"/>
            <a:ext cx="68453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29648793-FD9C-46DC-8EE1-854EFA2D5E6D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5363" name="Title 5">
            <a:extLst>
              <a:ext uri="{FF2B5EF4-FFF2-40B4-BE49-F238E27FC236}">
                <a16:creationId xmlns:a16="http://schemas.microsoft.com/office/drawing/2014/main" xmlns="" id="{69B19B35-2499-4BBF-B7B3-67B405C67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2532" name="Whole Class">
            <a:extLst>
              <a:ext uri="{FF2B5EF4-FFF2-40B4-BE49-F238E27FC236}">
                <a16:creationId xmlns:a16="http://schemas.microsoft.com/office/drawing/2014/main" xmlns="" id="{6E475C9A-6AEF-41E0-A53A-4B738F721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2">
            <a:extLst>
              <a:ext uri="{FF2B5EF4-FFF2-40B4-BE49-F238E27FC236}">
                <a16:creationId xmlns:a16="http://schemas.microsoft.com/office/drawing/2014/main" xmlns="" id="{E879977C-AA66-4AA7-8E92-2E3B61723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22375"/>
            <a:ext cx="7245350" cy="512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240D30D6-5318-4EEF-9EB6-77938A9F3356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6387" name="Title 5">
            <a:extLst>
              <a:ext uri="{FF2B5EF4-FFF2-40B4-BE49-F238E27FC236}">
                <a16:creationId xmlns:a16="http://schemas.microsoft.com/office/drawing/2014/main" xmlns="" id="{3DE94789-68D6-4B0B-B1C8-A633522E2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3556" name="Whole Class">
            <a:extLst>
              <a:ext uri="{FF2B5EF4-FFF2-40B4-BE49-F238E27FC236}">
                <a16:creationId xmlns:a16="http://schemas.microsoft.com/office/drawing/2014/main" xmlns="" id="{59F4EF99-748E-49ED-BE6D-0B919C07C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2">
            <a:extLst>
              <a:ext uri="{FF2B5EF4-FFF2-40B4-BE49-F238E27FC236}">
                <a16:creationId xmlns:a16="http://schemas.microsoft.com/office/drawing/2014/main" xmlns="" id="{356F3F7A-026A-40E6-855E-C57F16D61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1730375"/>
            <a:ext cx="6985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6F0DAD08-4B10-4223-87A5-240A76E53C9C}"/>
              </a:ext>
            </a:extLst>
          </p:cNvPr>
          <p:cNvSpPr/>
          <p:nvPr/>
        </p:nvSpPr>
        <p:spPr>
          <a:xfrm>
            <a:off x="755650" y="1539875"/>
            <a:ext cx="7632700" cy="4552950"/>
          </a:xfrm>
          <a:prstGeom prst="rect">
            <a:avLst/>
          </a:prstGeom>
          <a:solidFill>
            <a:srgbClr val="99A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 altLang="x-none" noProof="1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xmlns="" id="{313E49AA-EAA7-4822-9082-4BB63584C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74688"/>
            <a:ext cx="8137525" cy="68421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/>
              <a:t>Complete or Incomplete?</a:t>
            </a:r>
          </a:p>
        </p:txBody>
      </p:sp>
      <p:pic>
        <p:nvPicPr>
          <p:cNvPr id="24580" name="Whole Class">
            <a:extLst>
              <a:ext uri="{FF2B5EF4-FFF2-40B4-BE49-F238E27FC236}">
                <a16:creationId xmlns:a16="http://schemas.microsoft.com/office/drawing/2014/main" xmlns="" id="{EDAC5A00-F7C3-44C8-81BF-8A0461E9C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">
            <a:extLst>
              <a:ext uri="{FF2B5EF4-FFF2-40B4-BE49-F238E27FC236}">
                <a16:creationId xmlns:a16="http://schemas.microsoft.com/office/drawing/2014/main" xmlns="" id="{96A7E814-4BFC-4237-8B3A-A8A9D6ABB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619250"/>
            <a:ext cx="6534150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Props1.xml><?xml version="1.0" encoding="utf-8"?>
<ds:datastoreItem xmlns:ds="http://schemas.openxmlformats.org/officeDocument/2006/customXml" ds:itemID="{047F753F-AB26-4D59-ABF2-572B8B8889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CEB09F-139F-4FF2-A39E-AF7CD1B7EF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638053-2156-4B78-B279-8E65449651E4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9afcfd7-f6ed-4d7f-977c-eddcb1be5363"/>
    <ds:schemaRef ds:uri="a17d96a2-ef1e-491a-a9ed-81f0bb1fbf8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538</Words>
  <Application>Microsoft Office PowerPoint</Application>
  <PresentationFormat>On-screen Show (4:3)</PresentationFormat>
  <Paragraphs>68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Calibri</vt:lpstr>
      <vt:lpstr>Symbol</vt:lpstr>
      <vt:lpstr>Sassoon Infant Rg</vt:lpstr>
      <vt:lpstr>Sassoon Infant Md</vt:lpstr>
      <vt:lpstr>Times New Roman</vt:lpstr>
      <vt:lpstr>Twinkl SemiBold</vt:lpstr>
      <vt:lpstr>Arial</vt:lpstr>
      <vt:lpstr>Comic Sans MS</vt:lpstr>
      <vt:lpstr>Twinkl</vt:lpstr>
      <vt:lpstr>Office Theme</vt:lpstr>
      <vt:lpstr>PowerPoint Presentation</vt:lpstr>
      <vt:lpstr>Quick Warm up</vt:lpstr>
      <vt:lpstr>PowerPoint Presentation</vt:lpstr>
      <vt:lpstr>PowerPoint Presentation</vt:lpstr>
      <vt:lpstr>This is a simple circuit.</vt:lpstr>
      <vt:lpstr>Complete and Incomplete Circuits</vt:lpstr>
      <vt:lpstr>Complete and Incomplete Circuits</vt:lpstr>
      <vt:lpstr>Complete and Incomplete Circuits</vt:lpstr>
      <vt:lpstr>Complete and Incomplete Circuits</vt:lpstr>
      <vt:lpstr>Complete or Incomplete Circuit?</vt:lpstr>
      <vt:lpstr>The following are the diagrams you will see on your sheet.</vt:lpstr>
      <vt:lpstr>Complete or Incomplete?</vt:lpstr>
      <vt:lpstr>Complete or Incomplete?</vt:lpstr>
      <vt:lpstr>Complete or Incomplete?</vt:lpstr>
      <vt:lpstr>Complete or Incomplete?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Lawson</dc:creator>
  <cp:lastModifiedBy>Corrina Stewart</cp:lastModifiedBy>
  <cp:revision>2</cp:revision>
  <dcterms:created xsi:type="dcterms:W3CDTF">2021-01-11T09:12:06Z</dcterms:created>
  <dcterms:modified xsi:type="dcterms:W3CDTF">2021-01-12T15:37:00Z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