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0" r:id="rId3"/>
    <p:sldId id="331" r:id="rId4"/>
    <p:sldId id="293" r:id="rId5"/>
    <p:sldId id="318" r:id="rId6"/>
    <p:sldId id="334" r:id="rId7"/>
    <p:sldId id="340" r:id="rId8"/>
    <p:sldId id="335" r:id="rId9"/>
    <p:sldId id="337" r:id="rId10"/>
    <p:sldId id="338" r:id="rId11"/>
    <p:sldId id="336" r:id="rId12"/>
    <p:sldId id="341" r:id="rId13"/>
    <p:sldId id="342" r:id="rId14"/>
    <p:sldId id="343" r:id="rId15"/>
    <p:sldId id="346" r:id="rId16"/>
    <p:sldId id="344" r:id="rId17"/>
    <p:sldId id="345"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FFFF99"/>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22088F-3BAD-F40A-5E94-DF7214337FA1}" v="447" dt="2020-06-22T19:48:55.459"/>
    <p1510:client id="{E5BD760D-7007-0424-38D1-F5BC8C03EF2B}" v="1354" dt="2020-06-22T20:21:51.6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 d="2"/>
          <a:sy n="1" d="2"/>
        </p:scale>
        <p:origin x="-1956" y="-46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rrina Stewart" userId="S::corrina.stewart@bramhopeprimaryschool.co.uk::47a46c61-2e17-40ae-9a3d-a14b8220ea0f" providerId="AD" clId="Web-{6D22088F-3BAD-F40A-5E94-DF7214337FA1}"/>
    <pc:docChg chg="addSld delSld modSld">
      <pc:chgData name="Corrina Stewart" userId="S::corrina.stewart@bramhopeprimaryschool.co.uk::47a46c61-2e17-40ae-9a3d-a14b8220ea0f" providerId="AD" clId="Web-{6D22088F-3BAD-F40A-5E94-DF7214337FA1}" dt="2020-06-22T19:48:55.459" v="444" actId="20577"/>
      <pc:docMkLst>
        <pc:docMk/>
      </pc:docMkLst>
      <pc:sldChg chg="modSp">
        <pc:chgData name="Corrina Stewart" userId="S::corrina.stewart@bramhopeprimaryschool.co.uk::47a46c61-2e17-40ae-9a3d-a14b8220ea0f" providerId="AD" clId="Web-{6D22088F-3BAD-F40A-5E94-DF7214337FA1}" dt="2020-06-22T19:45:53.380" v="354" actId="20577"/>
        <pc:sldMkLst>
          <pc:docMk/>
          <pc:sldMk cId="0" sldId="270"/>
        </pc:sldMkLst>
        <pc:spChg chg="mod">
          <ac:chgData name="Corrina Stewart" userId="S::corrina.stewart@bramhopeprimaryschool.co.uk::47a46c61-2e17-40ae-9a3d-a14b8220ea0f" providerId="AD" clId="Web-{6D22088F-3BAD-F40A-5E94-DF7214337FA1}" dt="2020-06-22T19:45:53.380" v="354" actId="20577"/>
          <ac:spMkLst>
            <pc:docMk/>
            <pc:sldMk cId="0" sldId="270"/>
            <ac:spMk id="3" creationId="{00000000-0000-0000-0000-000000000000}"/>
          </ac:spMkLst>
        </pc:spChg>
        <pc:spChg chg="mod">
          <ac:chgData name="Corrina Stewart" userId="S::corrina.stewart@bramhopeprimaryschool.co.uk::47a46c61-2e17-40ae-9a3d-a14b8220ea0f" providerId="AD" clId="Web-{6D22088F-3BAD-F40A-5E94-DF7214337FA1}" dt="2020-06-22T19:45:24.771" v="304" actId="1076"/>
          <ac:spMkLst>
            <pc:docMk/>
            <pc:sldMk cId="0" sldId="270"/>
            <ac:spMk id="6" creationId="{00000000-0000-0000-0000-000000000000}"/>
          </ac:spMkLst>
        </pc:spChg>
      </pc:sldChg>
      <pc:sldChg chg="del">
        <pc:chgData name="Corrina Stewart" userId="S::corrina.stewart@bramhopeprimaryschool.co.uk::47a46c61-2e17-40ae-9a3d-a14b8220ea0f" providerId="AD" clId="Web-{6D22088F-3BAD-F40A-5E94-DF7214337FA1}" dt="2020-06-22T19:42:36.426" v="71"/>
        <pc:sldMkLst>
          <pc:docMk/>
          <pc:sldMk cId="1032826764" sldId="317"/>
        </pc:sldMkLst>
      </pc:sldChg>
      <pc:sldChg chg="delSp modSp add replId">
        <pc:chgData name="Corrina Stewart" userId="S::corrina.stewart@bramhopeprimaryschool.co.uk::47a46c61-2e17-40ae-9a3d-a14b8220ea0f" providerId="AD" clId="Web-{6D22088F-3BAD-F40A-5E94-DF7214337FA1}" dt="2020-06-22T19:46:40.396" v="442" actId="20577"/>
        <pc:sldMkLst>
          <pc:docMk/>
          <pc:sldMk cId="3415160438" sldId="326"/>
        </pc:sldMkLst>
        <pc:spChg chg="mod">
          <ac:chgData name="Corrina Stewart" userId="S::corrina.stewart@bramhopeprimaryschool.co.uk::47a46c61-2e17-40ae-9a3d-a14b8220ea0f" providerId="AD" clId="Web-{6D22088F-3BAD-F40A-5E94-DF7214337FA1}" dt="2020-06-22T19:46:40.396" v="442" actId="20577"/>
          <ac:spMkLst>
            <pc:docMk/>
            <pc:sldMk cId="3415160438" sldId="326"/>
            <ac:spMk id="3" creationId="{00000000-0000-0000-0000-000000000000}"/>
          </ac:spMkLst>
        </pc:spChg>
        <pc:spChg chg="del">
          <ac:chgData name="Corrina Stewart" userId="S::corrina.stewart@bramhopeprimaryschool.co.uk::47a46c61-2e17-40ae-9a3d-a14b8220ea0f" providerId="AD" clId="Web-{6D22088F-3BAD-F40A-5E94-DF7214337FA1}" dt="2020-06-22T19:46:04.037" v="358"/>
          <ac:spMkLst>
            <pc:docMk/>
            <pc:sldMk cId="3415160438" sldId="326"/>
            <ac:spMk id="6" creationId="{00000000-0000-0000-0000-000000000000}"/>
          </ac:spMkLst>
        </pc:spChg>
      </pc:sldChg>
    </pc:docChg>
  </pc:docChgLst>
  <pc:docChgLst>
    <pc:chgData name="Corrina Stewart" userId="S::corrina.stewart@bramhopeprimaryschool.co.uk::47a46c61-2e17-40ae-9a3d-a14b8220ea0f" providerId="AD" clId="Web-{E5BD760D-7007-0424-38D1-F5BC8C03EF2B}"/>
    <pc:docChg chg="addSld modSld">
      <pc:chgData name="Corrina Stewart" userId="S::corrina.stewart@bramhopeprimaryschool.co.uk::47a46c61-2e17-40ae-9a3d-a14b8220ea0f" providerId="AD" clId="Web-{E5BD760D-7007-0424-38D1-F5BC8C03EF2B}" dt="2020-06-22T20:21:51.682" v="1331" actId="14100"/>
      <pc:docMkLst>
        <pc:docMk/>
      </pc:docMkLst>
      <pc:sldChg chg="delSp modSp">
        <pc:chgData name="Corrina Stewart" userId="S::corrina.stewart@bramhopeprimaryschool.co.uk::47a46c61-2e17-40ae-9a3d-a14b8220ea0f" providerId="AD" clId="Web-{E5BD760D-7007-0424-38D1-F5BC8C03EF2B}" dt="2020-06-22T19:52:33.972" v="247"/>
        <pc:sldMkLst>
          <pc:docMk/>
          <pc:sldMk cId="0" sldId="270"/>
        </pc:sldMkLst>
        <pc:spChg chg="mod">
          <ac:chgData name="Corrina Stewart" userId="S::corrina.stewart@bramhopeprimaryschool.co.uk::47a46c61-2e17-40ae-9a3d-a14b8220ea0f" providerId="AD" clId="Web-{E5BD760D-7007-0424-38D1-F5BC8C03EF2B}" dt="2020-06-22T19:52:23.206" v="243" actId="20577"/>
          <ac:spMkLst>
            <pc:docMk/>
            <pc:sldMk cId="0" sldId="270"/>
            <ac:spMk id="3" creationId="{00000000-0000-0000-0000-000000000000}"/>
          </ac:spMkLst>
        </pc:spChg>
        <pc:spChg chg="del mod">
          <ac:chgData name="Corrina Stewart" userId="S::corrina.stewart@bramhopeprimaryschool.co.uk::47a46c61-2e17-40ae-9a3d-a14b8220ea0f" providerId="AD" clId="Web-{E5BD760D-7007-0424-38D1-F5BC8C03EF2B}" dt="2020-06-22T19:52:33.972" v="247"/>
          <ac:spMkLst>
            <pc:docMk/>
            <pc:sldMk cId="0" sldId="270"/>
            <ac:spMk id="6" creationId="{00000000-0000-0000-0000-000000000000}"/>
          </ac:spMkLst>
        </pc:spChg>
      </pc:sldChg>
      <pc:sldChg chg="addSp delSp modSp">
        <pc:chgData name="Corrina Stewart" userId="S::corrina.stewart@bramhopeprimaryschool.co.uk::47a46c61-2e17-40ae-9a3d-a14b8220ea0f" providerId="AD" clId="Web-{E5BD760D-7007-0424-38D1-F5BC8C03EF2B}" dt="2020-06-22T20:00:04.102" v="524" actId="20577"/>
        <pc:sldMkLst>
          <pc:docMk/>
          <pc:sldMk cId="394930580" sldId="320"/>
        </pc:sldMkLst>
        <pc:spChg chg="add del">
          <ac:chgData name="Corrina Stewart" userId="S::corrina.stewart@bramhopeprimaryschool.co.uk::47a46c61-2e17-40ae-9a3d-a14b8220ea0f" providerId="AD" clId="Web-{E5BD760D-7007-0424-38D1-F5BC8C03EF2B}" dt="2020-06-22T19:58:59.305" v="481"/>
          <ac:spMkLst>
            <pc:docMk/>
            <pc:sldMk cId="394930580" sldId="320"/>
            <ac:spMk id="2" creationId="{5D273EAA-5E48-4CDC-8AEF-11BCC1748BEF}"/>
          </ac:spMkLst>
        </pc:spChg>
        <pc:spChg chg="add mod">
          <ac:chgData name="Corrina Stewart" userId="S::corrina.stewart@bramhopeprimaryschool.co.uk::47a46c61-2e17-40ae-9a3d-a14b8220ea0f" providerId="AD" clId="Web-{E5BD760D-7007-0424-38D1-F5BC8C03EF2B}" dt="2020-06-22T20:00:04.102" v="524" actId="20577"/>
          <ac:spMkLst>
            <pc:docMk/>
            <pc:sldMk cId="394930580" sldId="320"/>
            <ac:spMk id="3" creationId="{F94948AC-BE0C-476F-9D26-2455E964BBF7}"/>
          </ac:spMkLst>
        </pc:spChg>
        <pc:picChg chg="del mod">
          <ac:chgData name="Corrina Stewart" userId="S::corrina.stewart@bramhopeprimaryschool.co.uk::47a46c61-2e17-40ae-9a3d-a14b8220ea0f" providerId="AD" clId="Web-{E5BD760D-7007-0424-38D1-F5BC8C03EF2B}" dt="2020-06-22T19:58:30.258" v="474"/>
          <ac:picMkLst>
            <pc:docMk/>
            <pc:sldMk cId="394930580" sldId="320"/>
            <ac:picMk id="4" creationId="{00000000-0000-0000-0000-000000000000}"/>
          </ac:picMkLst>
        </pc:picChg>
        <pc:picChg chg="add mod">
          <ac:chgData name="Corrina Stewart" userId="S::corrina.stewart@bramhopeprimaryschool.co.uk::47a46c61-2e17-40ae-9a3d-a14b8220ea0f" providerId="AD" clId="Web-{E5BD760D-7007-0424-38D1-F5BC8C03EF2B}" dt="2020-06-22T19:58:56.289" v="480" actId="14100"/>
          <ac:picMkLst>
            <pc:docMk/>
            <pc:sldMk cId="394930580" sldId="320"/>
            <ac:picMk id="5" creationId="{00C55C24-010D-474A-B969-39C825615BB1}"/>
          </ac:picMkLst>
        </pc:picChg>
      </pc:sldChg>
      <pc:sldChg chg="addSp modSp">
        <pc:chgData name="Corrina Stewart" userId="S::corrina.stewart@bramhopeprimaryschool.co.uk::47a46c61-2e17-40ae-9a3d-a14b8220ea0f" providerId="AD" clId="Web-{E5BD760D-7007-0424-38D1-F5BC8C03EF2B}" dt="2020-06-22T20:07:28.777" v="897" actId="20577"/>
        <pc:sldMkLst>
          <pc:docMk/>
          <pc:sldMk cId="2509858020" sldId="325"/>
        </pc:sldMkLst>
        <pc:spChg chg="add mod">
          <ac:chgData name="Corrina Stewart" userId="S::corrina.stewart@bramhopeprimaryschool.co.uk::47a46c61-2e17-40ae-9a3d-a14b8220ea0f" providerId="AD" clId="Web-{E5BD760D-7007-0424-38D1-F5BC8C03EF2B}" dt="2020-06-22T20:07:28.777" v="897" actId="20577"/>
          <ac:spMkLst>
            <pc:docMk/>
            <pc:sldMk cId="2509858020" sldId="325"/>
            <ac:spMk id="2" creationId="{3CAC3510-51FA-4B8A-BCBB-23D460B1B3AB}"/>
          </ac:spMkLst>
        </pc:spChg>
        <pc:picChg chg="mod">
          <ac:chgData name="Corrina Stewart" userId="S::corrina.stewart@bramhopeprimaryschool.co.uk::47a46c61-2e17-40ae-9a3d-a14b8220ea0f" providerId="AD" clId="Web-{E5BD760D-7007-0424-38D1-F5BC8C03EF2B}" dt="2020-06-22T20:02:59.808" v="526" actId="1076"/>
          <ac:picMkLst>
            <pc:docMk/>
            <pc:sldMk cId="2509858020" sldId="325"/>
            <ac:picMk id="4" creationId="{00000000-0000-0000-0000-000000000000}"/>
          </ac:picMkLst>
        </pc:picChg>
      </pc:sldChg>
      <pc:sldChg chg="modSp">
        <pc:chgData name="Corrina Stewart" userId="S::corrina.stewart@bramhopeprimaryschool.co.uk::47a46c61-2e17-40ae-9a3d-a14b8220ea0f" providerId="AD" clId="Web-{E5BD760D-7007-0424-38D1-F5BC8C03EF2B}" dt="2020-06-22T19:55:41.055" v="331" actId="14100"/>
        <pc:sldMkLst>
          <pc:docMk/>
          <pc:sldMk cId="3415160438" sldId="326"/>
        </pc:sldMkLst>
        <pc:spChg chg="mod">
          <ac:chgData name="Corrina Stewart" userId="S::corrina.stewart@bramhopeprimaryschool.co.uk::47a46c61-2e17-40ae-9a3d-a14b8220ea0f" providerId="AD" clId="Web-{E5BD760D-7007-0424-38D1-F5BC8C03EF2B}" dt="2020-06-22T19:55:41.055" v="331" actId="14100"/>
          <ac:spMkLst>
            <pc:docMk/>
            <pc:sldMk cId="3415160438" sldId="326"/>
            <ac:spMk id="3" creationId="{00000000-0000-0000-0000-000000000000}"/>
          </ac:spMkLst>
        </pc:spChg>
      </pc:sldChg>
      <pc:sldChg chg="modSp new">
        <pc:chgData name="Corrina Stewart" userId="S::corrina.stewart@bramhopeprimaryschool.co.uk::47a46c61-2e17-40ae-9a3d-a14b8220ea0f" providerId="AD" clId="Web-{E5BD760D-7007-0424-38D1-F5BC8C03EF2B}" dt="2020-06-22T20:07:00.230" v="812" actId="20577"/>
        <pc:sldMkLst>
          <pc:docMk/>
          <pc:sldMk cId="679917299" sldId="327"/>
        </pc:sldMkLst>
        <pc:spChg chg="mod">
          <ac:chgData name="Corrina Stewart" userId="S::corrina.stewart@bramhopeprimaryschool.co.uk::47a46c61-2e17-40ae-9a3d-a14b8220ea0f" providerId="AD" clId="Web-{E5BD760D-7007-0424-38D1-F5BC8C03EF2B}" dt="2020-06-22T20:07:00.230" v="812" actId="20577"/>
          <ac:spMkLst>
            <pc:docMk/>
            <pc:sldMk cId="679917299" sldId="327"/>
            <ac:spMk id="2" creationId="{FB0E2C5E-DF8B-40EB-B433-80D3DBBE8526}"/>
          </ac:spMkLst>
        </pc:spChg>
        <pc:spChg chg="mod">
          <ac:chgData name="Corrina Stewart" userId="S::corrina.stewart@bramhopeprimaryschool.co.uk::47a46c61-2e17-40ae-9a3d-a14b8220ea0f" providerId="AD" clId="Web-{E5BD760D-7007-0424-38D1-F5BC8C03EF2B}" dt="2020-06-22T20:06:00.183" v="806" actId="14100"/>
          <ac:spMkLst>
            <pc:docMk/>
            <pc:sldMk cId="679917299" sldId="327"/>
            <ac:spMk id="3" creationId="{F011F103-CC64-45D0-9100-909DB7F83C14}"/>
          </ac:spMkLst>
        </pc:spChg>
      </pc:sldChg>
      <pc:sldChg chg="modSp add replId">
        <pc:chgData name="Corrina Stewart" userId="S::corrina.stewart@bramhopeprimaryschool.co.uk::47a46c61-2e17-40ae-9a3d-a14b8220ea0f" providerId="AD" clId="Web-{E5BD760D-7007-0424-38D1-F5BC8C03EF2B}" dt="2020-06-22T20:15:57.994" v="1293" actId="20577"/>
        <pc:sldMkLst>
          <pc:docMk/>
          <pc:sldMk cId="4255960881" sldId="328"/>
        </pc:sldMkLst>
        <pc:spChg chg="mod">
          <ac:chgData name="Corrina Stewart" userId="S::corrina.stewart@bramhopeprimaryschool.co.uk::47a46c61-2e17-40ae-9a3d-a14b8220ea0f" providerId="AD" clId="Web-{E5BD760D-7007-0424-38D1-F5BC8C03EF2B}" dt="2020-06-22T20:15:57.994" v="1293" actId="20577"/>
          <ac:spMkLst>
            <pc:docMk/>
            <pc:sldMk cId="4255960881" sldId="328"/>
            <ac:spMk id="2" creationId="{FB0E2C5E-DF8B-40EB-B433-80D3DBBE8526}"/>
          </ac:spMkLst>
        </pc:spChg>
        <pc:spChg chg="mod">
          <ac:chgData name="Corrina Stewart" userId="S::corrina.stewart@bramhopeprimaryschool.co.uk::47a46c61-2e17-40ae-9a3d-a14b8220ea0f" providerId="AD" clId="Web-{E5BD760D-7007-0424-38D1-F5BC8C03EF2B}" dt="2020-06-22T20:09:11.011" v="1229" actId="20577"/>
          <ac:spMkLst>
            <pc:docMk/>
            <pc:sldMk cId="4255960881" sldId="328"/>
            <ac:spMk id="3" creationId="{F011F103-CC64-45D0-9100-909DB7F83C14}"/>
          </ac:spMkLst>
        </pc:spChg>
      </pc:sldChg>
      <pc:sldChg chg="addSp delSp modSp new">
        <pc:chgData name="Corrina Stewart" userId="S::corrina.stewart@bramhopeprimaryschool.co.uk::47a46c61-2e17-40ae-9a3d-a14b8220ea0f" providerId="AD" clId="Web-{E5BD760D-7007-0424-38D1-F5BC8C03EF2B}" dt="2020-06-22T20:17:25.166" v="1303" actId="1076"/>
        <pc:sldMkLst>
          <pc:docMk/>
          <pc:sldMk cId="1287133371" sldId="329"/>
        </pc:sldMkLst>
        <pc:spChg chg="del">
          <ac:chgData name="Corrina Stewart" userId="S::corrina.stewart@bramhopeprimaryschool.co.uk::47a46c61-2e17-40ae-9a3d-a14b8220ea0f" providerId="AD" clId="Web-{E5BD760D-7007-0424-38D1-F5BC8C03EF2B}" dt="2020-06-22T20:10:32.714" v="1232"/>
          <ac:spMkLst>
            <pc:docMk/>
            <pc:sldMk cId="1287133371" sldId="329"/>
            <ac:spMk id="2" creationId="{60EFE9CD-FCC8-49F1-875F-B48F28D0C16C}"/>
          </ac:spMkLst>
        </pc:spChg>
        <pc:spChg chg="del">
          <ac:chgData name="Corrina Stewart" userId="S::corrina.stewart@bramhopeprimaryschool.co.uk::47a46c61-2e17-40ae-9a3d-a14b8220ea0f" providerId="AD" clId="Web-{E5BD760D-7007-0424-38D1-F5BC8C03EF2B}" dt="2020-06-22T20:10:39.370" v="1233"/>
          <ac:spMkLst>
            <pc:docMk/>
            <pc:sldMk cId="1287133371" sldId="329"/>
            <ac:spMk id="3" creationId="{55F9A0DB-84D9-4AB0-BDDA-51289D15ED34}"/>
          </ac:spMkLst>
        </pc:spChg>
        <pc:picChg chg="add mod ord">
          <ac:chgData name="Corrina Stewart" userId="S::corrina.stewart@bramhopeprimaryschool.co.uk::47a46c61-2e17-40ae-9a3d-a14b8220ea0f" providerId="AD" clId="Web-{E5BD760D-7007-0424-38D1-F5BC8C03EF2B}" dt="2020-06-22T20:14:24.198" v="1246" actId="14100"/>
          <ac:picMkLst>
            <pc:docMk/>
            <pc:sldMk cId="1287133371" sldId="329"/>
            <ac:picMk id="4" creationId="{50AA36B4-24C8-4132-836D-794EDF1074C6}"/>
          </ac:picMkLst>
        </pc:picChg>
        <pc:picChg chg="add del mod">
          <ac:chgData name="Corrina Stewart" userId="S::corrina.stewart@bramhopeprimaryschool.co.uk::47a46c61-2e17-40ae-9a3d-a14b8220ea0f" providerId="AD" clId="Web-{E5BD760D-7007-0424-38D1-F5BC8C03EF2B}" dt="2020-06-22T20:12:48.417" v="1238"/>
          <ac:picMkLst>
            <pc:docMk/>
            <pc:sldMk cId="1287133371" sldId="329"/>
            <ac:picMk id="5" creationId="{BB640F79-9B59-44BB-B5A9-373E7294AA9E}"/>
          </ac:picMkLst>
        </pc:picChg>
        <pc:picChg chg="add mod">
          <ac:chgData name="Corrina Stewart" userId="S::corrina.stewart@bramhopeprimaryschool.co.uk::47a46c61-2e17-40ae-9a3d-a14b8220ea0f" providerId="AD" clId="Web-{E5BD760D-7007-0424-38D1-F5BC8C03EF2B}" dt="2020-06-22T20:14:54.463" v="1254" actId="14100"/>
          <ac:picMkLst>
            <pc:docMk/>
            <pc:sldMk cId="1287133371" sldId="329"/>
            <ac:picMk id="6" creationId="{5964D123-F578-4520-BB08-A3AE7592978A}"/>
          </ac:picMkLst>
        </pc:picChg>
        <pc:picChg chg="add mod">
          <ac:chgData name="Corrina Stewart" userId="S::corrina.stewart@bramhopeprimaryschool.co.uk::47a46c61-2e17-40ae-9a3d-a14b8220ea0f" providerId="AD" clId="Web-{E5BD760D-7007-0424-38D1-F5BC8C03EF2B}" dt="2020-06-22T20:14:58.323" v="1256" actId="14100"/>
          <ac:picMkLst>
            <pc:docMk/>
            <pc:sldMk cId="1287133371" sldId="329"/>
            <ac:picMk id="7" creationId="{58199A7A-9039-47EC-B072-A93A107A55BC}"/>
          </ac:picMkLst>
        </pc:picChg>
        <pc:picChg chg="add del mod">
          <ac:chgData name="Corrina Stewart" userId="S::corrina.stewart@bramhopeprimaryschool.co.uk::47a46c61-2e17-40ae-9a3d-a14b8220ea0f" providerId="AD" clId="Web-{E5BD760D-7007-0424-38D1-F5BC8C03EF2B}" dt="2020-06-22T20:17:18.775" v="1300"/>
          <ac:picMkLst>
            <pc:docMk/>
            <pc:sldMk cId="1287133371" sldId="329"/>
            <ac:picMk id="8" creationId="{034B102E-F3D6-4018-BEFA-82AE7D5340DC}"/>
          </ac:picMkLst>
        </pc:picChg>
        <pc:picChg chg="add mod">
          <ac:chgData name="Corrina Stewart" userId="S::corrina.stewart@bramhopeprimaryschool.co.uk::47a46c61-2e17-40ae-9a3d-a14b8220ea0f" providerId="AD" clId="Web-{E5BD760D-7007-0424-38D1-F5BC8C03EF2B}" dt="2020-06-22T20:17:25.166" v="1303" actId="1076"/>
          <ac:picMkLst>
            <pc:docMk/>
            <pc:sldMk cId="1287133371" sldId="329"/>
            <ac:picMk id="9" creationId="{4D5EAD02-070D-4BB3-B146-E2BB8D97F62E}"/>
          </ac:picMkLst>
        </pc:picChg>
      </pc:sldChg>
      <pc:sldChg chg="addSp delSp modSp new">
        <pc:chgData name="Corrina Stewart" userId="S::corrina.stewart@bramhopeprimaryschool.co.uk::47a46c61-2e17-40ae-9a3d-a14b8220ea0f" providerId="AD" clId="Web-{E5BD760D-7007-0424-38D1-F5BC8C03EF2B}" dt="2020-06-22T20:21:51.682" v="1331" actId="14100"/>
        <pc:sldMkLst>
          <pc:docMk/>
          <pc:sldMk cId="3096624973" sldId="330"/>
        </pc:sldMkLst>
        <pc:spChg chg="del">
          <ac:chgData name="Corrina Stewart" userId="S::corrina.stewart@bramhopeprimaryschool.co.uk::47a46c61-2e17-40ae-9a3d-a14b8220ea0f" providerId="AD" clId="Web-{E5BD760D-7007-0424-38D1-F5BC8C03EF2B}" dt="2020-06-22T20:18:08.447" v="1305"/>
          <ac:spMkLst>
            <pc:docMk/>
            <pc:sldMk cId="3096624973" sldId="330"/>
            <ac:spMk id="2" creationId="{BC599042-A449-4B96-98EF-680D9B2FE5F6}"/>
          </ac:spMkLst>
        </pc:spChg>
        <pc:spChg chg="del">
          <ac:chgData name="Corrina Stewart" userId="S::corrina.stewart@bramhopeprimaryschool.co.uk::47a46c61-2e17-40ae-9a3d-a14b8220ea0f" providerId="AD" clId="Web-{E5BD760D-7007-0424-38D1-F5BC8C03EF2B}" dt="2020-06-22T20:18:10.650" v="1306"/>
          <ac:spMkLst>
            <pc:docMk/>
            <pc:sldMk cId="3096624973" sldId="330"/>
            <ac:spMk id="3" creationId="{35EF9B10-781A-45FC-BD43-58B4982F9700}"/>
          </ac:spMkLst>
        </pc:spChg>
        <pc:picChg chg="add del mod">
          <ac:chgData name="Corrina Stewart" userId="S::corrina.stewart@bramhopeprimaryschool.co.uk::47a46c61-2e17-40ae-9a3d-a14b8220ea0f" providerId="AD" clId="Web-{E5BD760D-7007-0424-38D1-F5BC8C03EF2B}" dt="2020-06-22T20:21:45.869" v="1328"/>
          <ac:picMkLst>
            <pc:docMk/>
            <pc:sldMk cId="3096624973" sldId="330"/>
            <ac:picMk id="4" creationId="{59A5A103-90FE-4D0F-A60E-3183CA666F17}"/>
          </ac:picMkLst>
        </pc:picChg>
        <pc:picChg chg="add mod">
          <ac:chgData name="Corrina Stewart" userId="S::corrina.stewart@bramhopeprimaryschool.co.uk::47a46c61-2e17-40ae-9a3d-a14b8220ea0f" providerId="AD" clId="Web-{E5BD760D-7007-0424-38D1-F5BC8C03EF2B}" dt="2020-06-22T20:21:15.088" v="1327" actId="1076"/>
          <ac:picMkLst>
            <pc:docMk/>
            <pc:sldMk cId="3096624973" sldId="330"/>
            <ac:picMk id="5" creationId="{4E644F13-ABE4-40BE-8BC9-50A98BA375DF}"/>
          </ac:picMkLst>
        </pc:picChg>
        <pc:picChg chg="add mod">
          <ac:chgData name="Corrina Stewart" userId="S::corrina.stewart@bramhopeprimaryschool.co.uk::47a46c61-2e17-40ae-9a3d-a14b8220ea0f" providerId="AD" clId="Web-{E5BD760D-7007-0424-38D1-F5BC8C03EF2B}" dt="2020-06-22T20:21:08.916" v="1325" actId="1076"/>
          <ac:picMkLst>
            <pc:docMk/>
            <pc:sldMk cId="3096624973" sldId="330"/>
            <ac:picMk id="6" creationId="{7CB3198E-8D2C-4397-8217-F407D57FF472}"/>
          </ac:picMkLst>
        </pc:picChg>
        <pc:picChg chg="add mod">
          <ac:chgData name="Corrina Stewart" userId="S::corrina.stewart@bramhopeprimaryschool.co.uk::47a46c61-2e17-40ae-9a3d-a14b8220ea0f" providerId="AD" clId="Web-{E5BD760D-7007-0424-38D1-F5BC8C03EF2B}" dt="2020-06-22T20:21:51.682" v="1331" actId="14100"/>
          <ac:picMkLst>
            <pc:docMk/>
            <pc:sldMk cId="3096624973" sldId="330"/>
            <ac:picMk id="7" creationId="{F56BD9DA-1CB8-4E76-9B36-344FFCE01CF8}"/>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67F983-B0FF-44E3-B5C3-C8B0488BA73B}" type="datetimeFigureOut">
              <a:rPr lang="en-GB" smtClean="0"/>
              <a:pPr/>
              <a:t>27/06/2020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4B6935-4158-4522-A1DF-2D7F0A7B6BEA}"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67F983-B0FF-44E3-B5C3-C8B0488BA73B}" type="datetimeFigureOut">
              <a:rPr lang="en-GB" smtClean="0"/>
              <a:pPr/>
              <a:t>27/06/2020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4B6935-4158-4522-A1DF-2D7F0A7B6BEA}"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hyperlink" Target="https://www.bbc.co.uk/bitesize/clips/z2wg9j6"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6" name="Picture 2"/>
          <p:cNvPicPr>
            <a:picLocks noChangeAspect="1" noChangeArrowheads="1"/>
          </p:cNvPicPr>
          <p:nvPr/>
        </p:nvPicPr>
        <p:blipFill>
          <a:blip r:embed="rId2" cstate="print"/>
          <a:srcRect/>
          <a:stretch>
            <a:fillRect/>
          </a:stretch>
        </p:blipFill>
        <p:spPr bwMode="auto">
          <a:xfrm>
            <a:off x="251520" y="124242"/>
            <a:ext cx="8712968" cy="6544826"/>
          </a:xfrm>
          <a:prstGeom prst="rect">
            <a:avLst/>
          </a:prstGeom>
          <a:noFill/>
          <a:ln w="9525">
            <a:noFill/>
            <a:miter lim="800000"/>
            <a:headEnd/>
            <a:tailEnd/>
          </a:ln>
        </p:spPr>
      </p:pic>
      <p:sp>
        <p:nvSpPr>
          <p:cNvPr id="5" name="TextBox 4"/>
          <p:cNvSpPr txBox="1"/>
          <p:nvPr/>
        </p:nvSpPr>
        <p:spPr>
          <a:xfrm>
            <a:off x="2699792" y="3861048"/>
            <a:ext cx="3671070" cy="1446550"/>
          </a:xfrm>
          <a:prstGeom prst="rect">
            <a:avLst/>
          </a:prstGeom>
          <a:noFill/>
        </p:spPr>
        <p:txBody>
          <a:bodyPr wrap="none" rtlCol="0">
            <a:spAutoFit/>
          </a:bodyPr>
          <a:lstStyle/>
          <a:p>
            <a:r>
              <a:rPr lang="en-GB" sz="8800" b="1" dirty="0">
                <a:solidFill>
                  <a:schemeClr val="bg1"/>
                </a:solidFill>
              </a:rPr>
              <a:t>Week </a:t>
            </a:r>
            <a:r>
              <a:rPr lang="en-GB" sz="8800" b="1" dirty="0" smtClean="0">
                <a:solidFill>
                  <a:schemeClr val="bg1"/>
                </a:solidFill>
              </a:rPr>
              <a:t>6</a:t>
            </a:r>
            <a:endParaRPr lang="en-GB" b="1" dirty="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Brazil – what do you know?</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Name two </a:t>
            </a:r>
            <a:r>
              <a:rPr lang="en-GB" dirty="0" smtClean="0"/>
              <a:t>countries in South America which do </a:t>
            </a:r>
            <a:r>
              <a:rPr lang="en-GB" u="sng" dirty="0" smtClean="0"/>
              <a:t>not</a:t>
            </a:r>
            <a:r>
              <a:rPr lang="en-GB" dirty="0" smtClean="0"/>
              <a:t> share a border with </a:t>
            </a:r>
            <a:r>
              <a:rPr lang="en-GB" dirty="0"/>
              <a:t>Brazil?</a:t>
            </a:r>
          </a:p>
          <a:p>
            <a:r>
              <a:rPr lang="en-GB" dirty="0" smtClean="0"/>
              <a:t>If you swam in the ocean from Copacabana Beach in Rio, which ocean would you be swimming in</a:t>
            </a:r>
            <a:r>
              <a:rPr lang="en-GB" dirty="0" smtClean="0"/>
              <a:t>?</a:t>
            </a:r>
          </a:p>
          <a:p>
            <a:r>
              <a:rPr lang="en-GB" dirty="0" smtClean="0">
                <a:cs typeface="Calibri"/>
              </a:rPr>
              <a:t>What is the name of the city which is within the Amazonian region?</a:t>
            </a:r>
          </a:p>
          <a:p>
            <a:r>
              <a:rPr lang="en-GB" dirty="0" smtClean="0">
                <a:cs typeface="Calibri"/>
              </a:rPr>
              <a:t>Why is Rio known as a city with two halves?</a:t>
            </a:r>
            <a:endParaRPr lang="en-GB" dirty="0">
              <a:cs typeface="Calibri"/>
            </a:endParaRPr>
          </a:p>
          <a:p>
            <a:pPr lvl="1"/>
            <a:endParaRPr lang="en-GB" dirty="0"/>
          </a:p>
          <a:p>
            <a:endParaRPr lang="en-GB" dirty="0"/>
          </a:p>
          <a:p>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Brazil – what do you know?</a:t>
            </a:r>
          </a:p>
        </p:txBody>
      </p:sp>
      <p:sp>
        <p:nvSpPr>
          <p:cNvPr id="3" name="Content Placeholder 2"/>
          <p:cNvSpPr>
            <a:spLocks noGrp="1"/>
          </p:cNvSpPr>
          <p:nvPr>
            <p:ph idx="1"/>
          </p:nvPr>
        </p:nvSpPr>
        <p:spPr/>
        <p:txBody>
          <a:bodyPr vert="horz" lIns="91440" tIns="45720" rIns="91440" bIns="45720" rtlCol="0" anchor="t">
            <a:normAutofit fontScale="92500"/>
          </a:bodyPr>
          <a:lstStyle/>
          <a:p>
            <a:r>
              <a:rPr lang="en-GB" dirty="0"/>
              <a:t>Name two </a:t>
            </a:r>
            <a:r>
              <a:rPr lang="en-GB" dirty="0" smtClean="0"/>
              <a:t>countries in South America which do </a:t>
            </a:r>
            <a:r>
              <a:rPr lang="en-GB" u="sng" dirty="0" smtClean="0"/>
              <a:t>not</a:t>
            </a:r>
            <a:r>
              <a:rPr lang="en-GB" dirty="0" smtClean="0"/>
              <a:t> share a border with </a:t>
            </a:r>
            <a:r>
              <a:rPr lang="en-GB" dirty="0"/>
              <a:t>Brazil</a:t>
            </a:r>
            <a:r>
              <a:rPr lang="en-GB" dirty="0" smtClean="0"/>
              <a:t>?</a:t>
            </a:r>
            <a:r>
              <a:rPr lang="en-GB" dirty="0" smtClean="0">
                <a:solidFill>
                  <a:srgbClr val="FF0000"/>
                </a:solidFill>
              </a:rPr>
              <a:t> Ecuador and Chile</a:t>
            </a:r>
            <a:endParaRPr lang="en-GB" dirty="0">
              <a:solidFill>
                <a:srgbClr val="FF0000"/>
              </a:solidFill>
            </a:endParaRPr>
          </a:p>
          <a:p>
            <a:r>
              <a:rPr lang="en-GB" dirty="0" smtClean="0"/>
              <a:t>If you swam in the ocean from Copacabana Beach in Rio, which ocean would you be swimming in</a:t>
            </a:r>
            <a:r>
              <a:rPr lang="en-GB" dirty="0" smtClean="0"/>
              <a:t>? </a:t>
            </a:r>
            <a:r>
              <a:rPr lang="en-GB" dirty="0" smtClean="0">
                <a:solidFill>
                  <a:srgbClr val="FF0000"/>
                </a:solidFill>
              </a:rPr>
              <a:t>South Atlantic Ocean</a:t>
            </a:r>
          </a:p>
          <a:p>
            <a:r>
              <a:rPr lang="en-GB" dirty="0" smtClean="0">
                <a:cs typeface="Calibri"/>
              </a:rPr>
              <a:t>What is the name of the city which is within the Amazonian region?  </a:t>
            </a:r>
            <a:r>
              <a:rPr lang="en-GB" dirty="0" smtClean="0">
                <a:solidFill>
                  <a:srgbClr val="FF0000"/>
                </a:solidFill>
                <a:cs typeface="Calibri"/>
              </a:rPr>
              <a:t>Manaus</a:t>
            </a:r>
          </a:p>
          <a:p>
            <a:r>
              <a:rPr lang="en-GB" dirty="0" smtClean="0">
                <a:cs typeface="Calibri"/>
              </a:rPr>
              <a:t>Why is Rio known as a city with two halves? </a:t>
            </a:r>
            <a:r>
              <a:rPr lang="en-GB" dirty="0" smtClean="0">
                <a:solidFill>
                  <a:srgbClr val="FF0000"/>
                </a:solidFill>
                <a:cs typeface="Calibri"/>
              </a:rPr>
              <a:t>Because </a:t>
            </a:r>
            <a:r>
              <a:rPr lang="en-GB" dirty="0" err="1" smtClean="0">
                <a:solidFill>
                  <a:srgbClr val="FF0000"/>
                </a:solidFill>
                <a:cs typeface="Calibri"/>
              </a:rPr>
              <a:t>favelas</a:t>
            </a:r>
            <a:r>
              <a:rPr lang="en-GB" dirty="0" smtClean="0">
                <a:solidFill>
                  <a:srgbClr val="FF0000"/>
                </a:solidFill>
                <a:cs typeface="Calibri"/>
              </a:rPr>
              <a:t> sit next to very wealthy areas</a:t>
            </a:r>
            <a:endParaRPr lang="en-GB" dirty="0">
              <a:solidFill>
                <a:srgbClr val="FF0000"/>
              </a:solidFill>
              <a:cs typeface="Calibri"/>
            </a:endParaRPr>
          </a:p>
          <a:p>
            <a:pPr lvl="1"/>
            <a:endParaRPr lang="en-GB" dirty="0"/>
          </a:p>
          <a:p>
            <a:endParaRPr lang="en-GB" dirty="0"/>
          </a:p>
          <a:p>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760"/>
            <a:ext cx="8229600" cy="1143000"/>
          </a:xfrm>
        </p:spPr>
        <p:txBody>
          <a:bodyPr>
            <a:normAutofit fontScale="90000"/>
          </a:bodyPr>
          <a:lstStyle/>
          <a:p>
            <a:r>
              <a:rPr lang="en-GB" b="1" dirty="0"/>
              <a:t>LC: Can I explore </a:t>
            </a:r>
            <a:r>
              <a:rPr lang="en-GB" b="1" dirty="0" smtClean="0"/>
              <a:t>the culture of Brazil?</a:t>
            </a:r>
            <a:endParaRPr lang="en-GB" b="1" dirty="0"/>
          </a:p>
        </p:txBody>
      </p:sp>
      <p:pic>
        <p:nvPicPr>
          <p:cNvPr id="1026" name="Picture 2"/>
          <p:cNvPicPr>
            <a:picLocks noChangeAspect="1" noChangeArrowheads="1"/>
          </p:cNvPicPr>
          <p:nvPr/>
        </p:nvPicPr>
        <p:blipFill>
          <a:blip r:embed="rId2" cstate="print"/>
          <a:srcRect/>
          <a:stretch>
            <a:fillRect/>
          </a:stretch>
        </p:blipFill>
        <p:spPr bwMode="auto">
          <a:xfrm>
            <a:off x="280988" y="2062163"/>
            <a:ext cx="8582025" cy="2733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76200" y="333375"/>
            <a:ext cx="8943975" cy="3981450"/>
          </a:xfrm>
          <a:prstGeom prst="rect">
            <a:avLst/>
          </a:prstGeom>
          <a:noFill/>
          <a:ln w="9525">
            <a:noFill/>
            <a:miter lim="800000"/>
            <a:headEnd/>
            <a:tailEnd/>
          </a:ln>
        </p:spPr>
      </p:pic>
    </p:spTree>
    <p:extLst>
      <p:ext uri="{BB962C8B-B14F-4D97-AF65-F5344CB8AC3E}">
        <p14:creationId xmlns="" xmlns:p14="http://schemas.microsoft.com/office/powerpoint/2010/main" val="37946365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988"/>
            <a:ext cx="8229600" cy="1143000"/>
          </a:xfrm>
        </p:spPr>
        <p:txBody>
          <a:bodyPr/>
          <a:lstStyle/>
          <a:p>
            <a:r>
              <a:rPr lang="en-GB" b="1" dirty="0" smtClean="0"/>
              <a:t>Food and Drink</a:t>
            </a:r>
            <a:endParaRPr lang="en-GB" b="1" dirty="0"/>
          </a:p>
        </p:txBody>
      </p:sp>
      <p:sp>
        <p:nvSpPr>
          <p:cNvPr id="3" name="Content Placeholder 2"/>
          <p:cNvSpPr>
            <a:spLocks noGrp="1"/>
          </p:cNvSpPr>
          <p:nvPr>
            <p:ph idx="1"/>
          </p:nvPr>
        </p:nvSpPr>
        <p:spPr>
          <a:xfrm>
            <a:off x="38100" y="1066800"/>
            <a:ext cx="8801100" cy="4857750"/>
          </a:xfrm>
        </p:spPr>
        <p:txBody>
          <a:bodyPr>
            <a:normAutofit fontScale="92500" lnSpcReduction="10000"/>
          </a:bodyPr>
          <a:lstStyle/>
          <a:p>
            <a:r>
              <a:rPr lang="en-GB" b="1" dirty="0" smtClean="0"/>
              <a:t>Brazil has a wonderful variety of traditional foods influenced by its mix of many cultures</a:t>
            </a:r>
            <a:r>
              <a:rPr lang="en-GB" b="1" dirty="0" smtClean="0"/>
              <a:t>.</a:t>
            </a:r>
          </a:p>
          <a:p>
            <a:r>
              <a:rPr lang="en-GB" b="1" dirty="0" smtClean="0"/>
              <a:t>Lunch is usually the biggest meal of the day, especially outside of Rio de Janeiro</a:t>
            </a:r>
            <a:endParaRPr lang="en-GB" b="1" dirty="0" smtClean="0"/>
          </a:p>
          <a:p>
            <a:r>
              <a:rPr lang="en-GB" dirty="0" smtClean="0"/>
              <a:t>Brazil’s unofficial national dish is a thick stew called ‘</a:t>
            </a:r>
            <a:r>
              <a:rPr lang="en-GB" b="1" dirty="0" err="1" smtClean="0"/>
              <a:t>feijoada</a:t>
            </a:r>
            <a:r>
              <a:rPr lang="en-GB" dirty="0" smtClean="0"/>
              <a:t>’, made with black beans (‘</a:t>
            </a:r>
            <a:r>
              <a:rPr lang="en-GB" dirty="0" err="1" smtClean="0"/>
              <a:t>feijao</a:t>
            </a:r>
            <a:r>
              <a:rPr lang="en-GB" dirty="0" smtClean="0"/>
              <a:t>’) and pork. </a:t>
            </a:r>
            <a:endParaRPr lang="en-GB" dirty="0" smtClean="0"/>
          </a:p>
          <a:p>
            <a:r>
              <a:rPr lang="en-GB" dirty="0" smtClean="0"/>
              <a:t>The </a:t>
            </a:r>
            <a:r>
              <a:rPr lang="en-GB" dirty="0" smtClean="0"/>
              <a:t>recipe came to Brazil with the slaves who arrived from Africa in the 16</a:t>
            </a:r>
            <a:r>
              <a:rPr lang="en-GB" baseline="30000" dirty="0" smtClean="0"/>
              <a:t>th</a:t>
            </a:r>
            <a:r>
              <a:rPr lang="en-GB" dirty="0" smtClean="0"/>
              <a:t> century. It is cheap to make, uses leftover </a:t>
            </a:r>
            <a:r>
              <a:rPr lang="en-GB" dirty="0" smtClean="0"/>
              <a:t>food. Originally</a:t>
            </a:r>
            <a:r>
              <a:rPr lang="en-GB" dirty="0" smtClean="0"/>
              <a:t>, it used every part of the pig, even the ears, tails, feet and nose!</a:t>
            </a:r>
          </a:p>
          <a:p>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5088"/>
            <a:ext cx="8229600" cy="1143000"/>
          </a:xfrm>
        </p:spPr>
        <p:txBody>
          <a:bodyPr/>
          <a:lstStyle/>
          <a:p>
            <a:r>
              <a:rPr lang="en-GB" b="1" dirty="0" smtClean="0"/>
              <a:t>Street Food</a:t>
            </a:r>
            <a:endParaRPr lang="en-GB" b="1" dirty="0"/>
          </a:p>
        </p:txBody>
      </p:sp>
      <p:sp>
        <p:nvSpPr>
          <p:cNvPr id="3" name="Content Placeholder 2"/>
          <p:cNvSpPr>
            <a:spLocks noGrp="1"/>
          </p:cNvSpPr>
          <p:nvPr>
            <p:ph idx="1"/>
          </p:nvPr>
        </p:nvSpPr>
        <p:spPr>
          <a:xfrm>
            <a:off x="247650" y="1295400"/>
            <a:ext cx="8229600" cy="4525963"/>
          </a:xfrm>
        </p:spPr>
        <p:txBody>
          <a:bodyPr/>
          <a:lstStyle/>
          <a:p>
            <a:r>
              <a:rPr lang="en-GB" dirty="0" smtClean="0"/>
              <a:t>Street food is popular in Brazil – you will find popcorn stands and fresh coconuts for sale in many places.</a:t>
            </a:r>
            <a:endParaRPr lang="en-GB" dirty="0"/>
          </a:p>
        </p:txBody>
      </p:sp>
      <p:pic>
        <p:nvPicPr>
          <p:cNvPr id="7170" name="Picture 2"/>
          <p:cNvPicPr>
            <a:picLocks noChangeAspect="1" noChangeArrowheads="1"/>
          </p:cNvPicPr>
          <p:nvPr/>
        </p:nvPicPr>
        <p:blipFill>
          <a:blip r:embed="rId2" cstate="print"/>
          <a:srcRect/>
          <a:stretch>
            <a:fillRect/>
          </a:stretch>
        </p:blipFill>
        <p:spPr bwMode="auto">
          <a:xfrm>
            <a:off x="257175" y="3586163"/>
            <a:ext cx="5454132" cy="2852737"/>
          </a:xfrm>
          <a:prstGeom prst="rect">
            <a:avLst/>
          </a:prstGeom>
          <a:noFill/>
          <a:ln w="9525">
            <a:noFill/>
            <a:miter lim="800000"/>
            <a:headEnd/>
            <a:tailEnd/>
          </a:ln>
        </p:spPr>
      </p:pic>
      <p:pic>
        <p:nvPicPr>
          <p:cNvPr id="7171" name="Picture 3"/>
          <p:cNvPicPr>
            <a:picLocks noChangeAspect="1" noChangeArrowheads="1"/>
          </p:cNvPicPr>
          <p:nvPr/>
        </p:nvPicPr>
        <p:blipFill>
          <a:blip r:embed="rId3" cstate="print"/>
          <a:srcRect/>
          <a:stretch>
            <a:fillRect/>
          </a:stretch>
        </p:blipFill>
        <p:spPr bwMode="auto">
          <a:xfrm>
            <a:off x="4700588" y="2609850"/>
            <a:ext cx="4124325" cy="2171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Festivals / Carnivals</a:t>
            </a:r>
            <a:endParaRPr lang="en-GB" dirty="0"/>
          </a:p>
        </p:txBody>
      </p:sp>
      <p:sp>
        <p:nvSpPr>
          <p:cNvPr id="3" name="Content Placeholder 2"/>
          <p:cNvSpPr>
            <a:spLocks noGrp="1"/>
          </p:cNvSpPr>
          <p:nvPr>
            <p:ph idx="1"/>
          </p:nvPr>
        </p:nvSpPr>
        <p:spPr/>
        <p:txBody>
          <a:bodyPr>
            <a:normAutofit fontScale="85000" lnSpcReduction="10000"/>
          </a:bodyPr>
          <a:lstStyle/>
          <a:p>
            <a:pPr>
              <a:buNone/>
            </a:pPr>
            <a:r>
              <a:rPr lang="en-GB" dirty="0" smtClean="0"/>
              <a:t>Carnival is a very famous Brazilian festival.  It takes place in February / March every year – the dates change as it is linked to the religious calendar.</a:t>
            </a:r>
            <a:r>
              <a:rPr lang="en-GB" dirty="0" smtClean="0"/>
              <a:t> </a:t>
            </a:r>
            <a:endParaRPr lang="en-GB" dirty="0" smtClean="0"/>
          </a:p>
          <a:p>
            <a:pPr>
              <a:buNone/>
            </a:pPr>
            <a:r>
              <a:rPr lang="en-GB" dirty="0" smtClean="0"/>
              <a:t>Carnival </a:t>
            </a:r>
            <a:r>
              <a:rPr lang="en-GB" dirty="0" smtClean="0"/>
              <a:t>begins on the Friday before Ash Wednesday and continues up to and including Ash Wednesday itself. One of the biggest street parties during Carnival takes place on the day before Ash Wednesday, called Mardi Gras (meaning ‘Fat Tuesday’ – a name that relates to the feasting that takes place on this day)</a:t>
            </a:r>
            <a:endParaRPr lang="en-GB" dirty="0" smtClean="0"/>
          </a:p>
          <a:p>
            <a:pPr>
              <a:buNone/>
            </a:pPr>
            <a:r>
              <a:rPr lang="en-GB" dirty="0" smtClean="0"/>
              <a:t>Everyone in Brazil celebrates carnival – offices, schools and shops close for anything up to 10 days.</a:t>
            </a:r>
            <a:endParaRPr lang="en-GB"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300" y="674688"/>
            <a:ext cx="8229600" cy="1143000"/>
          </a:xfrm>
        </p:spPr>
        <p:txBody>
          <a:bodyPr>
            <a:normAutofit fontScale="90000"/>
          </a:bodyPr>
          <a:lstStyle/>
          <a:p>
            <a:r>
              <a:rPr lang="en-GB" dirty="0" smtClean="0"/>
              <a:t>People spend more money at Carnival than they do at Christmas and party more than they do for New Year.</a:t>
            </a:r>
            <a:endParaRPr lang="en-GB" dirty="0"/>
          </a:p>
        </p:txBody>
      </p:sp>
      <p:pic>
        <p:nvPicPr>
          <p:cNvPr id="5122" name="Picture 2"/>
          <p:cNvPicPr>
            <a:picLocks noGrp="1" noChangeAspect="1" noChangeArrowheads="1"/>
          </p:cNvPicPr>
          <p:nvPr>
            <p:ph idx="1"/>
          </p:nvPr>
        </p:nvPicPr>
        <p:blipFill>
          <a:blip r:embed="rId2" cstate="print"/>
          <a:srcRect/>
          <a:stretch>
            <a:fillRect/>
          </a:stretch>
        </p:blipFill>
        <p:spPr bwMode="auto">
          <a:xfrm>
            <a:off x="442913" y="2496344"/>
            <a:ext cx="3595688" cy="2004819"/>
          </a:xfrm>
          <a:prstGeom prst="rect">
            <a:avLst/>
          </a:prstGeom>
          <a:noFill/>
          <a:ln w="9525">
            <a:noFill/>
            <a:miter lim="800000"/>
            <a:headEnd/>
            <a:tailEnd/>
          </a:ln>
        </p:spPr>
      </p:pic>
      <p:pic>
        <p:nvPicPr>
          <p:cNvPr id="5123" name="Picture 3"/>
          <p:cNvPicPr>
            <a:picLocks noChangeAspect="1" noChangeArrowheads="1"/>
          </p:cNvPicPr>
          <p:nvPr/>
        </p:nvPicPr>
        <p:blipFill>
          <a:blip r:embed="rId3" cstate="print"/>
          <a:srcRect/>
          <a:stretch>
            <a:fillRect/>
          </a:stretch>
        </p:blipFill>
        <p:spPr bwMode="auto">
          <a:xfrm>
            <a:off x="4995863" y="2366963"/>
            <a:ext cx="3748087" cy="2071091"/>
          </a:xfrm>
          <a:prstGeom prst="rect">
            <a:avLst/>
          </a:prstGeom>
          <a:noFill/>
          <a:ln w="9525">
            <a:noFill/>
            <a:miter lim="800000"/>
            <a:headEnd/>
            <a:tailEnd/>
          </a:ln>
        </p:spPr>
      </p:pic>
      <p:pic>
        <p:nvPicPr>
          <p:cNvPr id="5124" name="Picture 4"/>
          <p:cNvPicPr>
            <a:picLocks noChangeAspect="1" noChangeArrowheads="1"/>
          </p:cNvPicPr>
          <p:nvPr/>
        </p:nvPicPr>
        <p:blipFill>
          <a:blip r:embed="rId4" cstate="print"/>
          <a:srcRect/>
          <a:stretch>
            <a:fillRect/>
          </a:stretch>
        </p:blipFill>
        <p:spPr bwMode="auto">
          <a:xfrm>
            <a:off x="2290763" y="4181475"/>
            <a:ext cx="4257675" cy="2371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Samba</a:t>
            </a:r>
            <a:endParaRPr lang="en-GB" dirty="0"/>
          </a:p>
        </p:txBody>
      </p:sp>
      <p:sp>
        <p:nvSpPr>
          <p:cNvPr id="3" name="Content Placeholder 2"/>
          <p:cNvSpPr>
            <a:spLocks noGrp="1"/>
          </p:cNvSpPr>
          <p:nvPr>
            <p:ph idx="1"/>
          </p:nvPr>
        </p:nvSpPr>
        <p:spPr/>
        <p:txBody>
          <a:bodyPr/>
          <a:lstStyle/>
          <a:p>
            <a:r>
              <a:rPr lang="en-GB" dirty="0" smtClean="0"/>
              <a:t>Click on this link for a tutorial into dancing the Samba – the most popular dance at Carnival in Brazil.</a:t>
            </a:r>
          </a:p>
          <a:p>
            <a:r>
              <a:rPr lang="en-GB" dirty="0" smtClean="0"/>
              <a:t>If you are at home / have space in the classroom – have a go!</a:t>
            </a:r>
            <a:endParaRPr lang="en-GB" dirty="0"/>
          </a:p>
        </p:txBody>
      </p:sp>
      <p:sp>
        <p:nvSpPr>
          <p:cNvPr id="4" name="Rectangle 3"/>
          <p:cNvSpPr/>
          <p:nvPr/>
        </p:nvSpPr>
        <p:spPr>
          <a:xfrm>
            <a:off x="814478" y="4654034"/>
            <a:ext cx="7891372" cy="584775"/>
          </a:xfrm>
          <a:prstGeom prst="rect">
            <a:avLst/>
          </a:prstGeom>
        </p:spPr>
        <p:txBody>
          <a:bodyPr wrap="square">
            <a:spAutoFit/>
          </a:bodyPr>
          <a:lstStyle/>
          <a:p>
            <a:r>
              <a:rPr lang="en-GB" sz="3200" dirty="0" smtClean="0">
                <a:hlinkClick r:id="rId2"/>
              </a:rPr>
              <a:t>https://www.bbc.co.uk/bitesize/clips/z2wg9j6</a:t>
            </a:r>
            <a:endParaRPr lang="en-GB" sz="32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988"/>
            <a:ext cx="8229600" cy="1143000"/>
          </a:xfrm>
        </p:spPr>
        <p:txBody>
          <a:bodyPr/>
          <a:lstStyle/>
          <a:p>
            <a:r>
              <a:rPr lang="en-GB" dirty="0" smtClean="0"/>
              <a:t>Sports and Leisure</a:t>
            </a:r>
            <a:endParaRPr lang="en-GB" dirty="0"/>
          </a:p>
        </p:txBody>
      </p:sp>
      <p:sp>
        <p:nvSpPr>
          <p:cNvPr id="3" name="Content Placeholder 2"/>
          <p:cNvSpPr>
            <a:spLocks noGrp="1"/>
          </p:cNvSpPr>
          <p:nvPr>
            <p:ph idx="1"/>
          </p:nvPr>
        </p:nvSpPr>
        <p:spPr>
          <a:xfrm>
            <a:off x="0" y="1352550"/>
            <a:ext cx="9144000" cy="4525963"/>
          </a:xfrm>
        </p:spPr>
        <p:txBody>
          <a:bodyPr/>
          <a:lstStyle/>
          <a:p>
            <a:r>
              <a:rPr lang="en-GB" b="1" dirty="0" smtClean="0"/>
              <a:t>Kite-flying</a:t>
            </a:r>
            <a:r>
              <a:rPr lang="en-GB" dirty="0" smtClean="0"/>
              <a:t> is one of the most popular pastimes in the poorer neighbourhoods of Brazil’s cities and is enjoyed by young and old. Brazilians will happily fly kites from a </a:t>
            </a:r>
            <a:r>
              <a:rPr lang="en-GB" dirty="0" smtClean="0"/>
              <a:t>Rio beach</a:t>
            </a:r>
            <a:r>
              <a:rPr lang="en-GB" dirty="0" smtClean="0"/>
              <a:t>, or from a small patch of scrubby green grass in São </a:t>
            </a:r>
            <a:r>
              <a:rPr lang="en-GB" dirty="0" smtClean="0"/>
              <a:t>Paulo.</a:t>
            </a:r>
            <a:endParaRPr lang="en-GB" dirty="0" smtClean="0"/>
          </a:p>
          <a:p>
            <a:endParaRPr lang="en-GB" dirty="0"/>
          </a:p>
        </p:txBody>
      </p:sp>
      <p:pic>
        <p:nvPicPr>
          <p:cNvPr id="8194" name="Picture 2"/>
          <p:cNvPicPr>
            <a:picLocks noChangeAspect="1" noChangeArrowheads="1"/>
          </p:cNvPicPr>
          <p:nvPr/>
        </p:nvPicPr>
        <p:blipFill>
          <a:blip r:embed="rId2" cstate="print"/>
          <a:srcRect/>
          <a:stretch>
            <a:fillRect/>
          </a:stretch>
        </p:blipFill>
        <p:spPr bwMode="auto">
          <a:xfrm>
            <a:off x="5729289" y="3800475"/>
            <a:ext cx="3414711" cy="2792325"/>
          </a:xfrm>
          <a:prstGeom prst="rect">
            <a:avLst/>
          </a:prstGeom>
          <a:noFill/>
          <a:ln w="9525">
            <a:noFill/>
            <a:miter lim="800000"/>
            <a:headEnd/>
            <a:tailEnd/>
          </a:ln>
        </p:spPr>
      </p:pic>
      <p:sp>
        <p:nvSpPr>
          <p:cNvPr id="5" name="Rectangle 4"/>
          <p:cNvSpPr/>
          <p:nvPr/>
        </p:nvSpPr>
        <p:spPr>
          <a:xfrm>
            <a:off x="419100" y="3957935"/>
            <a:ext cx="5314950" cy="2554545"/>
          </a:xfrm>
          <a:prstGeom prst="rect">
            <a:avLst/>
          </a:prstGeom>
        </p:spPr>
        <p:txBody>
          <a:bodyPr wrap="square">
            <a:spAutoFit/>
          </a:bodyPr>
          <a:lstStyle/>
          <a:p>
            <a:r>
              <a:rPr lang="en-GB" sz="3200" dirty="0" smtClean="0"/>
              <a:t>In all big cities you’ll see kites being flown from the rooftops of the slum areas – often so many at a time that the kites get tangled!</a:t>
            </a:r>
            <a:endParaRPr lang="en-GB" sz="32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4138"/>
            <a:ext cx="8229600" cy="1143000"/>
          </a:xfrm>
        </p:spPr>
        <p:txBody>
          <a:bodyPr/>
          <a:lstStyle/>
          <a:p>
            <a:r>
              <a:rPr lang="en-GB" dirty="0" smtClean="0"/>
              <a:t>Sports</a:t>
            </a:r>
            <a:endParaRPr lang="en-GB" dirty="0"/>
          </a:p>
        </p:txBody>
      </p:sp>
      <p:sp>
        <p:nvSpPr>
          <p:cNvPr id="3" name="Content Placeholder 2"/>
          <p:cNvSpPr>
            <a:spLocks noGrp="1"/>
          </p:cNvSpPr>
          <p:nvPr>
            <p:ph idx="1"/>
          </p:nvPr>
        </p:nvSpPr>
        <p:spPr>
          <a:xfrm>
            <a:off x="0" y="1162050"/>
            <a:ext cx="9144000" cy="4525963"/>
          </a:xfrm>
        </p:spPr>
        <p:txBody>
          <a:bodyPr/>
          <a:lstStyle/>
          <a:p>
            <a:r>
              <a:rPr lang="en-GB" b="1" dirty="0" smtClean="0"/>
              <a:t>Sport is a national passion. </a:t>
            </a:r>
            <a:r>
              <a:rPr lang="en-GB" dirty="0" smtClean="0"/>
              <a:t>Brazil hosted the 2014 FIFA World </a:t>
            </a:r>
            <a:r>
              <a:rPr lang="en-GB" dirty="0" smtClean="0"/>
              <a:t>Cup and the</a:t>
            </a:r>
            <a:r>
              <a:rPr lang="en-GB" dirty="0" smtClean="0"/>
              <a:t> 2016 Olympic Games in </a:t>
            </a:r>
            <a:r>
              <a:rPr lang="en-GB" dirty="0" smtClean="0"/>
              <a:t>Rio.</a:t>
            </a:r>
          </a:p>
          <a:p>
            <a:r>
              <a:rPr lang="en-GB" dirty="0" smtClean="0"/>
              <a:t>Some of the most popular sports nationally include football – Brazil’s national sport, together with volleyball, motor-racing and tennis.</a:t>
            </a:r>
          </a:p>
          <a:p>
            <a:endParaRPr lang="en-GB" dirty="0"/>
          </a:p>
        </p:txBody>
      </p:sp>
      <p:pic>
        <p:nvPicPr>
          <p:cNvPr id="9219" name="Picture 3"/>
          <p:cNvPicPr>
            <a:picLocks noChangeAspect="1" noChangeArrowheads="1"/>
          </p:cNvPicPr>
          <p:nvPr/>
        </p:nvPicPr>
        <p:blipFill>
          <a:blip r:embed="rId2" cstate="print"/>
          <a:srcRect/>
          <a:stretch>
            <a:fillRect/>
          </a:stretch>
        </p:blipFill>
        <p:spPr bwMode="auto">
          <a:xfrm>
            <a:off x="238125" y="4195763"/>
            <a:ext cx="2990850" cy="1514475"/>
          </a:xfrm>
          <a:prstGeom prst="rect">
            <a:avLst/>
          </a:prstGeom>
          <a:noFill/>
          <a:ln w="9525">
            <a:noFill/>
            <a:miter lim="800000"/>
            <a:headEnd/>
            <a:tailEnd/>
          </a:ln>
        </p:spPr>
      </p:pic>
      <p:pic>
        <p:nvPicPr>
          <p:cNvPr id="9220" name="Picture 4"/>
          <p:cNvPicPr>
            <a:picLocks noChangeAspect="1" noChangeArrowheads="1"/>
          </p:cNvPicPr>
          <p:nvPr/>
        </p:nvPicPr>
        <p:blipFill>
          <a:blip r:embed="rId3" cstate="print"/>
          <a:srcRect/>
          <a:stretch>
            <a:fillRect/>
          </a:stretch>
        </p:blipFill>
        <p:spPr bwMode="auto">
          <a:xfrm>
            <a:off x="3381375" y="4148138"/>
            <a:ext cx="2724150" cy="1571625"/>
          </a:xfrm>
          <a:prstGeom prst="rect">
            <a:avLst/>
          </a:prstGeom>
          <a:noFill/>
          <a:ln w="9525">
            <a:noFill/>
            <a:miter lim="800000"/>
            <a:headEnd/>
            <a:tailEnd/>
          </a:ln>
        </p:spPr>
      </p:pic>
      <p:pic>
        <p:nvPicPr>
          <p:cNvPr id="9221" name="Picture 5"/>
          <p:cNvPicPr>
            <a:picLocks noChangeAspect="1" noChangeArrowheads="1"/>
          </p:cNvPicPr>
          <p:nvPr/>
        </p:nvPicPr>
        <p:blipFill>
          <a:blip r:embed="rId4" cstate="print"/>
          <a:srcRect/>
          <a:stretch>
            <a:fillRect/>
          </a:stretch>
        </p:blipFill>
        <p:spPr bwMode="auto">
          <a:xfrm>
            <a:off x="6229350" y="4114800"/>
            <a:ext cx="2628900" cy="1676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8229600" cy="1143000"/>
          </a:xfrm>
        </p:spPr>
        <p:txBody>
          <a:bodyPr/>
          <a:lstStyle/>
          <a:p>
            <a:r>
              <a:rPr lang="en-GB" dirty="0" smtClean="0"/>
              <a:t>Football</a:t>
            </a:r>
            <a:endParaRPr lang="en-GB" dirty="0"/>
          </a:p>
        </p:txBody>
      </p:sp>
      <p:sp>
        <p:nvSpPr>
          <p:cNvPr id="3" name="Content Placeholder 2"/>
          <p:cNvSpPr>
            <a:spLocks noGrp="1"/>
          </p:cNvSpPr>
          <p:nvPr>
            <p:ph idx="1"/>
          </p:nvPr>
        </p:nvSpPr>
        <p:spPr>
          <a:xfrm>
            <a:off x="266700" y="1104900"/>
            <a:ext cx="8229600" cy="4525963"/>
          </a:xfrm>
        </p:spPr>
        <p:txBody>
          <a:bodyPr/>
          <a:lstStyle/>
          <a:p>
            <a:r>
              <a:rPr lang="en-GB" dirty="0" smtClean="0"/>
              <a:t>The most popular and widespread sport in Brazil is, undoubtedly, football. Children play football everywhere in Brazil, from school playing fields to busy street corners, on the beach and in overgrown, abandoned car parks</a:t>
            </a:r>
            <a:endParaRPr lang="en-GB" dirty="0"/>
          </a:p>
        </p:txBody>
      </p:sp>
      <p:pic>
        <p:nvPicPr>
          <p:cNvPr id="4" name="Picture 2"/>
          <p:cNvPicPr>
            <a:picLocks noChangeAspect="1" noChangeArrowheads="1"/>
          </p:cNvPicPr>
          <p:nvPr/>
        </p:nvPicPr>
        <p:blipFill>
          <a:blip r:embed="rId2" cstate="print"/>
          <a:srcRect/>
          <a:stretch>
            <a:fillRect/>
          </a:stretch>
        </p:blipFill>
        <p:spPr bwMode="auto">
          <a:xfrm>
            <a:off x="2062163" y="3743324"/>
            <a:ext cx="4863442" cy="2676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4138"/>
            <a:ext cx="8229600" cy="1143000"/>
          </a:xfrm>
        </p:spPr>
        <p:txBody>
          <a:bodyPr/>
          <a:lstStyle/>
          <a:p>
            <a:r>
              <a:rPr lang="en-GB" dirty="0" smtClean="0"/>
              <a:t>Volleyball</a:t>
            </a:r>
            <a:endParaRPr lang="en-GB" dirty="0"/>
          </a:p>
        </p:txBody>
      </p:sp>
      <p:sp>
        <p:nvSpPr>
          <p:cNvPr id="3" name="Content Placeholder 2"/>
          <p:cNvSpPr>
            <a:spLocks noGrp="1"/>
          </p:cNvSpPr>
          <p:nvPr>
            <p:ph idx="1"/>
          </p:nvPr>
        </p:nvSpPr>
        <p:spPr>
          <a:xfrm>
            <a:off x="0" y="1104900"/>
            <a:ext cx="9144000" cy="5410200"/>
          </a:xfrm>
        </p:spPr>
        <p:txBody>
          <a:bodyPr>
            <a:normAutofit/>
          </a:bodyPr>
          <a:lstStyle/>
          <a:p>
            <a:r>
              <a:rPr lang="en-GB" sz="2800" dirty="0" smtClean="0"/>
              <a:t>Volleyball is the second most popular sport in Brazil, with the Brazilian national teams – men and women’s – among the strongest in the world</a:t>
            </a:r>
            <a:r>
              <a:rPr lang="en-GB" sz="2800" dirty="0" smtClean="0"/>
              <a:t>.</a:t>
            </a:r>
          </a:p>
          <a:p>
            <a:endParaRPr lang="en-GB" sz="2800" dirty="0" smtClean="0"/>
          </a:p>
          <a:p>
            <a:endParaRPr lang="en-GB" sz="2800" dirty="0" smtClean="0"/>
          </a:p>
          <a:p>
            <a:endParaRPr lang="en-GB" sz="2800" dirty="0" smtClean="0"/>
          </a:p>
          <a:p>
            <a:endParaRPr lang="en-GB" sz="2800" dirty="0" smtClean="0"/>
          </a:p>
          <a:p>
            <a:r>
              <a:rPr lang="en-GB" sz="2800" dirty="0" smtClean="0"/>
              <a:t>Brazil </a:t>
            </a:r>
            <a:r>
              <a:rPr lang="en-GB" sz="2800" dirty="0" smtClean="0"/>
              <a:t>also dominates the sport of beach </a:t>
            </a:r>
            <a:r>
              <a:rPr lang="en-GB" sz="2800" dirty="0" smtClean="0"/>
              <a:t>volleyball</a:t>
            </a:r>
            <a:r>
              <a:rPr lang="en-GB" sz="2800" dirty="0" smtClean="0"/>
              <a:t>.</a:t>
            </a:r>
          </a:p>
          <a:p>
            <a:r>
              <a:rPr lang="en-GB" sz="2800" dirty="0" smtClean="0"/>
              <a:t>Children learn the game by watching older players practise on the sands. If they can afford it, some will attend private </a:t>
            </a:r>
            <a:r>
              <a:rPr lang="en-GB" sz="2800" i="1" dirty="0" err="1" smtClean="0"/>
              <a:t>escolinhas</a:t>
            </a:r>
            <a:r>
              <a:rPr lang="en-GB" sz="2800" i="1" dirty="0" smtClean="0"/>
              <a:t> de </a:t>
            </a:r>
            <a:r>
              <a:rPr lang="en-GB" sz="2800" i="1" dirty="0" err="1" smtClean="0"/>
              <a:t>vôlei</a:t>
            </a:r>
            <a:r>
              <a:rPr lang="en-GB" sz="2800" i="1" dirty="0" smtClean="0"/>
              <a:t> </a:t>
            </a:r>
            <a:r>
              <a:rPr lang="en-GB" sz="2800" dirty="0" smtClean="0"/>
              <a:t>(volleyball schools</a:t>
            </a:r>
            <a:r>
              <a:rPr lang="en-GB" sz="2800" dirty="0" smtClean="0"/>
              <a:t>).</a:t>
            </a:r>
            <a:endParaRPr lang="en-GB" sz="2800" dirty="0" smtClean="0"/>
          </a:p>
          <a:p>
            <a:endParaRPr lang="en-GB" dirty="0"/>
          </a:p>
        </p:txBody>
      </p:sp>
      <p:pic>
        <p:nvPicPr>
          <p:cNvPr id="10242" name="Picture 2"/>
          <p:cNvPicPr>
            <a:picLocks noChangeAspect="1" noChangeArrowheads="1"/>
          </p:cNvPicPr>
          <p:nvPr/>
        </p:nvPicPr>
        <p:blipFill>
          <a:blip r:embed="rId2" cstate="print"/>
          <a:srcRect/>
          <a:stretch>
            <a:fillRect/>
          </a:stretch>
        </p:blipFill>
        <p:spPr bwMode="auto">
          <a:xfrm>
            <a:off x="4429125" y="2171700"/>
            <a:ext cx="4286250" cy="2095500"/>
          </a:xfrm>
          <a:prstGeom prst="rect">
            <a:avLst/>
          </a:prstGeom>
          <a:noFill/>
          <a:ln w="9525">
            <a:noFill/>
            <a:miter lim="800000"/>
            <a:headEnd/>
            <a:tailEnd/>
          </a:ln>
        </p:spPr>
      </p:pic>
      <p:pic>
        <p:nvPicPr>
          <p:cNvPr id="10243" name="Picture 3"/>
          <p:cNvPicPr>
            <a:picLocks noChangeAspect="1" noChangeArrowheads="1"/>
          </p:cNvPicPr>
          <p:nvPr/>
        </p:nvPicPr>
        <p:blipFill>
          <a:blip r:embed="rId3" cstate="print"/>
          <a:srcRect/>
          <a:stretch>
            <a:fillRect/>
          </a:stretch>
        </p:blipFill>
        <p:spPr bwMode="auto">
          <a:xfrm>
            <a:off x="800100" y="2486025"/>
            <a:ext cx="3009900" cy="182050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3188"/>
            <a:ext cx="8229600" cy="1143000"/>
          </a:xfrm>
        </p:spPr>
        <p:txBody>
          <a:bodyPr>
            <a:normAutofit fontScale="90000"/>
          </a:bodyPr>
          <a:lstStyle/>
          <a:p>
            <a:r>
              <a:rPr lang="en-GB" dirty="0" smtClean="0"/>
              <a:t>For videos about Brazilian culture go to www.oddizzi.com</a:t>
            </a:r>
            <a:endParaRPr lang="en-GB" dirty="0"/>
          </a:p>
        </p:txBody>
      </p:sp>
      <p:sp>
        <p:nvSpPr>
          <p:cNvPr id="3" name="Content Placeholder 2"/>
          <p:cNvSpPr>
            <a:spLocks noGrp="1"/>
          </p:cNvSpPr>
          <p:nvPr>
            <p:ph idx="1"/>
          </p:nvPr>
        </p:nvSpPr>
        <p:spPr>
          <a:xfrm>
            <a:off x="247650" y="1295400"/>
            <a:ext cx="8229600" cy="4525963"/>
          </a:xfrm>
        </p:spPr>
        <p:txBody>
          <a:bodyPr>
            <a:normAutofit/>
          </a:bodyPr>
          <a:lstStyle/>
          <a:p>
            <a:r>
              <a:rPr lang="en-GB" sz="2400" dirty="0" smtClean="0"/>
              <a:t>Free Log in at the moment</a:t>
            </a:r>
          </a:p>
          <a:p>
            <a:r>
              <a:rPr lang="en-GB" sz="2400" dirty="0" smtClean="0"/>
              <a:t>Username:       </a:t>
            </a:r>
            <a:r>
              <a:rPr lang="en-GB" sz="2400" b="1" dirty="0" err="1" smtClean="0"/>
              <a:t>Homeschool</a:t>
            </a:r>
            <a:r>
              <a:rPr lang="en-GB" sz="2400" b="1" dirty="0" smtClean="0"/>
              <a:t> </a:t>
            </a:r>
            <a:r>
              <a:rPr lang="en-GB" sz="2400" dirty="0" smtClean="0"/>
              <a:t>      Password:         </a:t>
            </a:r>
            <a:r>
              <a:rPr lang="en-GB" sz="2400" b="1" dirty="0" err="1" smtClean="0"/>
              <a:t>Oddizzi</a:t>
            </a:r>
            <a:endParaRPr lang="en-GB" sz="2400" b="1" dirty="0" smtClean="0"/>
          </a:p>
          <a:p>
            <a:r>
              <a:rPr lang="en-GB" sz="2400" dirty="0" smtClean="0"/>
              <a:t>Go to the country close up section and choose Brazil</a:t>
            </a:r>
          </a:p>
          <a:p>
            <a:r>
              <a:rPr lang="en-GB" sz="2400" dirty="0" smtClean="0"/>
              <a:t>Scroll down to here</a:t>
            </a:r>
            <a:endParaRPr lang="en-GB" sz="2400" dirty="0"/>
          </a:p>
        </p:txBody>
      </p:sp>
      <p:pic>
        <p:nvPicPr>
          <p:cNvPr id="12290" name="Picture 2"/>
          <p:cNvPicPr>
            <a:picLocks noChangeAspect="1" noChangeArrowheads="1"/>
          </p:cNvPicPr>
          <p:nvPr/>
        </p:nvPicPr>
        <p:blipFill>
          <a:blip r:embed="rId2" cstate="print"/>
          <a:srcRect/>
          <a:stretch>
            <a:fillRect/>
          </a:stretch>
        </p:blipFill>
        <p:spPr bwMode="auto">
          <a:xfrm>
            <a:off x="3300413" y="2576513"/>
            <a:ext cx="5488011" cy="4281487"/>
          </a:xfrm>
          <a:prstGeom prst="rect">
            <a:avLst/>
          </a:prstGeom>
          <a:noFill/>
          <a:ln w="9525">
            <a:noFill/>
            <a:miter lim="800000"/>
            <a:headEnd/>
            <a:tailEnd/>
          </a:ln>
        </p:spPr>
      </p:pic>
      <p:cxnSp>
        <p:nvCxnSpPr>
          <p:cNvPr id="6" name="Straight Arrow Connector 5"/>
          <p:cNvCxnSpPr/>
          <p:nvPr/>
        </p:nvCxnSpPr>
        <p:spPr>
          <a:xfrm>
            <a:off x="1714500" y="3086100"/>
            <a:ext cx="1485900" cy="21526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 choice 1</a:t>
            </a:r>
            <a:endParaRPr lang="en-GB" dirty="0"/>
          </a:p>
        </p:txBody>
      </p:sp>
      <p:sp>
        <p:nvSpPr>
          <p:cNvPr id="3" name="Content Placeholder 2"/>
          <p:cNvSpPr>
            <a:spLocks noGrp="1"/>
          </p:cNvSpPr>
          <p:nvPr>
            <p:ph idx="1"/>
          </p:nvPr>
        </p:nvSpPr>
        <p:spPr/>
        <p:txBody>
          <a:bodyPr/>
          <a:lstStyle/>
          <a:p>
            <a:r>
              <a:rPr lang="en-GB" dirty="0" smtClean="0"/>
              <a:t>Children in Brazil make their own kites to fly – can you design a kite to be flown over the city of Rio?</a:t>
            </a:r>
          </a:p>
          <a:p>
            <a:pPr lvl="1">
              <a:buNone/>
            </a:pPr>
            <a:endParaRPr lang="en-GB" dirty="0"/>
          </a:p>
        </p:txBody>
      </p:sp>
      <p:pic>
        <p:nvPicPr>
          <p:cNvPr id="11266" name="Picture 2"/>
          <p:cNvPicPr>
            <a:picLocks noChangeAspect="1" noChangeArrowheads="1"/>
          </p:cNvPicPr>
          <p:nvPr/>
        </p:nvPicPr>
        <p:blipFill>
          <a:blip r:embed="rId2" cstate="print"/>
          <a:srcRect/>
          <a:stretch>
            <a:fillRect/>
          </a:stretch>
        </p:blipFill>
        <p:spPr bwMode="auto">
          <a:xfrm>
            <a:off x="323850" y="3395663"/>
            <a:ext cx="3269006" cy="2205037"/>
          </a:xfrm>
          <a:prstGeom prst="rect">
            <a:avLst/>
          </a:prstGeom>
          <a:noFill/>
          <a:ln w="9525">
            <a:noFill/>
            <a:miter lim="800000"/>
            <a:headEnd/>
            <a:tailEnd/>
          </a:ln>
        </p:spPr>
      </p:pic>
      <p:pic>
        <p:nvPicPr>
          <p:cNvPr id="11267" name="Picture 3"/>
          <p:cNvPicPr>
            <a:picLocks noChangeAspect="1" noChangeArrowheads="1"/>
          </p:cNvPicPr>
          <p:nvPr/>
        </p:nvPicPr>
        <p:blipFill>
          <a:blip r:embed="rId3" cstate="print"/>
          <a:srcRect/>
          <a:stretch>
            <a:fillRect/>
          </a:stretch>
        </p:blipFill>
        <p:spPr bwMode="auto">
          <a:xfrm>
            <a:off x="3543300" y="4338638"/>
            <a:ext cx="2894852" cy="2214562"/>
          </a:xfrm>
          <a:prstGeom prst="rect">
            <a:avLst/>
          </a:prstGeom>
          <a:noFill/>
          <a:ln w="9525">
            <a:noFill/>
            <a:miter lim="800000"/>
            <a:headEnd/>
            <a:tailEnd/>
          </a:ln>
        </p:spPr>
      </p:pic>
      <p:pic>
        <p:nvPicPr>
          <p:cNvPr id="11268" name="Picture 4"/>
          <p:cNvPicPr>
            <a:picLocks noChangeAspect="1" noChangeArrowheads="1"/>
          </p:cNvPicPr>
          <p:nvPr/>
        </p:nvPicPr>
        <p:blipFill>
          <a:blip r:embed="rId4" cstate="print"/>
          <a:srcRect/>
          <a:stretch>
            <a:fillRect/>
          </a:stretch>
        </p:blipFill>
        <p:spPr bwMode="auto">
          <a:xfrm>
            <a:off x="6562724" y="2800349"/>
            <a:ext cx="2352675" cy="2263333"/>
          </a:xfrm>
          <a:prstGeom prst="rect">
            <a:avLst/>
          </a:prstGeom>
          <a:noFill/>
          <a:ln w="9525">
            <a:noFill/>
            <a:miter lim="800000"/>
            <a:headEnd/>
            <a:tailEnd/>
          </a:ln>
        </p:spPr>
      </p:pic>
      <p:pic>
        <p:nvPicPr>
          <p:cNvPr id="11269" name="Picture 5"/>
          <p:cNvPicPr>
            <a:picLocks noChangeAspect="1" noChangeArrowheads="1"/>
          </p:cNvPicPr>
          <p:nvPr/>
        </p:nvPicPr>
        <p:blipFill>
          <a:blip r:embed="rId5" cstate="print"/>
          <a:srcRect/>
          <a:stretch>
            <a:fillRect/>
          </a:stretch>
        </p:blipFill>
        <p:spPr bwMode="auto">
          <a:xfrm>
            <a:off x="4176713" y="2619375"/>
            <a:ext cx="1247775" cy="1619250"/>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Task choice 2</a:t>
            </a:r>
            <a:endParaRPr lang="en-GB" b="1" dirty="0"/>
          </a:p>
        </p:txBody>
      </p:sp>
      <p:sp>
        <p:nvSpPr>
          <p:cNvPr id="3" name="Content Placeholder 2"/>
          <p:cNvSpPr>
            <a:spLocks noGrp="1"/>
          </p:cNvSpPr>
          <p:nvPr>
            <p:ph idx="1"/>
          </p:nvPr>
        </p:nvSpPr>
        <p:spPr/>
        <p:txBody>
          <a:bodyPr/>
          <a:lstStyle/>
          <a:p>
            <a:r>
              <a:rPr lang="en-GB" dirty="0" smtClean="0"/>
              <a:t>Carnival is huge in Brazil – </a:t>
            </a:r>
          </a:p>
          <a:p>
            <a:pPr lvl="1"/>
            <a:r>
              <a:rPr lang="en-GB" dirty="0" smtClean="0"/>
              <a:t>Design your own carnival costume (it can be as flamboyant as you like).</a:t>
            </a:r>
          </a:p>
          <a:p>
            <a:pPr lvl="1"/>
            <a:r>
              <a:rPr lang="en-GB" dirty="0" smtClean="0"/>
              <a:t>Design your own poster to promote the carnival in Rio de Janeiro for 2021.</a:t>
            </a:r>
          </a:p>
          <a:p>
            <a:pPr lvl="1"/>
            <a:endParaRPr lang="en-GB" dirty="0" smtClean="0"/>
          </a:p>
          <a:p>
            <a:pPr lvl="1"/>
            <a:r>
              <a:rPr lang="en-GB" b="1" i="1" dirty="0" smtClean="0"/>
              <a:t>If you are at home, why not send some of your designs to the school magazine?</a:t>
            </a:r>
            <a:endParaRPr lang="en-GB" b="1" i="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123</TotalTime>
  <Words>721</Words>
  <Application>Microsoft Office PowerPoint</Application>
  <PresentationFormat>On-screen Show (4:3)</PresentationFormat>
  <Paragraphs>59</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Slide 1</vt:lpstr>
      <vt:lpstr>Brazil – what do you know?</vt:lpstr>
      <vt:lpstr>Brazil – what do you know?</vt:lpstr>
      <vt:lpstr>LC: Can I explore the culture of Brazil?</vt:lpstr>
      <vt:lpstr>Slide 5</vt:lpstr>
      <vt:lpstr>Food and Drink</vt:lpstr>
      <vt:lpstr>Street Food</vt:lpstr>
      <vt:lpstr>Festivals / Carnivals</vt:lpstr>
      <vt:lpstr>People spend more money at Carnival than they do at Christmas and party more than they do for New Year.</vt:lpstr>
      <vt:lpstr>The Samba</vt:lpstr>
      <vt:lpstr>Sports and Leisure</vt:lpstr>
      <vt:lpstr>Sports</vt:lpstr>
      <vt:lpstr>Football</vt:lpstr>
      <vt:lpstr>Volleyball</vt:lpstr>
      <vt:lpstr>For videos about Brazilian culture go to www.oddizzi.com</vt:lpstr>
      <vt:lpstr>Task choice 1</vt:lpstr>
      <vt:lpstr>Task choice 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Stewart</dc:creator>
  <cp:lastModifiedBy>Stewart</cp:lastModifiedBy>
  <cp:revision>15</cp:revision>
  <dcterms:created xsi:type="dcterms:W3CDTF">2020-05-22T05:56:34Z</dcterms:created>
  <dcterms:modified xsi:type="dcterms:W3CDTF">2020-06-27T11:01:18Z</dcterms:modified>
</cp:coreProperties>
</file>