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79" r:id="rId4"/>
    <p:sldId id="280" r:id="rId5"/>
    <p:sldId id="281" r:id="rId6"/>
    <p:sldId id="282" r:id="rId7"/>
    <p:sldId id="283" r:id="rId8"/>
    <p:sldId id="284" r:id="rId9"/>
    <p:sldId id="285" r:id="rId10"/>
    <p:sldId id="27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34E78A-FE56-C24F-D6A5-E5554C1E1DAF}" v="16" dt="2021-02-28T16:40:33.367"/>
    <p1510:client id="{9247DE7A-9397-A394-3A48-A14C5EF8C38B}" v="225" dt="2021-02-28T22:27:23.835"/>
    <p1510:client id="{C2D1761C-43AB-BEB3-0EFA-19E319D96767}" v="329" dt="2021-02-26T17:07:53.461"/>
    <p1510:client id="{C4E9C550-4E00-DEB6-419D-38BD8C07E406}" v="45" dt="2021-02-26T17:09:27.514"/>
    <p1510:client id="{E692E856-2D8F-6961-B9AE-C83B5603AC10}" v="143" dt="2021-03-01T15:09:46.3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2" d="100"/>
          <a:sy n="122" d="100"/>
        </p:scale>
        <p:origin x="-131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9247DE7A-9397-A394-3A48-A14C5EF8C38B}"/>
    <pc:docChg chg="delSld modSld">
      <pc:chgData name="Rachel Harrison" userId="S::rachel.harrison@bramhopeprimaryschool.co.uk::1ceaffb2-cd00-4957-9443-572dfb74df9c" providerId="AD" clId="Web-{9247DE7A-9397-A394-3A48-A14C5EF8C38B}" dt="2021-02-28T22:27:23.835" v="121"/>
      <pc:docMkLst>
        <pc:docMk/>
      </pc:docMkLst>
      <pc:sldChg chg="del">
        <pc:chgData name="Rachel Harrison" userId="S::rachel.harrison@bramhopeprimaryschool.co.uk::1ceaffb2-cd00-4957-9443-572dfb74df9c" providerId="AD" clId="Web-{9247DE7A-9397-A394-3A48-A14C5EF8C38B}" dt="2021-02-28T22:27:22.663" v="120"/>
        <pc:sldMkLst>
          <pc:docMk/>
          <pc:sldMk cId="2756692755" sldId="277"/>
        </pc:sldMkLst>
      </pc:sldChg>
      <pc:sldChg chg="del">
        <pc:chgData name="Rachel Harrison" userId="S::rachel.harrison@bramhopeprimaryschool.co.uk::1ceaffb2-cd00-4957-9443-572dfb74df9c" providerId="AD" clId="Web-{9247DE7A-9397-A394-3A48-A14C5EF8C38B}" dt="2021-02-28T22:27:23.835" v="121"/>
        <pc:sldMkLst>
          <pc:docMk/>
          <pc:sldMk cId="3612100286" sldId="278"/>
        </pc:sldMkLst>
      </pc:sldChg>
      <pc:sldChg chg="modSp">
        <pc:chgData name="Rachel Harrison" userId="S::rachel.harrison@bramhopeprimaryschool.co.uk::1ceaffb2-cd00-4957-9443-572dfb74df9c" providerId="AD" clId="Web-{9247DE7A-9397-A394-3A48-A14C5EF8C38B}" dt="2021-02-28T22:24:02.175" v="4" actId="1076"/>
        <pc:sldMkLst>
          <pc:docMk/>
          <pc:sldMk cId="2214609677" sldId="282"/>
        </pc:sldMkLst>
        <pc:spChg chg="mod">
          <ac:chgData name="Rachel Harrison" userId="S::rachel.harrison@bramhopeprimaryschool.co.uk::1ceaffb2-cd00-4957-9443-572dfb74df9c" providerId="AD" clId="Web-{9247DE7A-9397-A394-3A48-A14C5EF8C38B}" dt="2021-02-28T22:24:02.175" v="4" actId="1076"/>
          <ac:spMkLst>
            <pc:docMk/>
            <pc:sldMk cId="2214609677" sldId="282"/>
            <ac:spMk id="3" creationId="{9CE15E5D-A9D6-4CF9-B826-5CA74ABE1A46}"/>
          </ac:spMkLst>
        </pc:spChg>
        <pc:spChg chg="mod">
          <ac:chgData name="Rachel Harrison" userId="S::rachel.harrison@bramhopeprimaryschool.co.uk::1ceaffb2-cd00-4957-9443-572dfb74df9c" providerId="AD" clId="Web-{9247DE7A-9397-A394-3A48-A14C5EF8C38B}" dt="2021-02-28T22:23:58.003" v="2" actId="20577"/>
          <ac:spMkLst>
            <pc:docMk/>
            <pc:sldMk cId="2214609677" sldId="282"/>
            <ac:spMk id="4" creationId="{C0166B27-F54A-4984-8F6C-7B0202E921A9}"/>
          </ac:spMkLst>
        </pc:spChg>
        <pc:picChg chg="mod">
          <ac:chgData name="Rachel Harrison" userId="S::rachel.harrison@bramhopeprimaryschool.co.uk::1ceaffb2-cd00-4957-9443-572dfb74df9c" providerId="AD" clId="Web-{9247DE7A-9397-A394-3A48-A14C5EF8C38B}" dt="2021-02-28T22:23:59.784" v="3" actId="1076"/>
          <ac:picMkLst>
            <pc:docMk/>
            <pc:sldMk cId="2214609677" sldId="282"/>
            <ac:picMk id="2" creationId="{8A414690-10F6-4621-B7C1-677CFE04D64F}"/>
          </ac:picMkLst>
        </pc:picChg>
      </pc:sldChg>
      <pc:sldChg chg="modSp">
        <pc:chgData name="Rachel Harrison" userId="S::rachel.harrison@bramhopeprimaryschool.co.uk::1ceaffb2-cd00-4957-9443-572dfb74df9c" providerId="AD" clId="Web-{9247DE7A-9397-A394-3A48-A14C5EF8C38B}" dt="2021-02-28T22:24:17.550" v="7" actId="1076"/>
        <pc:sldMkLst>
          <pc:docMk/>
          <pc:sldMk cId="4173118237" sldId="283"/>
        </pc:sldMkLst>
        <pc:spChg chg="mod">
          <ac:chgData name="Rachel Harrison" userId="S::rachel.harrison@bramhopeprimaryschool.co.uk::1ceaffb2-cd00-4957-9443-572dfb74df9c" providerId="AD" clId="Web-{9247DE7A-9397-A394-3A48-A14C5EF8C38B}" dt="2021-02-28T22:24:17.550" v="7" actId="1076"/>
          <ac:spMkLst>
            <pc:docMk/>
            <pc:sldMk cId="4173118237" sldId="283"/>
            <ac:spMk id="3" creationId="{CE296A61-528B-499D-9793-F0C9E9BD903B}"/>
          </ac:spMkLst>
        </pc:spChg>
        <pc:spChg chg="mod">
          <ac:chgData name="Rachel Harrison" userId="S::rachel.harrison@bramhopeprimaryschool.co.uk::1ceaffb2-cd00-4957-9443-572dfb74df9c" providerId="AD" clId="Web-{9247DE7A-9397-A394-3A48-A14C5EF8C38B}" dt="2021-02-28T22:24:11.394" v="5" actId="1076"/>
          <ac:spMkLst>
            <pc:docMk/>
            <pc:sldMk cId="4173118237" sldId="283"/>
            <ac:spMk id="6" creationId="{41880C54-8543-4259-B95B-708312949FC9}"/>
          </ac:spMkLst>
        </pc:spChg>
        <pc:picChg chg="mod">
          <ac:chgData name="Rachel Harrison" userId="S::rachel.harrison@bramhopeprimaryschool.co.uk::1ceaffb2-cd00-4957-9443-572dfb74df9c" providerId="AD" clId="Web-{9247DE7A-9397-A394-3A48-A14C5EF8C38B}" dt="2021-02-28T22:24:14.222" v="6" actId="1076"/>
          <ac:picMkLst>
            <pc:docMk/>
            <pc:sldMk cId="4173118237" sldId="283"/>
            <ac:picMk id="5" creationId="{27CE6DF2-19AB-4822-A428-FB4C531646DD}"/>
          </ac:picMkLst>
        </pc:picChg>
      </pc:sldChg>
      <pc:sldChg chg="modSp">
        <pc:chgData name="Rachel Harrison" userId="S::rachel.harrison@bramhopeprimaryschool.co.uk::1ceaffb2-cd00-4957-9443-572dfb74df9c" providerId="AD" clId="Web-{9247DE7A-9397-A394-3A48-A14C5EF8C38B}" dt="2021-02-28T22:24:32.738" v="8" actId="1076"/>
        <pc:sldMkLst>
          <pc:docMk/>
          <pc:sldMk cId="55881899" sldId="284"/>
        </pc:sldMkLst>
        <pc:spChg chg="mod">
          <ac:chgData name="Rachel Harrison" userId="S::rachel.harrison@bramhopeprimaryschool.co.uk::1ceaffb2-cd00-4957-9443-572dfb74df9c" providerId="AD" clId="Web-{9247DE7A-9397-A394-3A48-A14C5EF8C38B}" dt="2021-02-28T22:24:32.738" v="8" actId="1076"/>
          <ac:spMkLst>
            <pc:docMk/>
            <pc:sldMk cId="55881899" sldId="284"/>
            <ac:spMk id="2" creationId="{88FF81AC-B48A-4258-8E24-1073EDF2299A}"/>
          </ac:spMkLst>
        </pc:spChg>
      </pc:sldChg>
      <pc:sldChg chg="addSp modSp">
        <pc:chgData name="Rachel Harrison" userId="S::rachel.harrison@bramhopeprimaryschool.co.uk::1ceaffb2-cd00-4957-9443-572dfb74df9c" providerId="AD" clId="Web-{9247DE7A-9397-A394-3A48-A14C5EF8C38B}" dt="2021-02-28T22:27:20.413" v="119" actId="1076"/>
        <pc:sldMkLst>
          <pc:docMk/>
          <pc:sldMk cId="228968437" sldId="285"/>
        </pc:sldMkLst>
        <pc:spChg chg="add mod">
          <ac:chgData name="Rachel Harrison" userId="S::rachel.harrison@bramhopeprimaryschool.co.uk::1ceaffb2-cd00-4957-9443-572dfb74df9c" providerId="AD" clId="Web-{9247DE7A-9397-A394-3A48-A14C5EF8C38B}" dt="2021-02-28T22:27:20.413" v="119" actId="1076"/>
          <ac:spMkLst>
            <pc:docMk/>
            <pc:sldMk cId="228968437" sldId="285"/>
            <ac:spMk id="4" creationId="{1D024CFA-6B72-4223-8808-909082A43397}"/>
          </ac:spMkLst>
        </pc:spChg>
      </pc:sldChg>
    </pc:docChg>
  </pc:docChgLst>
  <pc:docChgLst>
    <pc:chgData name="Rachel Harrison" userId="S::rachel.harrison@bramhopeprimaryschool.co.uk::1ceaffb2-cd00-4957-9443-572dfb74df9c" providerId="AD" clId="Web-{C4E9C550-4E00-DEB6-419D-38BD8C07E406}"/>
    <pc:docChg chg="delSld modSld">
      <pc:chgData name="Rachel Harrison" userId="S::rachel.harrison@bramhopeprimaryschool.co.uk::1ceaffb2-cd00-4957-9443-572dfb74df9c" providerId="AD" clId="Web-{C4E9C550-4E00-DEB6-419D-38BD8C07E406}" dt="2021-02-26T17:09:27.514" v="24" actId="20577"/>
      <pc:docMkLst>
        <pc:docMk/>
      </pc:docMkLst>
      <pc:sldChg chg="del">
        <pc:chgData name="Rachel Harrison" userId="S::rachel.harrison@bramhopeprimaryschool.co.uk::1ceaffb2-cd00-4957-9443-572dfb74df9c" providerId="AD" clId="Web-{C4E9C550-4E00-DEB6-419D-38BD8C07E406}" dt="2021-02-26T17:08:35.544" v="0"/>
        <pc:sldMkLst>
          <pc:docMk/>
          <pc:sldMk cId="0" sldId="257"/>
        </pc:sldMkLst>
      </pc:sldChg>
      <pc:sldChg chg="modSp">
        <pc:chgData name="Rachel Harrison" userId="S::rachel.harrison@bramhopeprimaryschool.co.uk::1ceaffb2-cd00-4957-9443-572dfb74df9c" providerId="AD" clId="Web-{C4E9C550-4E00-DEB6-419D-38BD8C07E406}" dt="2021-02-26T17:09:27.514" v="24" actId="20577"/>
        <pc:sldMkLst>
          <pc:docMk/>
          <pc:sldMk cId="0" sldId="260"/>
        </pc:sldMkLst>
        <pc:spChg chg="mod">
          <ac:chgData name="Rachel Harrison" userId="S::rachel.harrison@bramhopeprimaryschool.co.uk::1ceaffb2-cd00-4957-9443-572dfb74df9c" providerId="AD" clId="Web-{C4E9C550-4E00-DEB6-419D-38BD8C07E406}" dt="2021-02-26T17:09:27.514" v="24" actId="20577"/>
          <ac:spMkLst>
            <pc:docMk/>
            <pc:sldMk cId="0" sldId="260"/>
            <ac:spMk id="2" creationId="{00000000-0000-0000-0000-000000000000}"/>
          </ac:spMkLst>
        </pc:spChg>
        <pc:spChg chg="mod">
          <ac:chgData name="Rachel Harrison" userId="S::rachel.harrison@bramhopeprimaryschool.co.uk::1ceaffb2-cd00-4957-9443-572dfb74df9c" providerId="AD" clId="Web-{C4E9C550-4E00-DEB6-419D-38BD8C07E406}" dt="2021-02-26T17:09:23.654" v="23" actId="20577"/>
          <ac:spMkLst>
            <pc:docMk/>
            <pc:sldMk cId="0" sldId="260"/>
            <ac:spMk id="4" creationId="{00000000-0000-0000-0000-000000000000}"/>
          </ac:spMkLst>
        </pc:spChg>
      </pc:sldChg>
    </pc:docChg>
  </pc:docChgLst>
  <pc:docChgLst>
    <pc:chgData name="Rachel Harrison" userId="S::rachel.harrison@bramhopeprimaryschool.co.uk::1ceaffb2-cd00-4957-9443-572dfb74df9c" providerId="AD" clId="Web-{2734E78A-FE56-C24F-D6A5-E5554C1E1DAF}"/>
    <pc:docChg chg="addSld delSld modSld">
      <pc:chgData name="Rachel Harrison" userId="S::rachel.harrison@bramhopeprimaryschool.co.uk::1ceaffb2-cd00-4957-9443-572dfb74df9c" providerId="AD" clId="Web-{2734E78A-FE56-C24F-D6A5-E5554C1E1DAF}" dt="2021-02-28T16:40:33.367" v="7"/>
      <pc:docMkLst>
        <pc:docMk/>
      </pc:docMkLst>
      <pc:sldChg chg="modSp">
        <pc:chgData name="Rachel Harrison" userId="S::rachel.harrison@bramhopeprimaryschool.co.uk::1ceaffb2-cd00-4957-9443-572dfb74df9c" providerId="AD" clId="Web-{2734E78A-FE56-C24F-D6A5-E5554C1E1DAF}" dt="2021-02-28T16:38:06.180" v="2" actId="20577"/>
        <pc:sldMkLst>
          <pc:docMk/>
          <pc:sldMk cId="0" sldId="259"/>
        </pc:sldMkLst>
        <pc:spChg chg="mod">
          <ac:chgData name="Rachel Harrison" userId="S::rachel.harrison@bramhopeprimaryschool.co.uk::1ceaffb2-cd00-4957-9443-572dfb74df9c" providerId="AD" clId="Web-{2734E78A-FE56-C24F-D6A5-E5554C1E1DAF}" dt="2021-02-28T16:38:06.180" v="2" actId="20577"/>
          <ac:spMkLst>
            <pc:docMk/>
            <pc:sldMk cId="0" sldId="259"/>
            <ac:spMk id="6" creationId="{00000000-0000-0000-0000-000000000000}"/>
          </ac:spMkLst>
        </pc:spChg>
      </pc:sldChg>
      <pc:sldChg chg="modSp">
        <pc:chgData name="Rachel Harrison" userId="S::rachel.harrison@bramhopeprimaryschool.co.uk::1ceaffb2-cd00-4957-9443-572dfb74df9c" providerId="AD" clId="Web-{2734E78A-FE56-C24F-D6A5-E5554C1E1DAF}" dt="2021-02-28T16:38:08.789" v="3" actId="20577"/>
        <pc:sldMkLst>
          <pc:docMk/>
          <pc:sldMk cId="0" sldId="260"/>
        </pc:sldMkLst>
        <pc:spChg chg="mod">
          <ac:chgData name="Rachel Harrison" userId="S::rachel.harrison@bramhopeprimaryschool.co.uk::1ceaffb2-cd00-4957-9443-572dfb74df9c" providerId="AD" clId="Web-{2734E78A-FE56-C24F-D6A5-E5554C1E1DAF}" dt="2021-02-28T16:38:08.789" v="3" actId="20577"/>
          <ac:spMkLst>
            <pc:docMk/>
            <pc:sldMk cId="0" sldId="260"/>
            <ac:spMk id="5" creationId="{00000000-0000-0000-0000-000000000000}"/>
          </ac:spMkLst>
        </pc:spChg>
      </pc:sldChg>
      <pc:sldChg chg="del">
        <pc:chgData name="Rachel Harrison" userId="S::rachel.harrison@bramhopeprimaryschool.co.uk::1ceaffb2-cd00-4957-9443-572dfb74df9c" providerId="AD" clId="Web-{2734E78A-FE56-C24F-D6A5-E5554C1E1DAF}" dt="2021-02-28T16:38:00.696" v="0"/>
        <pc:sldMkLst>
          <pc:docMk/>
          <pc:sldMk cId="0" sldId="261"/>
        </pc:sldMkLst>
      </pc:sldChg>
      <pc:sldChg chg="del">
        <pc:chgData name="Rachel Harrison" userId="S::rachel.harrison@bramhopeprimaryschool.co.uk::1ceaffb2-cd00-4957-9443-572dfb74df9c" providerId="AD" clId="Web-{2734E78A-FE56-C24F-D6A5-E5554C1E1DAF}" dt="2021-02-28T16:38:01.664" v="1"/>
        <pc:sldMkLst>
          <pc:docMk/>
          <pc:sldMk cId="0" sldId="262"/>
        </pc:sldMkLst>
      </pc:sldChg>
      <pc:sldChg chg="delSp modSp">
        <pc:chgData name="Rachel Harrison" userId="S::rachel.harrison@bramhopeprimaryschool.co.uk::1ceaffb2-cd00-4957-9443-572dfb74df9c" providerId="AD" clId="Web-{2734E78A-FE56-C24F-D6A5-E5554C1E1DAF}" dt="2021-02-28T16:40:33.367" v="7"/>
        <pc:sldMkLst>
          <pc:docMk/>
          <pc:sldMk cId="0" sldId="274"/>
        </pc:sldMkLst>
        <pc:spChg chg="mod">
          <ac:chgData name="Rachel Harrison" userId="S::rachel.harrison@bramhopeprimaryschool.co.uk::1ceaffb2-cd00-4957-9443-572dfb74df9c" providerId="AD" clId="Web-{2734E78A-FE56-C24F-D6A5-E5554C1E1DAF}" dt="2021-02-28T16:38:14.133" v="4" actId="20577"/>
          <ac:spMkLst>
            <pc:docMk/>
            <pc:sldMk cId="0" sldId="274"/>
            <ac:spMk id="3" creationId="{00000000-0000-0000-0000-000000000000}"/>
          </ac:spMkLst>
        </pc:spChg>
        <pc:spChg chg="del">
          <ac:chgData name="Rachel Harrison" userId="S::rachel.harrison@bramhopeprimaryschool.co.uk::1ceaffb2-cd00-4957-9443-572dfb74df9c" providerId="AD" clId="Web-{2734E78A-FE56-C24F-D6A5-E5554C1E1DAF}" dt="2021-02-28T16:40:33.367" v="7"/>
          <ac:spMkLst>
            <pc:docMk/>
            <pc:sldMk cId="0" sldId="274"/>
            <ac:spMk id="6" creationId="{AE8DF759-C7AB-4C5E-AD72-7C370E77B7AB}"/>
          </ac:spMkLst>
        </pc:spChg>
      </pc:sldChg>
      <pc:sldChg chg="add replId">
        <pc:chgData name="Rachel Harrison" userId="S::rachel.harrison@bramhopeprimaryschool.co.uk::1ceaffb2-cd00-4957-9443-572dfb74df9c" providerId="AD" clId="Web-{2734E78A-FE56-C24F-D6A5-E5554C1E1DAF}" dt="2021-02-28T16:38:27.711" v="5"/>
        <pc:sldMkLst>
          <pc:docMk/>
          <pc:sldMk cId="2756692755" sldId="277"/>
        </pc:sldMkLst>
      </pc:sldChg>
      <pc:sldChg chg="add replId">
        <pc:chgData name="Rachel Harrison" userId="S::rachel.harrison@bramhopeprimaryschool.co.uk::1ceaffb2-cd00-4957-9443-572dfb74df9c" providerId="AD" clId="Web-{2734E78A-FE56-C24F-D6A5-E5554C1E1DAF}" dt="2021-02-28T16:38:29.086" v="6"/>
        <pc:sldMkLst>
          <pc:docMk/>
          <pc:sldMk cId="3612100286" sldId="278"/>
        </pc:sldMkLst>
      </pc:sldChg>
    </pc:docChg>
  </pc:docChgLst>
  <pc:docChgLst>
    <pc:chgData name="Rachel Harrison" userId="S::rachel.harrison@bramhopeprimaryschool.co.uk::1ceaffb2-cd00-4957-9443-572dfb74df9c" providerId="AD" clId="Web-{E692E856-2D8F-6961-B9AE-C83B5603AC10}"/>
    <pc:docChg chg="modSld">
      <pc:chgData name="Rachel Harrison" userId="S::rachel.harrison@bramhopeprimaryschool.co.uk::1ceaffb2-cd00-4957-9443-572dfb74df9c" providerId="AD" clId="Web-{E692E856-2D8F-6961-B9AE-C83B5603AC10}" dt="2021-03-01T15:09:44.347" v="68" actId="20577"/>
      <pc:docMkLst>
        <pc:docMk/>
      </pc:docMkLst>
      <pc:sldChg chg="modSp">
        <pc:chgData name="Rachel Harrison" userId="S::rachel.harrison@bramhopeprimaryschool.co.uk::1ceaffb2-cd00-4957-9443-572dfb74df9c" providerId="AD" clId="Web-{E692E856-2D8F-6961-B9AE-C83B5603AC10}" dt="2021-03-01T15:05:34.217" v="1" actId="20577"/>
        <pc:sldMkLst>
          <pc:docMk/>
          <pc:sldMk cId="0" sldId="279"/>
        </pc:sldMkLst>
        <pc:spChg chg="mod">
          <ac:chgData name="Rachel Harrison" userId="S::rachel.harrison@bramhopeprimaryschool.co.uk::1ceaffb2-cd00-4957-9443-572dfb74df9c" providerId="AD" clId="Web-{E692E856-2D8F-6961-B9AE-C83B5603AC10}" dt="2021-03-01T15:05:34.217" v="1" actId="20577"/>
          <ac:spMkLst>
            <pc:docMk/>
            <pc:sldMk cId="0" sldId="279"/>
            <ac:spMk id="6" creationId="{AE8DF759-C7AB-4C5E-AD72-7C370E77B7AB}"/>
          </ac:spMkLst>
        </pc:spChg>
      </pc:sldChg>
      <pc:sldChg chg="modSp">
        <pc:chgData name="Rachel Harrison" userId="S::rachel.harrison@bramhopeprimaryschool.co.uk::1ceaffb2-cd00-4957-9443-572dfb74df9c" providerId="AD" clId="Web-{E692E856-2D8F-6961-B9AE-C83B5603AC10}" dt="2021-03-01T15:06:33.859" v="2" actId="20577"/>
        <pc:sldMkLst>
          <pc:docMk/>
          <pc:sldMk cId="2961128404" sldId="281"/>
        </pc:sldMkLst>
        <pc:spChg chg="mod">
          <ac:chgData name="Rachel Harrison" userId="S::rachel.harrison@bramhopeprimaryschool.co.uk::1ceaffb2-cd00-4957-9443-572dfb74df9c" providerId="AD" clId="Web-{E692E856-2D8F-6961-B9AE-C83B5603AC10}" dt="2021-03-01T15:06:33.859" v="2" actId="20577"/>
          <ac:spMkLst>
            <pc:docMk/>
            <pc:sldMk cId="2961128404" sldId="281"/>
            <ac:spMk id="8" creationId="{4E41F101-42A3-495B-9A97-1E3880D5433C}"/>
          </ac:spMkLst>
        </pc:spChg>
      </pc:sldChg>
      <pc:sldChg chg="modSp">
        <pc:chgData name="Rachel Harrison" userId="S::rachel.harrison@bramhopeprimaryschool.co.uk::1ceaffb2-cd00-4957-9443-572dfb74df9c" providerId="AD" clId="Web-{E692E856-2D8F-6961-B9AE-C83B5603AC10}" dt="2021-03-01T15:07:31.922" v="4" actId="20577"/>
        <pc:sldMkLst>
          <pc:docMk/>
          <pc:sldMk cId="2214609677" sldId="282"/>
        </pc:sldMkLst>
        <pc:spChg chg="mod">
          <ac:chgData name="Rachel Harrison" userId="S::rachel.harrison@bramhopeprimaryschool.co.uk::1ceaffb2-cd00-4957-9443-572dfb74df9c" providerId="AD" clId="Web-{E692E856-2D8F-6961-B9AE-C83B5603AC10}" dt="2021-03-01T15:07:31.922" v="4" actId="20577"/>
          <ac:spMkLst>
            <pc:docMk/>
            <pc:sldMk cId="2214609677" sldId="282"/>
            <ac:spMk id="4" creationId="{C0166B27-F54A-4984-8F6C-7B0202E921A9}"/>
          </ac:spMkLst>
        </pc:spChg>
      </pc:sldChg>
      <pc:sldChg chg="modSp">
        <pc:chgData name="Rachel Harrison" userId="S::rachel.harrison@bramhopeprimaryschool.co.uk::1ceaffb2-cd00-4957-9443-572dfb74df9c" providerId="AD" clId="Web-{E692E856-2D8F-6961-B9AE-C83B5603AC10}" dt="2021-03-01T15:07:54.673" v="7" actId="20577"/>
        <pc:sldMkLst>
          <pc:docMk/>
          <pc:sldMk cId="4173118237" sldId="283"/>
        </pc:sldMkLst>
        <pc:spChg chg="mod">
          <ac:chgData name="Rachel Harrison" userId="S::rachel.harrison@bramhopeprimaryschool.co.uk::1ceaffb2-cd00-4957-9443-572dfb74df9c" providerId="AD" clId="Web-{E692E856-2D8F-6961-B9AE-C83B5603AC10}" dt="2021-03-01T15:07:54.673" v="7" actId="20577"/>
          <ac:spMkLst>
            <pc:docMk/>
            <pc:sldMk cId="4173118237" sldId="283"/>
            <ac:spMk id="6" creationId="{41880C54-8543-4259-B95B-708312949FC9}"/>
          </ac:spMkLst>
        </pc:spChg>
      </pc:sldChg>
      <pc:sldChg chg="modSp">
        <pc:chgData name="Rachel Harrison" userId="S::rachel.harrison@bramhopeprimaryschool.co.uk::1ceaffb2-cd00-4957-9443-572dfb74df9c" providerId="AD" clId="Web-{E692E856-2D8F-6961-B9AE-C83B5603AC10}" dt="2021-03-01T15:08:03.970" v="8" actId="20577"/>
        <pc:sldMkLst>
          <pc:docMk/>
          <pc:sldMk cId="55881899" sldId="284"/>
        </pc:sldMkLst>
        <pc:spChg chg="mod">
          <ac:chgData name="Rachel Harrison" userId="S::rachel.harrison@bramhopeprimaryschool.co.uk::1ceaffb2-cd00-4957-9443-572dfb74df9c" providerId="AD" clId="Web-{E692E856-2D8F-6961-B9AE-C83B5603AC10}" dt="2021-03-01T15:08:03.970" v="8" actId="20577"/>
          <ac:spMkLst>
            <pc:docMk/>
            <pc:sldMk cId="55881899" sldId="284"/>
            <ac:spMk id="8" creationId="{9BF7485B-6D55-4187-AC31-09FB86E548F8}"/>
          </ac:spMkLst>
        </pc:spChg>
      </pc:sldChg>
      <pc:sldChg chg="addSp modSp">
        <pc:chgData name="Rachel Harrison" userId="S::rachel.harrison@bramhopeprimaryschool.co.uk::1ceaffb2-cd00-4957-9443-572dfb74df9c" providerId="AD" clId="Web-{E692E856-2D8F-6961-B9AE-C83B5603AC10}" dt="2021-03-01T15:09:44.347" v="68" actId="20577"/>
        <pc:sldMkLst>
          <pc:docMk/>
          <pc:sldMk cId="228968437" sldId="285"/>
        </pc:sldMkLst>
        <pc:spChg chg="mod">
          <ac:chgData name="Rachel Harrison" userId="S::rachel.harrison@bramhopeprimaryschool.co.uk::1ceaffb2-cd00-4957-9443-572dfb74df9c" providerId="AD" clId="Web-{E692E856-2D8F-6961-B9AE-C83B5603AC10}" dt="2021-03-01T15:08:42.142" v="14" actId="1076"/>
          <ac:spMkLst>
            <pc:docMk/>
            <pc:sldMk cId="228968437" sldId="285"/>
            <ac:spMk id="2" creationId="{C51E656C-142C-4605-8FEC-D78AD66A3A55}"/>
          </ac:spMkLst>
        </pc:spChg>
        <pc:spChg chg="mod">
          <ac:chgData name="Rachel Harrison" userId="S::rachel.harrison@bramhopeprimaryschool.co.uk::1ceaffb2-cd00-4957-9443-572dfb74df9c" providerId="AD" clId="Web-{E692E856-2D8F-6961-B9AE-C83B5603AC10}" dt="2021-03-01T15:08:51.877" v="15" actId="1076"/>
          <ac:spMkLst>
            <pc:docMk/>
            <pc:sldMk cId="228968437" sldId="285"/>
            <ac:spMk id="4" creationId="{1D024CFA-6B72-4223-8808-909082A43397}"/>
          </ac:spMkLst>
        </pc:spChg>
        <pc:spChg chg="add mod">
          <ac:chgData name="Rachel Harrison" userId="S::rachel.harrison@bramhopeprimaryschool.co.uk::1ceaffb2-cd00-4957-9443-572dfb74df9c" providerId="AD" clId="Web-{E692E856-2D8F-6961-B9AE-C83B5603AC10}" dt="2021-03-01T15:09:44.347" v="68" actId="20577"/>
          <ac:spMkLst>
            <pc:docMk/>
            <pc:sldMk cId="228968437" sldId="285"/>
            <ac:spMk id="5" creationId="{39476CC7-F0DE-4F18-93A3-68C5FD267191}"/>
          </ac:spMkLst>
        </pc:spChg>
      </pc:sldChg>
    </pc:docChg>
  </pc:docChgLst>
  <pc:docChgLst>
    <pc:chgData name="Rachel Harrison" userId="S::rachel.harrison@bramhopeprimaryschool.co.uk::1ceaffb2-cd00-4957-9443-572dfb74df9c" providerId="AD" clId="Web-{C2D1761C-43AB-BEB3-0EFA-19E319D96767}"/>
    <pc:docChg chg="delSld modSld">
      <pc:chgData name="Rachel Harrison" userId="S::rachel.harrison@bramhopeprimaryschool.co.uk::1ceaffb2-cd00-4957-9443-572dfb74df9c" providerId="AD" clId="Web-{C2D1761C-43AB-BEB3-0EFA-19E319D96767}" dt="2021-02-26T17:07:53.461" v="173"/>
      <pc:docMkLst>
        <pc:docMk/>
      </pc:docMkLst>
      <pc:sldChg chg="modSp">
        <pc:chgData name="Rachel Harrison" userId="S::rachel.harrison@bramhopeprimaryschool.co.uk::1ceaffb2-cd00-4957-9443-572dfb74df9c" providerId="AD" clId="Web-{C2D1761C-43AB-BEB3-0EFA-19E319D96767}" dt="2021-02-26T17:06:23.006" v="137" actId="20577"/>
        <pc:sldMkLst>
          <pc:docMk/>
          <pc:sldMk cId="0" sldId="257"/>
        </pc:sldMkLst>
        <pc:spChg chg="mod">
          <ac:chgData name="Rachel Harrison" userId="S::rachel.harrison@bramhopeprimaryschool.co.uk::1ceaffb2-cd00-4957-9443-572dfb74df9c" providerId="AD" clId="Web-{C2D1761C-43AB-BEB3-0EFA-19E319D96767}" dt="2021-02-26T17:06:04.287" v="124" actId="1076"/>
          <ac:spMkLst>
            <pc:docMk/>
            <pc:sldMk cId="0" sldId="257"/>
            <ac:spMk id="2" creationId="{00000000-0000-0000-0000-000000000000}"/>
          </ac:spMkLst>
        </pc:spChg>
        <pc:spChg chg="mod">
          <ac:chgData name="Rachel Harrison" userId="S::rachel.harrison@bramhopeprimaryschool.co.uk::1ceaffb2-cd00-4957-9443-572dfb74df9c" providerId="AD" clId="Web-{C2D1761C-43AB-BEB3-0EFA-19E319D96767}" dt="2021-02-26T17:06:23.006" v="137" actId="20577"/>
          <ac:spMkLst>
            <pc:docMk/>
            <pc:sldMk cId="0" sldId="257"/>
            <ac:spMk id="3" creationId="{00000000-0000-0000-0000-000000000000}"/>
          </ac:spMkLst>
        </pc:spChg>
      </pc:sldChg>
      <pc:sldChg chg="del">
        <pc:chgData name="Rachel Harrison" userId="S::rachel.harrison@bramhopeprimaryschool.co.uk::1ceaffb2-cd00-4957-9443-572dfb74df9c" providerId="AD" clId="Web-{C2D1761C-43AB-BEB3-0EFA-19E319D96767}" dt="2021-02-26T17:06:29.006" v="138"/>
        <pc:sldMkLst>
          <pc:docMk/>
          <pc:sldMk cId="0" sldId="258"/>
        </pc:sldMkLst>
      </pc:sldChg>
      <pc:sldChg chg="delSp modSp">
        <pc:chgData name="Rachel Harrison" userId="S::rachel.harrison@bramhopeprimaryschool.co.uk::1ceaffb2-cd00-4957-9443-572dfb74df9c" providerId="AD" clId="Web-{C2D1761C-43AB-BEB3-0EFA-19E319D96767}" dt="2021-02-26T17:06:38.397" v="141"/>
        <pc:sldMkLst>
          <pc:docMk/>
          <pc:sldMk cId="0" sldId="259"/>
        </pc:sldMkLst>
        <pc:spChg chg="del mod">
          <ac:chgData name="Rachel Harrison" userId="S::rachel.harrison@bramhopeprimaryschool.co.uk::1ceaffb2-cd00-4957-9443-572dfb74df9c" providerId="AD" clId="Web-{C2D1761C-43AB-BEB3-0EFA-19E319D96767}" dt="2021-02-26T17:06:38.397" v="141"/>
          <ac:spMkLst>
            <pc:docMk/>
            <pc:sldMk cId="0" sldId="259"/>
            <ac:spMk id="5" creationId="{00000000-0000-0000-0000-000000000000}"/>
          </ac:spMkLst>
        </pc:spChg>
      </pc:sldChg>
      <pc:sldChg chg="modSp">
        <pc:chgData name="Rachel Harrison" userId="S::rachel.harrison@bramhopeprimaryschool.co.uk::1ceaffb2-cd00-4957-9443-572dfb74df9c" providerId="AD" clId="Web-{C2D1761C-43AB-BEB3-0EFA-19E319D96767}" dt="2021-02-26T17:07:01.991" v="158" actId="20577"/>
        <pc:sldMkLst>
          <pc:docMk/>
          <pc:sldMk cId="0" sldId="260"/>
        </pc:sldMkLst>
        <pc:spChg chg="mod">
          <ac:chgData name="Rachel Harrison" userId="S::rachel.harrison@bramhopeprimaryschool.co.uk::1ceaffb2-cd00-4957-9443-572dfb74df9c" providerId="AD" clId="Web-{C2D1761C-43AB-BEB3-0EFA-19E319D96767}" dt="2021-02-26T17:07:01.991" v="158" actId="20577"/>
          <ac:spMkLst>
            <pc:docMk/>
            <pc:sldMk cId="0" sldId="260"/>
            <ac:spMk id="4" creationId="{00000000-0000-0000-0000-000000000000}"/>
          </ac:spMkLst>
        </pc:spChg>
      </pc:sldChg>
      <pc:sldChg chg="modSp">
        <pc:chgData name="Rachel Harrison" userId="S::rachel.harrison@bramhopeprimaryschool.co.uk::1ceaffb2-cd00-4957-9443-572dfb74df9c" providerId="AD" clId="Web-{C2D1761C-43AB-BEB3-0EFA-19E319D96767}" dt="2021-02-26T17:07:19.164" v="160" actId="20577"/>
        <pc:sldMkLst>
          <pc:docMk/>
          <pc:sldMk cId="0" sldId="262"/>
        </pc:sldMkLst>
        <pc:spChg chg="mod">
          <ac:chgData name="Rachel Harrison" userId="S::rachel.harrison@bramhopeprimaryschool.co.uk::1ceaffb2-cd00-4957-9443-572dfb74df9c" providerId="AD" clId="Web-{C2D1761C-43AB-BEB3-0EFA-19E319D96767}" dt="2021-02-26T17:07:19.164" v="160" actId="20577"/>
          <ac:spMkLst>
            <pc:docMk/>
            <pc:sldMk cId="0" sldId="262"/>
            <ac:spMk id="11266" creationId="{00000000-0000-0000-0000-000000000000}"/>
          </ac:spMkLst>
        </pc:spChg>
      </pc:sldChg>
      <pc:sldChg chg="del">
        <pc:chgData name="Rachel Harrison" userId="S::rachel.harrison@bramhopeprimaryschool.co.uk::1ceaffb2-cd00-4957-9443-572dfb74df9c" providerId="AD" clId="Web-{C2D1761C-43AB-BEB3-0EFA-19E319D96767}" dt="2021-02-26T17:07:26.195" v="161"/>
        <pc:sldMkLst>
          <pc:docMk/>
          <pc:sldMk cId="0" sldId="263"/>
        </pc:sldMkLst>
      </pc:sldChg>
      <pc:sldChg chg="del">
        <pc:chgData name="Rachel Harrison" userId="S::rachel.harrison@bramhopeprimaryschool.co.uk::1ceaffb2-cd00-4957-9443-572dfb74df9c" providerId="AD" clId="Web-{C2D1761C-43AB-BEB3-0EFA-19E319D96767}" dt="2021-02-26T17:07:29.008" v="162"/>
        <pc:sldMkLst>
          <pc:docMk/>
          <pc:sldMk cId="0" sldId="264"/>
        </pc:sldMkLst>
      </pc:sldChg>
      <pc:sldChg chg="del">
        <pc:chgData name="Rachel Harrison" userId="S::rachel.harrison@bramhopeprimaryschool.co.uk::1ceaffb2-cd00-4957-9443-572dfb74df9c" providerId="AD" clId="Web-{C2D1761C-43AB-BEB3-0EFA-19E319D96767}" dt="2021-02-26T17:07:31.711" v="163"/>
        <pc:sldMkLst>
          <pc:docMk/>
          <pc:sldMk cId="0" sldId="265"/>
        </pc:sldMkLst>
      </pc:sldChg>
      <pc:sldChg chg="del">
        <pc:chgData name="Rachel Harrison" userId="S::rachel.harrison@bramhopeprimaryschool.co.uk::1ceaffb2-cd00-4957-9443-572dfb74df9c" providerId="AD" clId="Web-{C2D1761C-43AB-BEB3-0EFA-19E319D96767}" dt="2021-02-26T17:07:32.836" v="164"/>
        <pc:sldMkLst>
          <pc:docMk/>
          <pc:sldMk cId="0" sldId="266"/>
        </pc:sldMkLst>
      </pc:sldChg>
      <pc:sldChg chg="del">
        <pc:chgData name="Rachel Harrison" userId="S::rachel.harrison@bramhopeprimaryschool.co.uk::1ceaffb2-cd00-4957-9443-572dfb74df9c" providerId="AD" clId="Web-{C2D1761C-43AB-BEB3-0EFA-19E319D96767}" dt="2021-02-26T17:07:34.008" v="165"/>
        <pc:sldMkLst>
          <pc:docMk/>
          <pc:sldMk cId="0" sldId="267"/>
        </pc:sldMkLst>
      </pc:sldChg>
      <pc:sldChg chg="del">
        <pc:chgData name="Rachel Harrison" userId="S::rachel.harrison@bramhopeprimaryschool.co.uk::1ceaffb2-cd00-4957-9443-572dfb74df9c" providerId="AD" clId="Web-{C2D1761C-43AB-BEB3-0EFA-19E319D96767}" dt="2021-02-26T17:07:37.070" v="166"/>
        <pc:sldMkLst>
          <pc:docMk/>
          <pc:sldMk cId="0" sldId="268"/>
        </pc:sldMkLst>
      </pc:sldChg>
      <pc:sldChg chg="del">
        <pc:chgData name="Rachel Harrison" userId="S::rachel.harrison@bramhopeprimaryschool.co.uk::1ceaffb2-cd00-4957-9443-572dfb74df9c" providerId="AD" clId="Web-{C2D1761C-43AB-BEB3-0EFA-19E319D96767}" dt="2021-02-26T17:07:38.195" v="167"/>
        <pc:sldMkLst>
          <pc:docMk/>
          <pc:sldMk cId="0" sldId="269"/>
        </pc:sldMkLst>
      </pc:sldChg>
      <pc:sldChg chg="del">
        <pc:chgData name="Rachel Harrison" userId="S::rachel.harrison@bramhopeprimaryschool.co.uk::1ceaffb2-cd00-4957-9443-572dfb74df9c" providerId="AD" clId="Web-{C2D1761C-43AB-BEB3-0EFA-19E319D96767}" dt="2021-02-26T17:07:39.305" v="168"/>
        <pc:sldMkLst>
          <pc:docMk/>
          <pc:sldMk cId="0" sldId="270"/>
        </pc:sldMkLst>
      </pc:sldChg>
      <pc:sldChg chg="del">
        <pc:chgData name="Rachel Harrison" userId="S::rachel.harrison@bramhopeprimaryschool.co.uk::1ceaffb2-cd00-4957-9443-572dfb74df9c" providerId="AD" clId="Web-{C2D1761C-43AB-BEB3-0EFA-19E319D96767}" dt="2021-02-26T17:07:39.867" v="169"/>
        <pc:sldMkLst>
          <pc:docMk/>
          <pc:sldMk cId="0" sldId="271"/>
        </pc:sldMkLst>
      </pc:sldChg>
      <pc:sldChg chg="del">
        <pc:chgData name="Rachel Harrison" userId="S::rachel.harrison@bramhopeprimaryschool.co.uk::1ceaffb2-cd00-4957-9443-572dfb74df9c" providerId="AD" clId="Web-{C2D1761C-43AB-BEB3-0EFA-19E319D96767}" dt="2021-02-26T17:07:40.742" v="170"/>
        <pc:sldMkLst>
          <pc:docMk/>
          <pc:sldMk cId="0" sldId="272"/>
        </pc:sldMkLst>
      </pc:sldChg>
      <pc:sldChg chg="del">
        <pc:chgData name="Rachel Harrison" userId="S::rachel.harrison@bramhopeprimaryschool.co.uk::1ceaffb2-cd00-4957-9443-572dfb74df9c" providerId="AD" clId="Web-{C2D1761C-43AB-BEB3-0EFA-19E319D96767}" dt="2021-02-26T17:07:42.149" v="171"/>
        <pc:sldMkLst>
          <pc:docMk/>
          <pc:sldMk cId="0" sldId="273"/>
        </pc:sldMkLst>
      </pc:sldChg>
      <pc:sldChg chg="addSp delSp modSp">
        <pc:chgData name="Rachel Harrison" userId="S::rachel.harrison@bramhopeprimaryschool.co.uk::1ceaffb2-cd00-4957-9443-572dfb74df9c" providerId="AD" clId="Web-{C2D1761C-43AB-BEB3-0EFA-19E319D96767}" dt="2021-02-26T17:07:53.461" v="173"/>
        <pc:sldMkLst>
          <pc:docMk/>
          <pc:sldMk cId="0" sldId="274"/>
        </pc:sldMkLst>
        <pc:spChg chg="del">
          <ac:chgData name="Rachel Harrison" userId="S::rachel.harrison@bramhopeprimaryschool.co.uk::1ceaffb2-cd00-4957-9443-572dfb74df9c" providerId="AD" clId="Web-{C2D1761C-43AB-BEB3-0EFA-19E319D96767}" dt="2021-02-26T17:07:53.461" v="173"/>
          <ac:spMkLst>
            <pc:docMk/>
            <pc:sldMk cId="0" sldId="274"/>
            <ac:spMk id="2" creationId="{00000000-0000-0000-0000-000000000000}"/>
          </ac:spMkLst>
        </pc:spChg>
        <pc:spChg chg="del">
          <ac:chgData name="Rachel Harrison" userId="S::rachel.harrison@bramhopeprimaryschool.co.uk::1ceaffb2-cd00-4957-9443-572dfb74df9c" providerId="AD" clId="Web-{C2D1761C-43AB-BEB3-0EFA-19E319D96767}" dt="2021-02-26T17:07:51.555" v="172"/>
          <ac:spMkLst>
            <pc:docMk/>
            <pc:sldMk cId="0" sldId="274"/>
            <ac:spMk id="4" creationId="{00000000-0000-0000-0000-000000000000}"/>
          </ac:spMkLst>
        </pc:spChg>
        <pc:spChg chg="add mod">
          <ac:chgData name="Rachel Harrison" userId="S::rachel.harrison@bramhopeprimaryschool.co.uk::1ceaffb2-cd00-4957-9443-572dfb74df9c" providerId="AD" clId="Web-{C2D1761C-43AB-BEB3-0EFA-19E319D96767}" dt="2021-02-26T17:07:53.461" v="173"/>
          <ac:spMkLst>
            <pc:docMk/>
            <pc:sldMk cId="0" sldId="274"/>
            <ac:spMk id="6" creationId="{AE8DF759-C7AB-4C5E-AD72-7C370E77B7A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0ADB4CF-E7CC-40E2-AE26-F6D3DC80D6C5}" type="datetimeFigureOut">
              <a:rPr lang="en-US" smtClean="0"/>
              <a:pPr/>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ADB4CF-E7CC-40E2-AE26-F6D3DC80D6C5}" type="datetimeFigureOut">
              <a:rPr lang="en-US" smtClean="0"/>
              <a:pPr/>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ADB4CF-E7CC-40E2-AE26-F6D3DC80D6C5}" type="datetimeFigureOut">
              <a:rPr lang="en-US" smtClean="0"/>
              <a:pPr/>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ADB4CF-E7CC-40E2-AE26-F6D3DC80D6C5}" type="datetimeFigureOut">
              <a:rPr lang="en-US" smtClean="0"/>
              <a:pPr/>
              <a:t>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0ADB4CF-E7CC-40E2-AE26-F6D3DC80D6C5}" type="datetimeFigureOut">
              <a:rPr lang="en-US" smtClean="0"/>
              <a:pPr/>
              <a:t>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0ADB4CF-E7CC-40E2-AE26-F6D3DC80D6C5}" type="datetimeFigureOut">
              <a:rPr lang="en-US" smtClean="0"/>
              <a:pPr/>
              <a:t>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ADB4CF-E7CC-40E2-AE26-F6D3DC80D6C5}" type="datetimeFigureOut">
              <a:rPr lang="en-US" smtClean="0"/>
              <a:pPr/>
              <a:t>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0ADB4CF-E7CC-40E2-AE26-F6D3DC80D6C5}" type="datetimeFigureOut">
              <a:rPr lang="en-US" smtClean="0"/>
              <a:pPr/>
              <a:t>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0ADB4CF-E7CC-40E2-AE26-F6D3DC80D6C5}" type="datetimeFigureOut">
              <a:rPr lang="en-US" smtClean="0"/>
              <a:pPr/>
              <a:t>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ADB4CF-E7CC-40E2-AE26-F6D3DC80D6C5}" type="datetimeFigureOut">
              <a:rPr lang="en-US" smtClean="0"/>
              <a:pPr/>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ADB4CF-E7CC-40E2-AE26-F6D3DC80D6C5}" type="datetimeFigureOut">
              <a:rPr lang="en-US" smtClean="0"/>
              <a:pPr/>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ADB4CF-E7CC-40E2-AE26-F6D3DC80D6C5}" type="datetimeFigureOut">
              <a:rPr lang="en-US" smtClean="0"/>
              <a:pPr/>
              <a:t>3/1/2021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5B7855-DA70-4423-8FC2-D7C8623F921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276872"/>
            <a:ext cx="9217024" cy="4032448"/>
          </a:xfrm>
          <a:prstGeom prst="rect">
            <a:avLst/>
          </a:prstGeom>
          <a:noFill/>
        </p:spPr>
      </p:pic>
      <p:sp>
        <p:nvSpPr>
          <p:cNvPr id="6" name="TextBox 5"/>
          <p:cNvSpPr txBox="1"/>
          <p:nvPr/>
        </p:nvSpPr>
        <p:spPr>
          <a:xfrm>
            <a:off x="899592" y="404664"/>
            <a:ext cx="7272808" cy="1631216"/>
          </a:xfrm>
          <a:prstGeom prst="rect">
            <a:avLst/>
          </a:prstGeom>
          <a:noFill/>
        </p:spPr>
        <p:txBody>
          <a:bodyPr wrap="square" rtlCol="0">
            <a:spAutoFit/>
          </a:bodyPr>
          <a:lstStyle/>
          <a:p>
            <a:pPr algn="ctr"/>
            <a:r>
              <a:rPr lang="en-GB" sz="10000" b="1" dirty="0">
                <a:solidFill>
                  <a:schemeClr val="accent1"/>
                </a:solidFill>
              </a:rPr>
              <a:t>ENGLISH</a:t>
            </a:r>
            <a:endParaRPr lang="en-US" sz="10000" b="1"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340768"/>
            <a:ext cx="7772400" cy="1470025"/>
          </a:xfrm>
        </p:spPr>
        <p:txBody>
          <a:bodyPr>
            <a:normAutofit/>
          </a:bodyPr>
          <a:lstStyle/>
          <a:p>
            <a:r>
              <a:rPr lang="en-GB" sz="6000" b="1" dirty="0">
                <a:solidFill>
                  <a:schemeClr val="tx2"/>
                </a:solidFill>
              </a:rPr>
              <a:t>All about Whales</a:t>
            </a:r>
            <a:endParaRPr lang="en-US" sz="6000" b="1" dirty="0">
              <a:solidFill>
                <a:schemeClr val="tx2"/>
              </a:solidFill>
            </a:endParaRPr>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780928"/>
            <a:ext cx="9217024" cy="3456384"/>
          </a:xfrm>
          <a:prstGeom prst="rect">
            <a:avLst/>
          </a:prstGeom>
          <a:noFill/>
        </p:spPr>
      </p:pic>
      <p:sp>
        <p:nvSpPr>
          <p:cNvPr id="6" name="TextBox 5"/>
          <p:cNvSpPr txBox="1"/>
          <p:nvPr/>
        </p:nvSpPr>
        <p:spPr>
          <a:xfrm>
            <a:off x="107504" y="188640"/>
            <a:ext cx="1008112" cy="369332"/>
          </a:xfrm>
          <a:prstGeom prst="rect">
            <a:avLst/>
          </a:prstGeom>
          <a:noFill/>
          <a:ln w="28575">
            <a:solidFill>
              <a:schemeClr val="tx1"/>
            </a:solidFill>
          </a:ln>
        </p:spPr>
        <p:txBody>
          <a:bodyPr wrap="square" lIns="91440" tIns="45720" rIns="91440" bIns="45720" rtlCol="0" anchor="t">
            <a:spAutoFit/>
          </a:bodyPr>
          <a:lstStyle/>
          <a:p>
            <a:r>
              <a:rPr lang="en-GB" dirty="0"/>
              <a:t>Lesson 2</a:t>
            </a:r>
            <a:endParaRPr lang="en-US" dirty="0"/>
          </a:p>
        </p:txBody>
      </p:sp>
      <p:sp>
        <p:nvSpPr>
          <p:cNvPr id="5" name="Rectangle 4"/>
          <p:cNvSpPr/>
          <p:nvPr/>
        </p:nvSpPr>
        <p:spPr>
          <a:xfrm>
            <a:off x="1475656" y="332656"/>
            <a:ext cx="6336704" cy="1169551"/>
          </a:xfrm>
          <a:prstGeom prst="rect">
            <a:avLst/>
          </a:prstGeom>
        </p:spPr>
        <p:txBody>
          <a:bodyPr wrap="square">
            <a:spAutoFit/>
          </a:bodyPr>
          <a:lstStyle/>
          <a:p>
            <a:r>
              <a:rPr lang="en-GB" sz="3500" dirty="0"/>
              <a:t>Today, we are going to continue to write our  </a:t>
            </a:r>
            <a:r>
              <a:rPr lang="en-GB" sz="3500" b="1" dirty="0"/>
              <a:t>information report</a:t>
            </a:r>
            <a:endParaRPr lang="en-US" sz="35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6992" y="262981"/>
            <a:ext cx="1008112" cy="369332"/>
          </a:xfrm>
          <a:prstGeom prst="rect">
            <a:avLst/>
          </a:prstGeom>
          <a:noFill/>
          <a:ln w="28575">
            <a:solidFill>
              <a:schemeClr val="tx1"/>
            </a:solidFill>
          </a:ln>
        </p:spPr>
        <p:txBody>
          <a:bodyPr wrap="square" rtlCol="0">
            <a:spAutoFit/>
          </a:bodyPr>
          <a:lstStyle/>
          <a:p>
            <a:r>
              <a:rPr lang="en-GB" dirty="0"/>
              <a:t>Lesson 2</a:t>
            </a:r>
            <a:endParaRPr lang="en-US" dirty="0"/>
          </a:p>
        </p:txBody>
      </p:sp>
      <p:sp>
        <p:nvSpPr>
          <p:cNvPr id="6" name="Title 5">
            <a:extLst>
              <a:ext uri="{FF2B5EF4-FFF2-40B4-BE49-F238E27FC236}">
                <a16:creationId xmlns:a16="http://schemas.microsoft.com/office/drawing/2014/main" id="{AE8DF759-C7AB-4C5E-AD72-7C370E77B7AB}"/>
              </a:ext>
            </a:extLst>
          </p:cNvPr>
          <p:cNvSpPr>
            <a:spLocks noGrp="1"/>
          </p:cNvSpPr>
          <p:nvPr>
            <p:ph type="title"/>
          </p:nvPr>
        </p:nvSpPr>
        <p:spPr>
          <a:xfrm>
            <a:off x="323528" y="1844824"/>
            <a:ext cx="8582384" cy="994306"/>
          </a:xfrm>
        </p:spPr>
        <p:txBody>
          <a:bodyPr/>
          <a:lstStyle/>
          <a:p>
            <a:pPr algn="l"/>
            <a:r>
              <a:rPr lang="en-GB" sz="2400" dirty="0">
                <a:latin typeface="Twinkl SemiBold"/>
              </a:rPr>
              <a:t>You should have all made a good start on your chosen piece of writing by now. Some of you may even have worked super hard yesterday and  finished it.</a:t>
            </a:r>
            <a:br>
              <a:rPr lang="en-GB" sz="2800" dirty="0">
                <a:latin typeface="Twinkl SemiBold"/>
              </a:rPr>
            </a:br>
            <a:br>
              <a:rPr lang="en-GB" sz="2800" dirty="0">
                <a:latin typeface="Twinkl SemiBold"/>
              </a:rPr>
            </a:br>
            <a:r>
              <a:rPr lang="en-GB" sz="2000" dirty="0">
                <a:latin typeface="Twinkl SemiBold"/>
              </a:rPr>
              <a:t>You chose your </a:t>
            </a:r>
            <a:r>
              <a:rPr lang="en-GB" sz="2000" b="1" dirty="0">
                <a:latin typeface="Twinkl SemiBold"/>
              </a:rPr>
              <a:t>Learning Challenge</a:t>
            </a:r>
            <a:r>
              <a:rPr lang="en-GB" sz="2000" dirty="0">
                <a:latin typeface="Twinkl SemiBold"/>
              </a:rPr>
              <a:t>, along with their differing Success Criteria from: </a:t>
            </a:r>
            <a:br>
              <a:rPr lang="en-GB" sz="2800" dirty="0">
                <a:solidFill>
                  <a:srgbClr val="000000"/>
                </a:solidFill>
                <a:latin typeface="Twinkl SemiBold"/>
              </a:rPr>
            </a:br>
            <a:endParaRPr lang="en-GB" sz="2800" dirty="0"/>
          </a:p>
        </p:txBody>
      </p:sp>
      <p:sp>
        <p:nvSpPr>
          <p:cNvPr id="2" name="TextBox 1">
            <a:extLst>
              <a:ext uri="{FF2B5EF4-FFF2-40B4-BE49-F238E27FC236}">
                <a16:creationId xmlns:a16="http://schemas.microsoft.com/office/drawing/2014/main" id="{3D391D7F-3C15-41C5-B200-3039D7EA5879}"/>
              </a:ext>
            </a:extLst>
          </p:cNvPr>
          <p:cNvSpPr txBox="1"/>
          <p:nvPr/>
        </p:nvSpPr>
        <p:spPr>
          <a:xfrm>
            <a:off x="611560" y="3356992"/>
            <a:ext cx="711679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r>
              <a:rPr lang="en-GB" sz="2200" b="1" dirty="0">
                <a:ea typeface="+mn-lt"/>
                <a:cs typeface="+mn-lt"/>
              </a:rPr>
              <a:t>LC Can you write a non-fiction report? (about whales)</a:t>
            </a:r>
            <a:r>
              <a:rPr lang="en-GB" sz="2200" dirty="0">
                <a:ea typeface="+mn-lt"/>
                <a:cs typeface="+mn-lt"/>
              </a:rPr>
              <a:t>  </a:t>
            </a:r>
            <a:endParaRPr lang="en-GB" sz="2200" dirty="0">
              <a:cs typeface="Calibri"/>
            </a:endParaRPr>
          </a:p>
        </p:txBody>
      </p:sp>
      <p:sp>
        <p:nvSpPr>
          <p:cNvPr id="4" name="TextBox 3">
            <a:extLst>
              <a:ext uri="{FF2B5EF4-FFF2-40B4-BE49-F238E27FC236}">
                <a16:creationId xmlns:a16="http://schemas.microsoft.com/office/drawing/2014/main" id="{9A7A3787-ED9F-4598-BE30-5B6DA59816E4}"/>
              </a:ext>
            </a:extLst>
          </p:cNvPr>
          <p:cNvSpPr txBox="1"/>
          <p:nvPr/>
        </p:nvSpPr>
        <p:spPr>
          <a:xfrm>
            <a:off x="611560" y="4149080"/>
            <a:ext cx="7944928"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b="1" dirty="0"/>
              <a:t>LC Can you write a non-chronological report? (about whales)</a:t>
            </a:r>
            <a:endParaRPr lang="en-GB" sz="2200" dirty="0">
              <a:cs typeface="Calibri"/>
            </a:endParaRPr>
          </a:p>
        </p:txBody>
      </p:sp>
      <p:sp>
        <p:nvSpPr>
          <p:cNvPr id="7" name="TextBox 6"/>
          <p:cNvSpPr txBox="1"/>
          <p:nvPr/>
        </p:nvSpPr>
        <p:spPr>
          <a:xfrm>
            <a:off x="251520" y="4869160"/>
            <a:ext cx="8352928" cy="1754326"/>
          </a:xfrm>
          <a:prstGeom prst="rect">
            <a:avLst/>
          </a:prstGeom>
          <a:noFill/>
        </p:spPr>
        <p:txBody>
          <a:bodyPr wrap="square" rtlCol="0">
            <a:spAutoFit/>
          </a:bodyPr>
          <a:lstStyle/>
          <a:p>
            <a:r>
              <a:rPr lang="en-GB" dirty="0"/>
              <a:t>The following slides provide a recap from yesterday, so that you can either:</a:t>
            </a:r>
          </a:p>
          <a:p>
            <a:endParaRPr lang="en-GB" dirty="0"/>
          </a:p>
          <a:p>
            <a:pPr marL="342900" indent="-342900">
              <a:buAutoNum type="arabicPeriod"/>
            </a:pPr>
            <a:r>
              <a:rPr lang="en-GB" i="1" dirty="0"/>
              <a:t>Carry on and complete your piece of writing</a:t>
            </a:r>
          </a:p>
          <a:p>
            <a:pPr marL="342900" indent="-342900"/>
            <a:endParaRPr lang="en-GB" i="1" dirty="0"/>
          </a:p>
          <a:p>
            <a:pPr marL="342900" indent="-342900"/>
            <a:r>
              <a:rPr lang="en-GB" i="1" dirty="0"/>
              <a:t>2.    Self-assess/check, edit and improve your writing (and maybe even set yourself a target for next time you write a non-chronological report).</a:t>
            </a:r>
            <a:endParaRPr lang="en-US"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554312-20B2-45E5-9690-CAF652B84B1C}"/>
              </a:ext>
            </a:extLst>
          </p:cNvPr>
          <p:cNvSpPr txBox="1"/>
          <p:nvPr/>
        </p:nvSpPr>
        <p:spPr>
          <a:xfrm>
            <a:off x="879895" y="586596"/>
            <a:ext cx="7565365" cy="7540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a:p>
            <a:r>
              <a:rPr lang="en-GB" sz="2500" b="1">
                <a:ea typeface="+mn-lt"/>
                <a:cs typeface="+mn-lt"/>
              </a:rPr>
              <a:t>LC Can you write a non-fiction report? (about whales)</a:t>
            </a:r>
            <a:r>
              <a:rPr lang="en-GB" sz="2500" dirty="0">
                <a:ea typeface="+mn-lt"/>
                <a:cs typeface="+mn-lt"/>
              </a:rPr>
              <a:t>  </a:t>
            </a:r>
            <a:endParaRPr lang="en-GB" sz="2500">
              <a:cs typeface="Calibri"/>
            </a:endParaRPr>
          </a:p>
        </p:txBody>
      </p:sp>
      <p:sp>
        <p:nvSpPr>
          <p:cNvPr id="5" name="TextBox 4">
            <a:extLst>
              <a:ext uri="{FF2B5EF4-FFF2-40B4-BE49-F238E27FC236}">
                <a16:creationId xmlns:a16="http://schemas.microsoft.com/office/drawing/2014/main" id="{0DF98E14-62D8-433D-AAED-FD1520AD30AB}"/>
              </a:ext>
            </a:extLst>
          </p:cNvPr>
          <p:cNvSpPr txBox="1"/>
          <p:nvPr/>
        </p:nvSpPr>
        <p:spPr>
          <a:xfrm>
            <a:off x="376992" y="262981"/>
            <a:ext cx="1008112" cy="369332"/>
          </a:xfrm>
          <a:prstGeom prst="rect">
            <a:avLst/>
          </a:prstGeom>
          <a:noFill/>
          <a:ln w="28575">
            <a:solidFill>
              <a:schemeClr val="tx1"/>
            </a:solidFill>
          </a:ln>
        </p:spPr>
        <p:txBody>
          <a:bodyPr wrap="square" rtlCol="0">
            <a:spAutoFit/>
          </a:bodyPr>
          <a:lstStyle/>
          <a:p>
            <a:r>
              <a:rPr lang="en-GB" dirty="0"/>
              <a:t>Lesson 2</a:t>
            </a:r>
            <a:endParaRPr lang="en-US" dirty="0"/>
          </a:p>
        </p:txBody>
      </p:sp>
      <p:sp>
        <p:nvSpPr>
          <p:cNvPr id="6" name="TextBox 5">
            <a:extLst>
              <a:ext uri="{FF2B5EF4-FFF2-40B4-BE49-F238E27FC236}">
                <a16:creationId xmlns:a16="http://schemas.microsoft.com/office/drawing/2014/main" id="{FCB40A55-D960-4412-B477-6D88E824F642}"/>
              </a:ext>
            </a:extLst>
          </p:cNvPr>
          <p:cNvSpPr txBox="1"/>
          <p:nvPr/>
        </p:nvSpPr>
        <p:spPr>
          <a:xfrm>
            <a:off x="1802920" y="345057"/>
            <a:ext cx="6729520"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b="1" dirty="0">
                <a:solidFill>
                  <a:srgbClr val="FF0000"/>
                </a:solidFill>
              </a:rPr>
              <a:t>For those writing one long continuous paragraph:</a:t>
            </a:r>
            <a:endParaRPr lang="en-US" sz="2500" b="1" dirty="0">
              <a:solidFill>
                <a:srgbClr val="FF0000"/>
              </a:solidFill>
              <a:cs typeface="Calibri"/>
            </a:endParaRPr>
          </a:p>
        </p:txBody>
      </p:sp>
      <p:sp>
        <p:nvSpPr>
          <p:cNvPr id="7" name="TextBox 6">
            <a:extLst>
              <a:ext uri="{FF2B5EF4-FFF2-40B4-BE49-F238E27FC236}">
                <a16:creationId xmlns:a16="http://schemas.microsoft.com/office/drawing/2014/main" id="{019AAD7F-B257-4445-93A5-3505D642478B}"/>
              </a:ext>
            </a:extLst>
          </p:cNvPr>
          <p:cNvSpPr txBox="1"/>
          <p:nvPr/>
        </p:nvSpPr>
        <p:spPr>
          <a:xfrm>
            <a:off x="319177" y="1388852"/>
            <a:ext cx="863504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a:cs typeface="Calibri"/>
              </a:rPr>
              <a:t>Success Criteria:</a:t>
            </a:r>
            <a:endParaRPr lang="en-GB" i="1" dirty="0"/>
          </a:p>
          <a:p>
            <a:r>
              <a:rPr lang="en-GB" i="1"/>
              <a:t>-  Statement sentences (clear, key facts about whales)</a:t>
            </a:r>
            <a:r>
              <a:rPr lang="en-GB" i="1" dirty="0">
                <a:cs typeface="Calibri"/>
              </a:rPr>
              <a:t> </a:t>
            </a:r>
            <a:endParaRPr lang="en-GB"/>
          </a:p>
          <a:p>
            <a:r>
              <a:rPr lang="en-GB" i="1" dirty="0"/>
              <a:t>-  </a:t>
            </a:r>
            <a:r>
              <a:rPr lang="en-GB" i="1" dirty="0" err="1"/>
              <a:t>ToolKit</a:t>
            </a:r>
            <a:r>
              <a:rPr lang="en-GB" i="1" dirty="0">
                <a:cs typeface="Calibri"/>
              </a:rPr>
              <a:t> (especially focus on capital letters, full stops and conjunctions)</a:t>
            </a:r>
          </a:p>
        </p:txBody>
      </p:sp>
      <p:sp>
        <p:nvSpPr>
          <p:cNvPr id="8" name="TextBox 7">
            <a:extLst>
              <a:ext uri="{FF2B5EF4-FFF2-40B4-BE49-F238E27FC236}">
                <a16:creationId xmlns:a16="http://schemas.microsoft.com/office/drawing/2014/main" id="{4E41F101-42A3-495B-9A97-1E3880D5433C}"/>
              </a:ext>
            </a:extLst>
          </p:cNvPr>
          <p:cNvSpPr txBox="1"/>
          <p:nvPr/>
        </p:nvSpPr>
        <p:spPr>
          <a:xfrm>
            <a:off x="353683" y="2639682"/>
            <a:ext cx="8246852"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endParaRPr lang="en-GB" sz="2200" dirty="0">
              <a:cs typeface="Calibri"/>
            </a:endParaRPr>
          </a:p>
          <a:p>
            <a:pPr marL="342900" indent="-342900">
              <a:buFont typeface="Arial"/>
              <a:buChar char="•"/>
            </a:pPr>
            <a:r>
              <a:rPr lang="en-GB" sz="2200" dirty="0">
                <a:cs typeface="Calibri"/>
              </a:rPr>
              <a:t>To write lots of  </a:t>
            </a:r>
            <a:r>
              <a:rPr lang="en-GB" sz="2200" b="1" dirty="0">
                <a:cs typeface="Calibri"/>
              </a:rPr>
              <a:t>'statement sentences' </a:t>
            </a:r>
            <a:r>
              <a:rPr lang="en-GB" sz="2200" dirty="0">
                <a:cs typeface="Calibri"/>
              </a:rPr>
              <a:t>and create </a:t>
            </a:r>
            <a:r>
              <a:rPr lang="en-GB" sz="2200" b="1" dirty="0">
                <a:cs typeface="Calibri"/>
              </a:rPr>
              <a:t>one big paragraph</a:t>
            </a:r>
            <a:r>
              <a:rPr lang="en-GB" sz="2200" dirty="0">
                <a:cs typeface="Calibri"/>
              </a:rPr>
              <a:t> all about whales?</a:t>
            </a:r>
          </a:p>
          <a:p>
            <a:pPr marL="342900" indent="-342900">
              <a:buFont typeface="Arial"/>
              <a:buChar char="•"/>
            </a:pPr>
            <a:endParaRPr lang="en-GB" sz="2200" dirty="0">
              <a:cs typeface="Calibri"/>
            </a:endParaRPr>
          </a:p>
          <a:p>
            <a:pPr marL="342900" indent="-342900">
              <a:buFont typeface="Arial"/>
              <a:buChar char="•"/>
            </a:pPr>
            <a:r>
              <a:rPr lang="en-GB" sz="2200" dirty="0">
                <a:cs typeface="Calibri"/>
              </a:rPr>
              <a:t>To try to keep your sentences about the same theme e.g. size, food, actions, together in adjoining sentences?</a:t>
            </a:r>
          </a:p>
          <a:p>
            <a:endParaRPr lang="en-GB" sz="2200" dirty="0">
              <a:cs typeface="Calibri"/>
            </a:endParaRPr>
          </a:p>
          <a:p>
            <a:endParaRPr lang="en-GB" sz="2200" dirty="0">
              <a:cs typeface="Calibri"/>
            </a:endParaRPr>
          </a:p>
          <a:p>
            <a:endParaRPr lang="en-GB" sz="2200" dirty="0">
              <a:cs typeface="Calibri"/>
            </a:endParaRPr>
          </a:p>
          <a:p>
            <a:endParaRPr lang="en-GB" sz="2200" dirty="0">
              <a:cs typeface="Calibri"/>
            </a:endParaRPr>
          </a:p>
        </p:txBody>
      </p:sp>
      <p:sp>
        <p:nvSpPr>
          <p:cNvPr id="9" name="TextBox 8"/>
          <p:cNvSpPr txBox="1"/>
          <p:nvPr/>
        </p:nvSpPr>
        <p:spPr>
          <a:xfrm>
            <a:off x="179512" y="2564904"/>
            <a:ext cx="2520280" cy="369332"/>
          </a:xfrm>
          <a:prstGeom prst="rect">
            <a:avLst/>
          </a:prstGeom>
          <a:noFill/>
        </p:spPr>
        <p:txBody>
          <a:bodyPr wrap="square" rtlCol="0">
            <a:spAutoFit/>
          </a:bodyPr>
          <a:lstStyle/>
          <a:p>
            <a:r>
              <a:rPr lang="en-GB" b="1" u="sng" dirty="0">
                <a:solidFill>
                  <a:srgbClr val="FF0000"/>
                </a:solidFill>
              </a:rPr>
              <a:t>Did you remember:</a:t>
            </a:r>
            <a:endParaRPr lang="en-US" b="1" u="sng" dirty="0">
              <a:solidFill>
                <a:srgbClr val="FF0000"/>
              </a:solidFill>
            </a:endParaRPr>
          </a:p>
        </p:txBody>
      </p:sp>
    </p:spTree>
    <p:extLst>
      <p:ext uri="{BB962C8B-B14F-4D97-AF65-F5344CB8AC3E}">
        <p14:creationId xmlns:p14="http://schemas.microsoft.com/office/powerpoint/2010/main" val="3269932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554312-20B2-45E5-9690-CAF652B84B1C}"/>
              </a:ext>
            </a:extLst>
          </p:cNvPr>
          <p:cNvSpPr txBox="1"/>
          <p:nvPr/>
        </p:nvSpPr>
        <p:spPr>
          <a:xfrm>
            <a:off x="251520" y="1124744"/>
            <a:ext cx="8315862" cy="7540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r>
              <a:rPr lang="en-GB" sz="2500" b="1" dirty="0">
                <a:ea typeface="+mn-lt"/>
                <a:cs typeface="+mn-lt"/>
              </a:rPr>
              <a:t>LC Can you write a non-chronological report? (about whales)</a:t>
            </a:r>
            <a:r>
              <a:rPr lang="en-GB" sz="2500" dirty="0">
                <a:ea typeface="+mn-lt"/>
                <a:cs typeface="+mn-lt"/>
              </a:rPr>
              <a:t>  </a:t>
            </a:r>
            <a:endParaRPr lang="en-GB" sz="2500" dirty="0">
              <a:cs typeface="Calibri"/>
            </a:endParaRPr>
          </a:p>
        </p:txBody>
      </p:sp>
      <p:sp>
        <p:nvSpPr>
          <p:cNvPr id="5" name="TextBox 4">
            <a:extLst>
              <a:ext uri="{FF2B5EF4-FFF2-40B4-BE49-F238E27FC236}">
                <a16:creationId xmlns:a16="http://schemas.microsoft.com/office/drawing/2014/main" id="{0DF98E14-62D8-433D-AAED-FD1520AD30AB}"/>
              </a:ext>
            </a:extLst>
          </p:cNvPr>
          <p:cNvSpPr txBox="1"/>
          <p:nvPr/>
        </p:nvSpPr>
        <p:spPr>
          <a:xfrm>
            <a:off x="376992" y="262981"/>
            <a:ext cx="1008112" cy="369332"/>
          </a:xfrm>
          <a:prstGeom prst="rect">
            <a:avLst/>
          </a:prstGeom>
          <a:noFill/>
          <a:ln w="28575">
            <a:solidFill>
              <a:schemeClr val="tx1"/>
            </a:solidFill>
          </a:ln>
        </p:spPr>
        <p:txBody>
          <a:bodyPr wrap="square" rtlCol="0">
            <a:spAutoFit/>
          </a:bodyPr>
          <a:lstStyle/>
          <a:p>
            <a:r>
              <a:rPr lang="en-GB" dirty="0"/>
              <a:t>Lesson 2</a:t>
            </a:r>
            <a:endParaRPr lang="en-US" dirty="0"/>
          </a:p>
        </p:txBody>
      </p:sp>
      <p:sp>
        <p:nvSpPr>
          <p:cNvPr id="6" name="TextBox 5">
            <a:extLst>
              <a:ext uri="{FF2B5EF4-FFF2-40B4-BE49-F238E27FC236}">
                <a16:creationId xmlns:a16="http://schemas.microsoft.com/office/drawing/2014/main" id="{FCB40A55-D960-4412-B477-6D88E824F642}"/>
              </a:ext>
            </a:extLst>
          </p:cNvPr>
          <p:cNvSpPr txBox="1"/>
          <p:nvPr/>
        </p:nvSpPr>
        <p:spPr>
          <a:xfrm>
            <a:off x="1725282" y="207034"/>
            <a:ext cx="7023181"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b="1" dirty="0">
                <a:solidFill>
                  <a:srgbClr val="FF0000"/>
                </a:solidFill>
              </a:rPr>
              <a:t>For those using the more formal structure of a non-</a:t>
            </a:r>
            <a:r>
              <a:rPr lang="en-GB" sz="2500" b="1" dirty="0" err="1">
                <a:solidFill>
                  <a:srgbClr val="FF0000"/>
                </a:solidFill>
              </a:rPr>
              <a:t>chronolgical</a:t>
            </a:r>
            <a:r>
              <a:rPr lang="en-GB" sz="2500" b="1" dirty="0">
                <a:solidFill>
                  <a:srgbClr val="FF0000"/>
                </a:solidFill>
              </a:rPr>
              <a:t> report with the appropriate features:</a:t>
            </a:r>
            <a:endParaRPr lang="en-US" sz="2500" b="1" dirty="0">
              <a:solidFill>
                <a:srgbClr val="FF0000"/>
              </a:solidFill>
              <a:cs typeface="Calibri"/>
            </a:endParaRPr>
          </a:p>
        </p:txBody>
      </p:sp>
      <p:sp>
        <p:nvSpPr>
          <p:cNvPr id="7" name="TextBox 6">
            <a:extLst>
              <a:ext uri="{FF2B5EF4-FFF2-40B4-BE49-F238E27FC236}">
                <a16:creationId xmlns:a16="http://schemas.microsoft.com/office/drawing/2014/main" id="{019AAD7F-B257-4445-93A5-3505D642478B}"/>
              </a:ext>
            </a:extLst>
          </p:cNvPr>
          <p:cNvSpPr txBox="1"/>
          <p:nvPr/>
        </p:nvSpPr>
        <p:spPr>
          <a:xfrm>
            <a:off x="179512" y="1772816"/>
            <a:ext cx="8635040"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dirty="0">
                <a:cs typeface="Calibri"/>
              </a:rPr>
              <a:t>Success Criteria:</a:t>
            </a:r>
          </a:p>
          <a:p>
            <a:r>
              <a:rPr lang="en-GB" sz="1500" i="1" dirty="0">
                <a:ea typeface="+mn-lt"/>
                <a:cs typeface="+mn-lt"/>
              </a:rPr>
              <a:t>        -    Statement sentences (clear, key facts about a whale).  </a:t>
            </a:r>
            <a:endParaRPr lang="en-GB" sz="1500" i="1" dirty="0">
              <a:cs typeface="Calibri"/>
            </a:endParaRPr>
          </a:p>
          <a:p>
            <a:r>
              <a:rPr lang="en-GB" sz="1500" i="1" dirty="0">
                <a:ea typeface="+mn-lt"/>
                <a:cs typeface="+mn-lt"/>
              </a:rPr>
              <a:t>        -    </a:t>
            </a:r>
            <a:r>
              <a:rPr lang="en-GB" sz="1500" i="1" dirty="0" err="1">
                <a:ea typeface="+mn-lt"/>
                <a:cs typeface="+mn-lt"/>
              </a:rPr>
              <a:t>ToolKit</a:t>
            </a:r>
            <a:r>
              <a:rPr lang="en-GB" sz="1500" i="1" dirty="0">
                <a:ea typeface="+mn-lt"/>
                <a:cs typeface="+mn-lt"/>
              </a:rPr>
              <a:t> (especially focus on capital letters, full stops and conjunctions). </a:t>
            </a:r>
          </a:p>
          <a:p>
            <a:r>
              <a:rPr lang="en-GB" sz="1500" i="1" dirty="0">
                <a:ea typeface="+mn-lt"/>
                <a:cs typeface="+mn-lt"/>
              </a:rPr>
              <a:t>        -    Sub-headings (with key information sorted into categories). </a:t>
            </a:r>
            <a:endParaRPr lang="en-GB" sz="1500" i="1" dirty="0">
              <a:cs typeface="Calibri"/>
            </a:endParaRPr>
          </a:p>
          <a:p>
            <a:r>
              <a:rPr lang="en-GB" sz="1500" i="1" dirty="0">
                <a:ea typeface="+mn-lt"/>
                <a:cs typeface="+mn-lt"/>
              </a:rPr>
              <a:t>        -    An introduction and a conclusion paragraph. </a:t>
            </a:r>
            <a:endParaRPr lang="en-GB" dirty="0">
              <a:cs typeface="Calibri"/>
            </a:endParaRPr>
          </a:p>
        </p:txBody>
      </p:sp>
      <p:sp>
        <p:nvSpPr>
          <p:cNvPr id="8" name="TextBox 7">
            <a:extLst>
              <a:ext uri="{FF2B5EF4-FFF2-40B4-BE49-F238E27FC236}">
                <a16:creationId xmlns:a16="http://schemas.microsoft.com/office/drawing/2014/main" id="{4E41F101-42A3-495B-9A97-1E3880D5433C}"/>
              </a:ext>
            </a:extLst>
          </p:cNvPr>
          <p:cNvSpPr txBox="1"/>
          <p:nvPr/>
        </p:nvSpPr>
        <p:spPr>
          <a:xfrm>
            <a:off x="179512" y="4077072"/>
            <a:ext cx="8548776"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dirty="0">
                <a:cs typeface="Calibri"/>
              </a:rPr>
              <a:t>To arrange your</a:t>
            </a:r>
            <a:r>
              <a:rPr lang="en-GB" b="1" dirty="0">
                <a:cs typeface="Calibri"/>
              </a:rPr>
              <a:t> 'statement sentences'  </a:t>
            </a:r>
            <a:r>
              <a:rPr lang="en-GB" dirty="0">
                <a:cs typeface="Calibri"/>
              </a:rPr>
              <a:t>into short paragraphs linked to a different focus?</a:t>
            </a:r>
          </a:p>
          <a:p>
            <a:endParaRPr lang="en-GB" dirty="0">
              <a:cs typeface="Calibri"/>
            </a:endParaRPr>
          </a:p>
          <a:p>
            <a:pPr marL="342900" indent="-342900">
              <a:buFont typeface="Arial"/>
              <a:buChar char="•"/>
            </a:pPr>
            <a:r>
              <a:rPr lang="en-GB" dirty="0">
                <a:cs typeface="Calibri"/>
              </a:rPr>
              <a:t>To give each of your paragraphs a </a:t>
            </a:r>
            <a:r>
              <a:rPr lang="en-GB" b="1" dirty="0">
                <a:cs typeface="Calibri"/>
              </a:rPr>
              <a:t>sub-heading</a:t>
            </a:r>
            <a:r>
              <a:rPr lang="en-GB" dirty="0">
                <a:cs typeface="Calibri"/>
              </a:rPr>
              <a:t> to say what the focus is?</a:t>
            </a:r>
            <a:endParaRPr lang="en-GB" sz="1400" i="1" dirty="0">
              <a:cs typeface="Calibri"/>
            </a:endParaRPr>
          </a:p>
          <a:p>
            <a:r>
              <a:rPr lang="en-GB" dirty="0">
                <a:cs typeface="Calibri"/>
              </a:rPr>
              <a:t>       </a:t>
            </a:r>
            <a:r>
              <a:rPr lang="en-GB" sz="1400" i="1" dirty="0">
                <a:cs typeface="Calibri"/>
              </a:rPr>
              <a:t>Maybe you used a question and then the paragraph of information answers the question?</a:t>
            </a:r>
          </a:p>
          <a:p>
            <a:r>
              <a:rPr lang="en-GB" sz="1400" i="1" dirty="0">
                <a:cs typeface="Calibri"/>
              </a:rPr>
              <a:t>         </a:t>
            </a:r>
          </a:p>
          <a:p>
            <a:pPr marL="342900" indent="-342900">
              <a:buFont typeface="Arial"/>
              <a:buChar char="•"/>
            </a:pPr>
            <a:r>
              <a:rPr lang="en-GB" dirty="0">
                <a:ea typeface="+mn-lt"/>
                <a:cs typeface="+mn-lt"/>
              </a:rPr>
              <a:t>Did you report include an opening/</a:t>
            </a:r>
            <a:r>
              <a:rPr lang="en-GB" b="1" dirty="0">
                <a:ea typeface="+mn-lt"/>
                <a:cs typeface="+mn-lt"/>
              </a:rPr>
              <a:t>introduction</a:t>
            </a:r>
            <a:r>
              <a:rPr lang="en-GB" dirty="0">
                <a:ea typeface="+mn-lt"/>
                <a:cs typeface="+mn-lt"/>
              </a:rPr>
              <a:t> paragraph?</a:t>
            </a:r>
          </a:p>
          <a:p>
            <a:pPr marL="342900" indent="-342900">
              <a:buFont typeface="Arial"/>
              <a:buChar char="•"/>
            </a:pPr>
            <a:endParaRPr lang="en-GB" dirty="0">
              <a:ea typeface="+mn-lt"/>
              <a:cs typeface="+mn-lt"/>
            </a:endParaRPr>
          </a:p>
          <a:p>
            <a:pPr marL="342900" indent="-342900">
              <a:buFont typeface="Arial"/>
              <a:buChar char="•"/>
            </a:pPr>
            <a:r>
              <a:rPr lang="en-GB" dirty="0">
                <a:ea typeface="+mn-lt"/>
                <a:cs typeface="+mn-lt"/>
              </a:rPr>
              <a:t>Have you remembered to add a </a:t>
            </a:r>
            <a:r>
              <a:rPr lang="en-GB" b="1" dirty="0">
                <a:ea typeface="+mn-lt"/>
                <a:cs typeface="+mn-lt"/>
              </a:rPr>
              <a:t>conclusion </a:t>
            </a:r>
            <a:r>
              <a:rPr lang="en-GB" dirty="0">
                <a:ea typeface="+mn-lt"/>
                <a:cs typeface="+mn-lt"/>
              </a:rPr>
              <a:t>paragraph at the end?</a:t>
            </a:r>
            <a:endParaRPr lang="en-GB" dirty="0">
              <a:cs typeface="Calibri"/>
            </a:endParaRPr>
          </a:p>
          <a:p>
            <a:endParaRPr lang="en-GB" dirty="0">
              <a:cs typeface="Calibri"/>
            </a:endParaRPr>
          </a:p>
          <a:p>
            <a:pPr marL="342900" indent="-342900"/>
            <a:endParaRPr lang="en-GB" dirty="0">
              <a:cs typeface="Calibri"/>
            </a:endParaRPr>
          </a:p>
          <a:p>
            <a:pPr marL="342900" indent="-342900">
              <a:buFont typeface="Arial"/>
              <a:buChar char="•"/>
            </a:pPr>
            <a:endParaRPr lang="en-GB" dirty="0">
              <a:cs typeface="Calibri"/>
            </a:endParaRPr>
          </a:p>
          <a:p>
            <a:pPr marL="342900" indent="-342900">
              <a:buFont typeface="Arial"/>
              <a:buChar char="•"/>
            </a:pPr>
            <a:endParaRPr lang="en-GB" dirty="0">
              <a:cs typeface="Calibri"/>
            </a:endParaRPr>
          </a:p>
          <a:p>
            <a:endParaRPr lang="en-GB" sz="2200" dirty="0">
              <a:cs typeface="Calibri"/>
            </a:endParaRPr>
          </a:p>
          <a:p>
            <a:endParaRPr lang="en-GB" sz="2200" dirty="0">
              <a:cs typeface="Calibri"/>
            </a:endParaRPr>
          </a:p>
          <a:p>
            <a:endParaRPr lang="en-GB" sz="2200" dirty="0">
              <a:cs typeface="Calibri"/>
            </a:endParaRPr>
          </a:p>
          <a:p>
            <a:endParaRPr lang="en-GB" sz="2200" dirty="0">
              <a:cs typeface="Calibri"/>
            </a:endParaRPr>
          </a:p>
        </p:txBody>
      </p:sp>
      <p:sp>
        <p:nvSpPr>
          <p:cNvPr id="9" name="TextBox 8"/>
          <p:cNvSpPr txBox="1"/>
          <p:nvPr/>
        </p:nvSpPr>
        <p:spPr>
          <a:xfrm>
            <a:off x="179512" y="3573016"/>
            <a:ext cx="2520280" cy="369332"/>
          </a:xfrm>
          <a:prstGeom prst="rect">
            <a:avLst/>
          </a:prstGeom>
          <a:noFill/>
        </p:spPr>
        <p:txBody>
          <a:bodyPr wrap="square" rtlCol="0">
            <a:spAutoFit/>
          </a:bodyPr>
          <a:lstStyle/>
          <a:p>
            <a:r>
              <a:rPr lang="en-GB" b="1" u="sng" dirty="0">
                <a:solidFill>
                  <a:srgbClr val="FF0000"/>
                </a:solidFill>
              </a:rPr>
              <a:t>Did you remember:</a:t>
            </a:r>
            <a:endParaRPr lang="en-US" b="1" u="sng" dirty="0">
              <a:solidFill>
                <a:srgbClr val="FF0000"/>
              </a:solidFill>
            </a:endParaRPr>
          </a:p>
        </p:txBody>
      </p:sp>
    </p:spTree>
    <p:extLst>
      <p:ext uri="{BB962C8B-B14F-4D97-AF65-F5344CB8AC3E}">
        <p14:creationId xmlns:p14="http://schemas.microsoft.com/office/powerpoint/2010/main" val="2961128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application&#10;&#10;Description automatically generated">
            <a:extLst>
              <a:ext uri="{FF2B5EF4-FFF2-40B4-BE49-F238E27FC236}">
                <a16:creationId xmlns:a16="http://schemas.microsoft.com/office/drawing/2014/main" id="{8A414690-10F6-4621-B7C1-677CFE04D64F}"/>
              </a:ext>
            </a:extLst>
          </p:cNvPr>
          <p:cNvPicPr>
            <a:picLocks noChangeAspect="1"/>
          </p:cNvPicPr>
          <p:nvPr/>
        </p:nvPicPr>
        <p:blipFill>
          <a:blip r:embed="rId2" cstate="print"/>
          <a:stretch>
            <a:fillRect/>
          </a:stretch>
        </p:blipFill>
        <p:spPr>
          <a:xfrm>
            <a:off x="1988338" y="1248147"/>
            <a:ext cx="4589253" cy="1304875"/>
          </a:xfrm>
          <a:prstGeom prst="rect">
            <a:avLst/>
          </a:prstGeom>
        </p:spPr>
      </p:pic>
      <p:sp>
        <p:nvSpPr>
          <p:cNvPr id="3" name="TextBox 2">
            <a:extLst>
              <a:ext uri="{FF2B5EF4-FFF2-40B4-BE49-F238E27FC236}">
                <a16:creationId xmlns:a16="http://schemas.microsoft.com/office/drawing/2014/main" id="{9CE15E5D-A9D6-4CF9-B826-5CA74ABE1A46}"/>
              </a:ext>
            </a:extLst>
          </p:cNvPr>
          <p:cNvSpPr txBox="1"/>
          <p:nvPr/>
        </p:nvSpPr>
        <p:spPr>
          <a:xfrm>
            <a:off x="448573" y="664234"/>
            <a:ext cx="7599871"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2500" b="1" dirty="0">
                <a:solidFill>
                  <a:srgbClr val="FF0000"/>
                </a:solidFill>
              </a:rPr>
              <a:t>Did you </a:t>
            </a:r>
            <a:r>
              <a:rPr lang="en-GB" sz="2500" b="1" u="sng" dirty="0">
                <a:solidFill>
                  <a:srgbClr val="FF0000"/>
                </a:solidFill>
              </a:rPr>
              <a:t>ALL</a:t>
            </a:r>
            <a:r>
              <a:rPr lang="en-GB" sz="2500" b="1" dirty="0">
                <a:solidFill>
                  <a:srgbClr val="FF0000"/>
                </a:solidFill>
              </a:rPr>
              <a:t> remember the importance of a </a:t>
            </a:r>
            <a:r>
              <a:rPr lang="en-GB" sz="2500" b="1" dirty="0" err="1">
                <a:solidFill>
                  <a:srgbClr val="FF0000"/>
                </a:solidFill>
              </a:rPr>
              <a:t>ToolKit</a:t>
            </a:r>
            <a:r>
              <a:rPr lang="en-GB" sz="2500" b="1" dirty="0">
                <a:solidFill>
                  <a:srgbClr val="FF0000"/>
                </a:solidFill>
              </a:rPr>
              <a:t>?</a:t>
            </a:r>
            <a:endParaRPr lang="en-US" sz="2500" b="1" dirty="0">
              <a:solidFill>
                <a:srgbClr val="FF0000"/>
              </a:solidFill>
              <a:cs typeface="Calibri"/>
            </a:endParaRPr>
          </a:p>
        </p:txBody>
      </p:sp>
      <p:sp>
        <p:nvSpPr>
          <p:cNvPr id="4" name="TextBox 3">
            <a:extLst>
              <a:ext uri="{FF2B5EF4-FFF2-40B4-BE49-F238E27FC236}">
                <a16:creationId xmlns:a16="http://schemas.microsoft.com/office/drawing/2014/main" id="{C0166B27-F54A-4984-8F6C-7B0202E921A9}"/>
              </a:ext>
            </a:extLst>
          </p:cNvPr>
          <p:cNvSpPr txBox="1"/>
          <p:nvPr/>
        </p:nvSpPr>
        <p:spPr>
          <a:xfrm>
            <a:off x="611560" y="2471924"/>
            <a:ext cx="8384875" cy="40010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b="1" dirty="0">
              <a:solidFill>
                <a:srgbClr val="FF0000"/>
              </a:solidFill>
              <a:cs typeface="Calibri"/>
            </a:endParaRPr>
          </a:p>
          <a:p>
            <a:pPr marL="285750" indent="-285750">
              <a:buFont typeface="Wingdings"/>
              <a:buChar char="ü"/>
            </a:pPr>
            <a:r>
              <a:rPr lang="en-GB" sz="1600" dirty="0">
                <a:cs typeface="Calibri"/>
              </a:rPr>
              <a:t>Read back through all your writing – check it makes sense. Edit if it doesn’t e.g. Add in missing words, put a line through repeated information. </a:t>
            </a:r>
            <a:endParaRPr lang="en-GB" sz="1600" dirty="0">
              <a:solidFill>
                <a:srgbClr val="000000"/>
              </a:solidFill>
              <a:cs typeface="Calibri"/>
            </a:endParaRPr>
          </a:p>
          <a:p>
            <a:endParaRPr lang="en-GB" sz="1600" dirty="0">
              <a:cs typeface="Calibri"/>
            </a:endParaRPr>
          </a:p>
          <a:p>
            <a:pPr marL="285750" indent="-285750">
              <a:buFont typeface="Wingdings"/>
              <a:buChar char="ü"/>
            </a:pPr>
            <a:r>
              <a:rPr lang="en-GB" sz="1600" dirty="0">
                <a:cs typeface="Calibri"/>
              </a:rPr>
              <a:t>Have you remembered to use </a:t>
            </a:r>
            <a:r>
              <a:rPr lang="en-GB" sz="1600" b="1" dirty="0">
                <a:cs typeface="Calibri"/>
              </a:rPr>
              <a:t>capital letters </a:t>
            </a:r>
            <a:r>
              <a:rPr lang="en-GB" sz="1600" dirty="0">
                <a:cs typeface="Calibri"/>
              </a:rPr>
              <a:t>– at the start of a sentence, for names/places etc?</a:t>
            </a:r>
          </a:p>
          <a:p>
            <a:pPr marL="285750" indent="-285750">
              <a:buFont typeface="Wingdings"/>
              <a:buChar char="ü"/>
            </a:pPr>
            <a:endParaRPr lang="en-GB" sz="1600" dirty="0">
              <a:cs typeface="Calibri"/>
            </a:endParaRPr>
          </a:p>
          <a:p>
            <a:pPr marL="285750" indent="-285750">
              <a:buFont typeface="Wingdings"/>
              <a:buChar char="ü"/>
            </a:pPr>
            <a:r>
              <a:rPr lang="en-GB" sz="1600" dirty="0">
                <a:cs typeface="Calibri"/>
              </a:rPr>
              <a:t>Have you clearly marked the ending of a sentence with a</a:t>
            </a:r>
            <a:r>
              <a:rPr lang="en-GB" sz="1600" b="1" dirty="0">
                <a:cs typeface="Calibri"/>
              </a:rPr>
              <a:t> full stop</a:t>
            </a:r>
            <a:r>
              <a:rPr lang="en-GB" sz="1600" dirty="0">
                <a:cs typeface="Calibri"/>
              </a:rPr>
              <a:t>? Have you then followed it with a capital letter? </a:t>
            </a:r>
          </a:p>
          <a:p>
            <a:pPr marL="285750" indent="-285750">
              <a:buFont typeface="Wingdings"/>
              <a:buChar char="ü"/>
            </a:pPr>
            <a:endParaRPr lang="en-GB" sz="1600" dirty="0">
              <a:cs typeface="Calibri"/>
            </a:endParaRPr>
          </a:p>
          <a:p>
            <a:pPr marL="285750" indent="-285750">
              <a:buFont typeface="Wingdings"/>
              <a:buChar char="ü"/>
            </a:pPr>
            <a:r>
              <a:rPr lang="en-GB" sz="1600" dirty="0">
                <a:cs typeface="Calibri"/>
              </a:rPr>
              <a:t>Have you tried to use</a:t>
            </a:r>
            <a:r>
              <a:rPr lang="en-GB" sz="1600" b="1" dirty="0">
                <a:cs typeface="Calibri"/>
              </a:rPr>
              <a:t> other punctuation</a:t>
            </a:r>
            <a:r>
              <a:rPr lang="en-GB" sz="1600" dirty="0">
                <a:cs typeface="Calibri"/>
              </a:rPr>
              <a:t>, for example; </a:t>
            </a:r>
          </a:p>
          <a:p>
            <a:pPr marL="742950" lvl="1" indent="-285750">
              <a:buFont typeface="Wingdings"/>
              <a:buChar char="ü"/>
            </a:pPr>
            <a:r>
              <a:rPr lang="en-GB" sz="1600" dirty="0">
                <a:cs typeface="Calibri"/>
              </a:rPr>
              <a:t>a question mark for 'Did you know..?' type sentences and for sub-headings. </a:t>
            </a:r>
            <a:endParaRPr lang="en-GB" dirty="0">
              <a:cs typeface="Calibri"/>
            </a:endParaRPr>
          </a:p>
          <a:p>
            <a:pPr marL="742950" lvl="1" indent="-285750">
              <a:buFont typeface="Wingdings"/>
              <a:buChar char="ü"/>
            </a:pPr>
            <a:r>
              <a:rPr lang="en-GB" sz="1600" dirty="0">
                <a:cs typeface="Calibri"/>
              </a:rPr>
              <a:t>some exclamation marks for the really amazing 'wow' facts. </a:t>
            </a:r>
            <a:r>
              <a:rPr lang="en-GB" sz="1600" i="1" dirty="0">
                <a:cs typeface="Calibri"/>
              </a:rPr>
              <a:t>Don’t overuse exclamation marks as this can undo the wow factor you are trying to create</a:t>
            </a:r>
            <a:endParaRPr lang="en-GB" i="1" dirty="0">
              <a:cs typeface="Calibri"/>
            </a:endParaRPr>
          </a:p>
          <a:p>
            <a:pPr marL="742950" lvl="1" indent="-285750">
              <a:buFont typeface="Wingdings"/>
              <a:buChar char="ü"/>
            </a:pPr>
            <a:r>
              <a:rPr lang="en-GB" sz="1600" dirty="0">
                <a:cs typeface="Calibri"/>
              </a:rPr>
              <a:t>apostrophes for contractions (is not – isn't ) and possession (the whale's tail – the tail belonging to the whale). </a:t>
            </a:r>
            <a:endParaRPr lang="en-GB" dirty="0">
              <a:cs typeface="Calibri"/>
            </a:endParaRPr>
          </a:p>
          <a:p>
            <a:pPr marL="285750" indent="-285750"/>
            <a:endParaRPr lang="en-GB" sz="1400" dirty="0">
              <a:cs typeface="Calibri"/>
            </a:endParaRPr>
          </a:p>
        </p:txBody>
      </p:sp>
      <p:sp>
        <p:nvSpPr>
          <p:cNvPr id="5" name="TextBox 4"/>
          <p:cNvSpPr txBox="1"/>
          <p:nvPr/>
        </p:nvSpPr>
        <p:spPr>
          <a:xfrm>
            <a:off x="107504" y="188640"/>
            <a:ext cx="1008112" cy="369332"/>
          </a:xfrm>
          <a:prstGeom prst="rect">
            <a:avLst/>
          </a:prstGeom>
          <a:noFill/>
          <a:ln w="28575">
            <a:solidFill>
              <a:schemeClr val="tx1"/>
            </a:solidFill>
          </a:ln>
        </p:spPr>
        <p:txBody>
          <a:bodyPr wrap="square" lIns="91440" tIns="45720" rIns="91440" bIns="45720" rtlCol="0" anchor="t">
            <a:spAutoFit/>
          </a:bodyPr>
          <a:lstStyle/>
          <a:p>
            <a:r>
              <a:rPr lang="en-GB" dirty="0"/>
              <a:t>Lesson 2</a:t>
            </a:r>
            <a:endParaRPr lang="en-US" dirty="0"/>
          </a:p>
        </p:txBody>
      </p:sp>
    </p:spTree>
    <p:extLst>
      <p:ext uri="{BB962C8B-B14F-4D97-AF65-F5344CB8AC3E}">
        <p14:creationId xmlns:p14="http://schemas.microsoft.com/office/powerpoint/2010/main" val="2214609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296A61-528B-499D-9793-F0C9E9BD903B}"/>
              </a:ext>
            </a:extLst>
          </p:cNvPr>
          <p:cNvSpPr txBox="1"/>
          <p:nvPr/>
        </p:nvSpPr>
        <p:spPr>
          <a:xfrm>
            <a:off x="396815" y="879894"/>
            <a:ext cx="7599871"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b="1"/>
              <a:t>ToolKit </a:t>
            </a:r>
            <a:r>
              <a:rPr lang="en-GB" sz="2200" i="1"/>
              <a:t>continued</a:t>
            </a:r>
            <a:r>
              <a:rPr lang="en-GB" sz="2200" b="1"/>
              <a:t>...</a:t>
            </a:r>
            <a:endParaRPr lang="en-US" sz="2200">
              <a:cs typeface="Calibri"/>
            </a:endParaRPr>
          </a:p>
        </p:txBody>
      </p:sp>
      <p:pic>
        <p:nvPicPr>
          <p:cNvPr id="5" name="Picture 2" descr="Graphical user interface, application&#10;&#10;Description automatically generated">
            <a:extLst>
              <a:ext uri="{FF2B5EF4-FFF2-40B4-BE49-F238E27FC236}">
                <a16:creationId xmlns:a16="http://schemas.microsoft.com/office/drawing/2014/main" id="{27CE6DF2-19AB-4822-A428-FB4C531646DD}"/>
              </a:ext>
            </a:extLst>
          </p:cNvPr>
          <p:cNvPicPr>
            <a:picLocks noChangeAspect="1"/>
          </p:cNvPicPr>
          <p:nvPr/>
        </p:nvPicPr>
        <p:blipFill>
          <a:blip r:embed="rId2" cstate="print"/>
          <a:stretch>
            <a:fillRect/>
          </a:stretch>
        </p:blipFill>
        <p:spPr>
          <a:xfrm>
            <a:off x="3165894" y="732101"/>
            <a:ext cx="5684807" cy="1615425"/>
          </a:xfrm>
          <a:prstGeom prst="rect">
            <a:avLst/>
          </a:prstGeom>
        </p:spPr>
      </p:pic>
      <p:sp>
        <p:nvSpPr>
          <p:cNvPr id="6" name="TextBox 5">
            <a:extLst>
              <a:ext uri="{FF2B5EF4-FFF2-40B4-BE49-F238E27FC236}">
                <a16:creationId xmlns:a16="http://schemas.microsoft.com/office/drawing/2014/main" id="{41880C54-8543-4259-B95B-708312949FC9}"/>
              </a:ext>
            </a:extLst>
          </p:cNvPr>
          <p:cNvSpPr txBox="1"/>
          <p:nvPr/>
        </p:nvSpPr>
        <p:spPr>
          <a:xfrm>
            <a:off x="664235" y="2838091"/>
            <a:ext cx="7677509"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ü"/>
            </a:pPr>
            <a:endParaRPr lang="en-GB" dirty="0">
              <a:cs typeface="Arial"/>
            </a:endParaRPr>
          </a:p>
          <a:p>
            <a:pPr marL="285750" indent="-285750">
              <a:buFont typeface="Wingdings"/>
              <a:buChar char="ü"/>
            </a:pPr>
            <a:r>
              <a:rPr lang="en-GB" b="1" dirty="0">
                <a:cs typeface="Arial"/>
              </a:rPr>
              <a:t>Handwriting</a:t>
            </a:r>
            <a:r>
              <a:rPr lang="en-GB" dirty="0">
                <a:cs typeface="Arial"/>
              </a:rPr>
              <a:t> – Are your letters </a:t>
            </a:r>
            <a:r>
              <a:rPr lang="en-GB" b="1" dirty="0">
                <a:cs typeface="Arial"/>
              </a:rPr>
              <a:t>cursive</a:t>
            </a:r>
            <a:r>
              <a:rPr lang="en-GB" dirty="0">
                <a:cs typeface="Arial"/>
              </a:rPr>
              <a:t>? Sitting </a:t>
            </a:r>
            <a:r>
              <a:rPr lang="en-GB" b="1" dirty="0">
                <a:cs typeface="Arial"/>
              </a:rPr>
              <a:t>on the line</a:t>
            </a:r>
            <a:r>
              <a:rPr lang="en-GB" dirty="0">
                <a:cs typeface="Arial"/>
              </a:rPr>
              <a:t>?  Joined? </a:t>
            </a:r>
          </a:p>
          <a:p>
            <a:endParaRPr lang="en-GB" dirty="0">
              <a:cs typeface="Arial"/>
            </a:endParaRPr>
          </a:p>
          <a:p>
            <a:pPr marL="285750" indent="-285750">
              <a:buFont typeface="Wingdings"/>
              <a:buChar char="ü"/>
            </a:pPr>
            <a:r>
              <a:rPr lang="en-GB" dirty="0">
                <a:cs typeface="Arial"/>
              </a:rPr>
              <a:t>Is your sizing appropriate and consistent? </a:t>
            </a:r>
          </a:p>
          <a:p>
            <a:pPr marL="285750" indent="-285750"/>
            <a:r>
              <a:rPr lang="en-GB" dirty="0">
                <a:cs typeface="Arial"/>
              </a:rPr>
              <a:t>       Does the letter sizing match the spaces you have left between each word?</a:t>
            </a:r>
          </a:p>
          <a:p>
            <a:endParaRPr lang="en-GB" dirty="0">
              <a:cs typeface="Arial"/>
            </a:endParaRPr>
          </a:p>
          <a:p>
            <a:pPr marL="285750" indent="-285750">
              <a:buFont typeface="Wingdings"/>
              <a:buChar char="ü"/>
            </a:pPr>
            <a:r>
              <a:rPr lang="en-GB" dirty="0">
                <a:cs typeface="Arial"/>
              </a:rPr>
              <a:t>Have you used some </a:t>
            </a:r>
            <a:r>
              <a:rPr lang="en-GB" b="1" dirty="0">
                <a:cs typeface="Arial"/>
              </a:rPr>
              <a:t>conjunctions</a:t>
            </a:r>
            <a:r>
              <a:rPr lang="en-GB" dirty="0">
                <a:cs typeface="Arial"/>
              </a:rPr>
              <a:t> – to expand your information sentences and to provide some reasons e.g. </a:t>
            </a:r>
            <a:r>
              <a:rPr lang="en-GB" i="1" dirty="0">
                <a:cs typeface="Arial"/>
              </a:rPr>
              <a:t>so that, because, until</a:t>
            </a:r>
            <a:r>
              <a:rPr lang="en-GB" dirty="0">
                <a:cs typeface="Arial"/>
              </a:rPr>
              <a:t>.​</a:t>
            </a:r>
          </a:p>
          <a:p>
            <a:endParaRPr lang="en-GB" dirty="0">
              <a:cs typeface="Arial"/>
            </a:endParaRPr>
          </a:p>
          <a:p>
            <a:pPr marL="285750" indent="-285750">
              <a:buFont typeface="Wingdings"/>
              <a:buChar char="ü"/>
            </a:pPr>
            <a:r>
              <a:rPr lang="en-GB" dirty="0">
                <a:cs typeface="Arial"/>
              </a:rPr>
              <a:t>Have you tracked through your work carefully to </a:t>
            </a:r>
            <a:r>
              <a:rPr lang="en-GB" b="1" dirty="0">
                <a:cs typeface="Arial"/>
              </a:rPr>
              <a:t>‘Spell Check’</a:t>
            </a:r>
            <a:endParaRPr lang="en-GB" dirty="0">
              <a:cs typeface="Arial"/>
            </a:endParaRPr>
          </a:p>
          <a:p>
            <a:r>
              <a:rPr lang="en-GB" dirty="0">
                <a:cs typeface="Segoe UI"/>
              </a:rPr>
              <a:t>​</a:t>
            </a:r>
          </a:p>
        </p:txBody>
      </p:sp>
      <p:sp>
        <p:nvSpPr>
          <p:cNvPr id="7" name="TextBox 6"/>
          <p:cNvSpPr txBox="1"/>
          <p:nvPr/>
        </p:nvSpPr>
        <p:spPr>
          <a:xfrm>
            <a:off x="107504" y="188640"/>
            <a:ext cx="1008112" cy="369332"/>
          </a:xfrm>
          <a:prstGeom prst="rect">
            <a:avLst/>
          </a:prstGeom>
          <a:noFill/>
          <a:ln w="28575">
            <a:solidFill>
              <a:schemeClr val="tx1"/>
            </a:solidFill>
          </a:ln>
        </p:spPr>
        <p:txBody>
          <a:bodyPr wrap="square" lIns="91440" tIns="45720" rIns="91440" bIns="45720" rtlCol="0" anchor="t">
            <a:spAutoFit/>
          </a:bodyPr>
          <a:lstStyle/>
          <a:p>
            <a:r>
              <a:rPr lang="en-GB" dirty="0"/>
              <a:t>Lesson 2</a:t>
            </a:r>
            <a:endParaRPr lang="en-US" dirty="0"/>
          </a:p>
        </p:txBody>
      </p:sp>
    </p:spTree>
    <p:extLst>
      <p:ext uri="{BB962C8B-B14F-4D97-AF65-F5344CB8AC3E}">
        <p14:creationId xmlns:p14="http://schemas.microsoft.com/office/powerpoint/2010/main" val="4173118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F81AC-B48A-4258-8E24-1073EDF2299A}"/>
              </a:ext>
            </a:extLst>
          </p:cNvPr>
          <p:cNvSpPr>
            <a:spLocks noGrp="1"/>
          </p:cNvSpPr>
          <p:nvPr>
            <p:ph type="title"/>
          </p:nvPr>
        </p:nvSpPr>
        <p:spPr>
          <a:xfrm>
            <a:off x="457200" y="524804"/>
            <a:ext cx="8229600" cy="1143000"/>
          </a:xfrm>
        </p:spPr>
        <p:txBody>
          <a:bodyPr>
            <a:normAutofit/>
          </a:bodyPr>
          <a:lstStyle/>
          <a:p>
            <a:r>
              <a:rPr lang="en-GB" sz="3500" b="1" dirty="0">
                <a:solidFill>
                  <a:schemeClr val="accent1"/>
                </a:solidFill>
                <a:cs typeface="Calibri"/>
              </a:rPr>
              <a:t>Did you try to make your writing exciting.</a:t>
            </a:r>
          </a:p>
        </p:txBody>
      </p:sp>
      <p:sp>
        <p:nvSpPr>
          <p:cNvPr id="3" name="TextBox 2">
            <a:extLst>
              <a:ext uri="{FF2B5EF4-FFF2-40B4-BE49-F238E27FC236}">
                <a16:creationId xmlns:a16="http://schemas.microsoft.com/office/drawing/2014/main" id="{F7CC34C6-9EDD-4C69-9872-C3F48B50224C}"/>
              </a:ext>
            </a:extLst>
          </p:cNvPr>
          <p:cNvSpPr txBox="1"/>
          <p:nvPr/>
        </p:nvSpPr>
        <p:spPr>
          <a:xfrm>
            <a:off x="552091" y="1664898"/>
            <a:ext cx="8169214"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b="1" dirty="0"/>
              <a:t>You can achieve this by trying to add a little variety to your sentence structure and openers and a</a:t>
            </a:r>
            <a:r>
              <a:rPr lang="en-GB" sz="2200" b="1" dirty="0">
                <a:cs typeface="Calibri"/>
              </a:rPr>
              <a:t>voiding the overuse of: A whale is... A whale can... A whale has...</a:t>
            </a:r>
          </a:p>
        </p:txBody>
      </p:sp>
      <p:sp>
        <p:nvSpPr>
          <p:cNvPr id="4" name="TextBox 3">
            <a:extLst>
              <a:ext uri="{FF2B5EF4-FFF2-40B4-BE49-F238E27FC236}">
                <a16:creationId xmlns:a16="http://schemas.microsoft.com/office/drawing/2014/main" id="{C47519C9-5EE9-46B5-9A65-6430321FD390}"/>
              </a:ext>
            </a:extLst>
          </p:cNvPr>
          <p:cNvSpPr txBox="1"/>
          <p:nvPr/>
        </p:nvSpPr>
        <p:spPr>
          <a:xfrm>
            <a:off x="720844" y="3222505"/>
            <a:ext cx="274320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i="1">
                <a:solidFill>
                  <a:schemeClr val="accent1"/>
                </a:solidFill>
              </a:rPr>
              <a:t>Did you know.... ?</a:t>
            </a:r>
            <a:endParaRPr lang="en-US" sz="2200" i="1">
              <a:solidFill>
                <a:schemeClr val="accent1"/>
              </a:solidFill>
              <a:cs typeface="Calibri"/>
            </a:endParaRPr>
          </a:p>
        </p:txBody>
      </p:sp>
      <p:sp>
        <p:nvSpPr>
          <p:cNvPr id="5" name="TextBox 4">
            <a:extLst>
              <a:ext uri="{FF2B5EF4-FFF2-40B4-BE49-F238E27FC236}">
                <a16:creationId xmlns:a16="http://schemas.microsoft.com/office/drawing/2014/main" id="{930AB983-5CA7-4FDF-990D-1AD3FC65D3E8}"/>
              </a:ext>
            </a:extLst>
          </p:cNvPr>
          <p:cNvSpPr txBox="1"/>
          <p:nvPr/>
        </p:nvSpPr>
        <p:spPr>
          <a:xfrm rot="-600000">
            <a:off x="617327" y="4533720"/>
            <a:ext cx="3597214"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i="1">
                <a:solidFill>
                  <a:schemeClr val="accent1"/>
                </a:solidFill>
              </a:rPr>
              <a:t>Not many people know that...</a:t>
            </a:r>
            <a:endParaRPr lang="en-US" sz="2200" i="1">
              <a:solidFill>
                <a:schemeClr val="accent1"/>
              </a:solidFill>
              <a:cs typeface="Calibri"/>
            </a:endParaRPr>
          </a:p>
        </p:txBody>
      </p:sp>
      <p:sp>
        <p:nvSpPr>
          <p:cNvPr id="6" name="TextBox 5">
            <a:extLst>
              <a:ext uri="{FF2B5EF4-FFF2-40B4-BE49-F238E27FC236}">
                <a16:creationId xmlns:a16="http://schemas.microsoft.com/office/drawing/2014/main" id="{693CED6F-A365-41FA-BC08-C9CD38F5CD82}"/>
              </a:ext>
            </a:extLst>
          </p:cNvPr>
          <p:cNvSpPr txBox="1"/>
          <p:nvPr/>
        </p:nvSpPr>
        <p:spPr>
          <a:xfrm>
            <a:off x="2722172" y="5577515"/>
            <a:ext cx="3493697"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i="1">
                <a:solidFill>
                  <a:schemeClr val="accent1"/>
                </a:solidFill>
              </a:rPr>
              <a:t>Another interesting fact is ...</a:t>
            </a:r>
            <a:endParaRPr lang="en-US" sz="2200" i="1">
              <a:solidFill>
                <a:schemeClr val="accent1"/>
              </a:solidFill>
              <a:cs typeface="Calibri"/>
            </a:endParaRPr>
          </a:p>
        </p:txBody>
      </p:sp>
      <p:sp>
        <p:nvSpPr>
          <p:cNvPr id="7" name="TextBox 6">
            <a:extLst>
              <a:ext uri="{FF2B5EF4-FFF2-40B4-BE49-F238E27FC236}">
                <a16:creationId xmlns:a16="http://schemas.microsoft.com/office/drawing/2014/main" id="{9910CF4F-1510-498E-A40E-70FFD2C4192E}"/>
              </a:ext>
            </a:extLst>
          </p:cNvPr>
          <p:cNvSpPr txBox="1"/>
          <p:nvPr/>
        </p:nvSpPr>
        <p:spPr>
          <a:xfrm rot="840000">
            <a:off x="4214543" y="3472669"/>
            <a:ext cx="38732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accent1"/>
                </a:solidFill>
              </a:rPr>
              <a:t>It may come as a surprise to you that </a:t>
            </a:r>
            <a:r>
              <a:rPr lang="en-GB" dirty="0">
                <a:solidFill>
                  <a:schemeClr val="accent1"/>
                </a:solidFill>
              </a:rPr>
              <a:t>...</a:t>
            </a:r>
            <a:endParaRPr lang="en-US">
              <a:solidFill>
                <a:schemeClr val="accent1"/>
              </a:solidFill>
              <a:cs typeface="Calibri"/>
            </a:endParaRPr>
          </a:p>
        </p:txBody>
      </p:sp>
      <p:sp>
        <p:nvSpPr>
          <p:cNvPr id="8" name="TextBox 7">
            <a:extLst>
              <a:ext uri="{FF2B5EF4-FFF2-40B4-BE49-F238E27FC236}">
                <a16:creationId xmlns:a16="http://schemas.microsoft.com/office/drawing/2014/main" id="{9BF7485B-6D55-4187-AC31-09FB86E548F8}"/>
              </a:ext>
            </a:extLst>
          </p:cNvPr>
          <p:cNvSpPr txBox="1"/>
          <p:nvPr/>
        </p:nvSpPr>
        <p:spPr>
          <a:xfrm>
            <a:off x="4904656" y="4697621"/>
            <a:ext cx="38732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accent1"/>
                </a:solidFill>
              </a:rPr>
              <a:t>Something unusual about the.... is...</a:t>
            </a:r>
            <a:endParaRPr lang="en-GB" dirty="0">
              <a:solidFill>
                <a:schemeClr val="accent1"/>
              </a:solidFill>
              <a:cs typeface="Calibri"/>
            </a:endParaRPr>
          </a:p>
        </p:txBody>
      </p:sp>
      <p:sp>
        <p:nvSpPr>
          <p:cNvPr id="9" name="TextBox 8"/>
          <p:cNvSpPr txBox="1"/>
          <p:nvPr/>
        </p:nvSpPr>
        <p:spPr>
          <a:xfrm>
            <a:off x="107504" y="188640"/>
            <a:ext cx="1008112" cy="369332"/>
          </a:xfrm>
          <a:prstGeom prst="rect">
            <a:avLst/>
          </a:prstGeom>
          <a:noFill/>
          <a:ln w="28575">
            <a:solidFill>
              <a:schemeClr val="tx1"/>
            </a:solidFill>
          </a:ln>
        </p:spPr>
        <p:txBody>
          <a:bodyPr wrap="square" lIns="91440" tIns="45720" rIns="91440" bIns="45720" rtlCol="0" anchor="t">
            <a:spAutoFit/>
          </a:bodyPr>
          <a:lstStyle/>
          <a:p>
            <a:r>
              <a:rPr lang="en-GB" dirty="0"/>
              <a:t>Lesson 2</a:t>
            </a:r>
            <a:endParaRPr lang="en-US" dirty="0"/>
          </a:p>
        </p:txBody>
      </p:sp>
    </p:spTree>
    <p:extLst>
      <p:ext uri="{BB962C8B-B14F-4D97-AF65-F5344CB8AC3E}">
        <p14:creationId xmlns:p14="http://schemas.microsoft.com/office/powerpoint/2010/main" val="55881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1E656C-142C-4605-8FEC-D78AD66A3A55}"/>
              </a:ext>
            </a:extLst>
          </p:cNvPr>
          <p:cNvSpPr txBox="1"/>
          <p:nvPr/>
        </p:nvSpPr>
        <p:spPr>
          <a:xfrm>
            <a:off x="439461" y="259538"/>
            <a:ext cx="8307237"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500" b="1" dirty="0"/>
              <a:t>Today's Task:   </a:t>
            </a:r>
            <a:r>
              <a:rPr lang="en-GB" sz="3500" b="1" i="1" dirty="0">
                <a:solidFill>
                  <a:schemeClr val="accent1"/>
                </a:solidFill>
              </a:rPr>
              <a:t> </a:t>
            </a:r>
          </a:p>
          <a:p>
            <a:pPr algn="ctr"/>
            <a:r>
              <a:rPr lang="en-GB" sz="3500" b="1" i="1" dirty="0">
                <a:solidFill>
                  <a:schemeClr val="accent1"/>
                </a:solidFill>
              </a:rPr>
              <a:t> </a:t>
            </a:r>
          </a:p>
          <a:p>
            <a:r>
              <a:rPr lang="en-GB" sz="3500" b="1" i="1" dirty="0">
                <a:solidFill>
                  <a:schemeClr val="accent1"/>
                </a:solidFill>
                <a:ea typeface="+mn-lt"/>
                <a:cs typeface="+mn-lt"/>
              </a:rPr>
              <a:t>-Finish writing </a:t>
            </a:r>
            <a:r>
              <a:rPr lang="en-GB" sz="2000" b="1" i="1" dirty="0">
                <a:solidFill>
                  <a:schemeClr val="accent1"/>
                </a:solidFill>
                <a:ea typeface="+mn-lt"/>
                <a:cs typeface="+mn-lt"/>
              </a:rPr>
              <a:t>and </a:t>
            </a:r>
          </a:p>
          <a:p>
            <a:r>
              <a:rPr lang="en-GB" sz="3500" b="1" i="1" dirty="0">
                <a:solidFill>
                  <a:schemeClr val="accent1"/>
                </a:solidFill>
                <a:ea typeface="+mn-lt"/>
                <a:cs typeface="+mn-lt"/>
              </a:rPr>
              <a:t>-Self assess, edit and improve work.</a:t>
            </a:r>
            <a:endParaRPr lang="en-US" sz="2500" i="1" dirty="0">
              <a:solidFill>
                <a:schemeClr val="accent1"/>
              </a:solidFill>
              <a:ea typeface="+mn-lt"/>
              <a:cs typeface="+mn-lt"/>
            </a:endParaRPr>
          </a:p>
          <a:p>
            <a:endParaRPr lang="en-GB" dirty="0">
              <a:cs typeface="Calibri"/>
            </a:endParaRPr>
          </a:p>
          <a:p>
            <a:endParaRPr lang="en-GB" dirty="0">
              <a:cs typeface="Calibri"/>
            </a:endParaRPr>
          </a:p>
          <a:p>
            <a:pPr marL="285750" indent="-285750"/>
            <a:endParaRPr lang="en-GB" dirty="0">
              <a:cs typeface="Calibri"/>
            </a:endParaRPr>
          </a:p>
        </p:txBody>
      </p:sp>
      <p:sp>
        <p:nvSpPr>
          <p:cNvPr id="3" name="TextBox 2"/>
          <p:cNvSpPr txBox="1"/>
          <p:nvPr/>
        </p:nvSpPr>
        <p:spPr>
          <a:xfrm>
            <a:off x="107504" y="188640"/>
            <a:ext cx="1008112" cy="369332"/>
          </a:xfrm>
          <a:prstGeom prst="rect">
            <a:avLst/>
          </a:prstGeom>
          <a:noFill/>
          <a:ln w="28575">
            <a:solidFill>
              <a:schemeClr val="tx1"/>
            </a:solidFill>
          </a:ln>
        </p:spPr>
        <p:txBody>
          <a:bodyPr wrap="square" lIns="91440" tIns="45720" rIns="91440" bIns="45720" rtlCol="0" anchor="t">
            <a:spAutoFit/>
          </a:bodyPr>
          <a:lstStyle/>
          <a:p>
            <a:r>
              <a:rPr lang="en-GB" dirty="0"/>
              <a:t>Lesson 2</a:t>
            </a:r>
            <a:endParaRPr lang="en-US" dirty="0"/>
          </a:p>
        </p:txBody>
      </p:sp>
      <p:sp>
        <p:nvSpPr>
          <p:cNvPr id="4" name="TextBox 3">
            <a:extLst>
              <a:ext uri="{FF2B5EF4-FFF2-40B4-BE49-F238E27FC236}">
                <a16:creationId xmlns:a16="http://schemas.microsoft.com/office/drawing/2014/main" id="{1D024CFA-6B72-4223-8808-909082A43397}"/>
              </a:ext>
            </a:extLst>
          </p:cNvPr>
          <p:cNvSpPr txBox="1"/>
          <p:nvPr/>
        </p:nvSpPr>
        <p:spPr>
          <a:xfrm>
            <a:off x="371195" y="2770474"/>
            <a:ext cx="7944928"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200" dirty="0"/>
              <a:t>Work back through the slides to recap all the things you should be checking for.</a:t>
            </a:r>
            <a:endParaRPr lang="en-US" sz="2200">
              <a:cs typeface="Calibri"/>
            </a:endParaRPr>
          </a:p>
          <a:p>
            <a:pPr marL="285750" indent="-285750">
              <a:buFont typeface="Arial"/>
              <a:buChar char="•"/>
            </a:pPr>
            <a:endParaRPr lang="en-GB" sz="2200" dirty="0">
              <a:cs typeface="Calibri"/>
            </a:endParaRPr>
          </a:p>
          <a:p>
            <a:pPr marL="285750" indent="-285750">
              <a:buFont typeface="Arial"/>
              <a:buChar char="•"/>
            </a:pPr>
            <a:r>
              <a:rPr lang="en-GB" sz="2200" dirty="0">
                <a:cs typeface="Calibri"/>
              </a:rPr>
              <a:t>If you did the non-chronological report (with sub-headings) you could use the check list sheet (in the folder).</a:t>
            </a:r>
          </a:p>
          <a:p>
            <a:pPr marL="285750" indent="-285750">
              <a:buFont typeface="Arial"/>
              <a:buChar char="•"/>
            </a:pPr>
            <a:endParaRPr lang="en-GB" sz="2200" dirty="0">
              <a:cs typeface="Calibri"/>
            </a:endParaRPr>
          </a:p>
          <a:p>
            <a:pPr marL="285750" indent="-285750">
              <a:buFont typeface="Arial"/>
              <a:buChar char="•"/>
            </a:pPr>
            <a:r>
              <a:rPr lang="en-GB" sz="2200" dirty="0">
                <a:cs typeface="Calibri"/>
              </a:rPr>
              <a:t>Don't forget the highlighting and Success Criteria keys we have used before when checking our work. You could do that today too.</a:t>
            </a:r>
          </a:p>
        </p:txBody>
      </p:sp>
      <p:sp>
        <p:nvSpPr>
          <p:cNvPr id="5" name="TextBox 4">
            <a:extLst>
              <a:ext uri="{FF2B5EF4-FFF2-40B4-BE49-F238E27FC236}">
                <a16:creationId xmlns:a16="http://schemas.microsoft.com/office/drawing/2014/main" id="{39476CC7-F0DE-4F18-93A3-68C5FD267191}"/>
              </a:ext>
            </a:extLst>
          </p:cNvPr>
          <p:cNvSpPr txBox="1"/>
          <p:nvPr/>
        </p:nvSpPr>
        <p:spPr>
          <a:xfrm>
            <a:off x="1455820" y="6070790"/>
            <a:ext cx="613782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highlight>
                  <a:srgbClr val="FFFF00"/>
                </a:highlight>
              </a:rPr>
              <a:t>Don't forget to send your finished piece to your class teacher</a:t>
            </a:r>
            <a:endParaRPr lang="en-GB" b="1">
              <a:highlight>
                <a:srgbClr val="FFFF00"/>
              </a:highlight>
              <a:cs typeface="Calibri"/>
            </a:endParaRPr>
          </a:p>
        </p:txBody>
      </p:sp>
    </p:spTree>
    <p:extLst>
      <p:ext uri="{BB962C8B-B14F-4D97-AF65-F5344CB8AC3E}">
        <p14:creationId xmlns:p14="http://schemas.microsoft.com/office/powerpoint/2010/main" val="2289684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276872"/>
            <a:ext cx="9217024" cy="4032448"/>
          </a:xfrm>
          <a:prstGeom prst="rect">
            <a:avLst/>
          </a:prstGeom>
          <a:noFill/>
        </p:spPr>
      </p:pic>
      <p:sp>
        <p:nvSpPr>
          <p:cNvPr id="6" name="TextBox 5"/>
          <p:cNvSpPr txBox="1"/>
          <p:nvPr/>
        </p:nvSpPr>
        <p:spPr>
          <a:xfrm>
            <a:off x="899592" y="404664"/>
            <a:ext cx="7272808" cy="1631216"/>
          </a:xfrm>
          <a:prstGeom prst="rect">
            <a:avLst/>
          </a:prstGeom>
          <a:noFill/>
        </p:spPr>
        <p:txBody>
          <a:bodyPr wrap="square" rtlCol="0">
            <a:spAutoFit/>
          </a:bodyPr>
          <a:lstStyle/>
          <a:p>
            <a:pPr algn="ctr"/>
            <a:r>
              <a:rPr lang="en-GB" sz="10000" b="1" dirty="0">
                <a:solidFill>
                  <a:schemeClr val="accent1"/>
                </a:solidFill>
              </a:rPr>
              <a:t>ENGLISH</a:t>
            </a:r>
            <a:endParaRPr lang="en-US" sz="10000" b="1" dirty="0">
              <a:solidFill>
                <a:schemeClr val="accent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TotalTime>
  <Words>426</Words>
  <Application>Microsoft Office PowerPoint</Application>
  <PresentationFormat>On-screen Show (4:3)</PresentationFormat>
  <Paragraphs>94</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All about Whales</vt:lpstr>
      <vt:lpstr>You should have all made a good start on your chosen piece of writing by now. Some of you may even have worked super hard yesterday and  finished it.  You chose your Learning Challenge, along with their differing Success Criteria from:  </vt:lpstr>
      <vt:lpstr>PowerPoint Presentation</vt:lpstr>
      <vt:lpstr>PowerPoint Presentation</vt:lpstr>
      <vt:lpstr>PowerPoint Presentation</vt:lpstr>
      <vt:lpstr>PowerPoint Presentation</vt:lpstr>
      <vt:lpstr>Did you try to make your writing exciting.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DARREN FOGARTY</dc:creator>
  <cp:lastModifiedBy>DARREN FOGARTY</cp:lastModifiedBy>
  <cp:revision>83</cp:revision>
  <dcterms:created xsi:type="dcterms:W3CDTF">2021-02-20T13:53:59Z</dcterms:created>
  <dcterms:modified xsi:type="dcterms:W3CDTF">2021-03-01T15:09:47Z</dcterms:modified>
</cp:coreProperties>
</file>