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6" r:id="rId3"/>
    <p:sldId id="257" r:id="rId4"/>
    <p:sldId id="264" r:id="rId5"/>
    <p:sldId id="288" r:id="rId6"/>
    <p:sldId id="289" r:id="rId7"/>
    <p:sldId id="269" r:id="rId8"/>
    <p:sldId id="270" r:id="rId9"/>
    <p:sldId id="298" r:id="rId10"/>
    <p:sldId id="290" r:id="rId11"/>
    <p:sldId id="291" r:id="rId12"/>
    <p:sldId id="292" r:id="rId13"/>
    <p:sldId id="294" r:id="rId14"/>
    <p:sldId id="295" r:id="rId15"/>
    <p:sldId id="301" r:id="rId16"/>
    <p:sldId id="296" r:id="rId17"/>
    <p:sldId id="297" r:id="rId18"/>
    <p:sldId id="302" r:id="rId19"/>
    <p:sldId id="299" r:id="rId20"/>
    <p:sldId id="300" r:id="rId21"/>
    <p:sldId id="293" r:id="rId22"/>
    <p:sldId id="275" r:id="rId23"/>
    <p:sldId id="276" r:id="rId24"/>
    <p:sldId id="305" r:id="rId25"/>
    <p:sldId id="277" r:id="rId26"/>
    <p:sldId id="303" r:id="rId27"/>
    <p:sldId id="274" r:id="rId28"/>
    <p:sldId id="278" r:id="rId29"/>
    <p:sldId id="279" r:id="rId30"/>
    <p:sldId id="280" r:id="rId31"/>
    <p:sldId id="281" r:id="rId32"/>
    <p:sldId id="282" r:id="rId33"/>
    <p:sldId id="283" r:id="rId34"/>
    <p:sldId id="304" r:id="rId35"/>
    <p:sldId id="285" r:id="rId36"/>
    <p:sldId id="286" r:id="rId37"/>
    <p:sldId id="287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8F55F3-C12A-D17E-1B34-B788B6EBB6F4}" v="2648" dt="2021-01-16T10:32:26.932"/>
    <p1510:client id="{6C22C694-8418-45DD-AE50-106490F0F22F}" v="78" dt="2020-12-30T09:52:02.943"/>
    <p1510:client id="{7BB25AC2-522F-AB18-60A8-DA11C86E3466}" v="738" dt="2021-01-15T21:53:47.818"/>
    <p1510:client id="{80A4648B-06BA-0E49-B651-9586E241E2DE}" v="2168" dt="2021-01-10T13:26:50.118"/>
    <p1510:client id="{A87241CD-F94E-74D5-98C7-AF65D05FF345}" v="2637" dt="2020-12-30T18:40:19.688"/>
    <p1510:client id="{AF301B06-8C3F-3F4E-C7A2-4217F3AF7A71}" v="90" dt="2020-12-31T10:06:20.072"/>
    <p1510:client id="{B1FFD83F-11D7-02C6-3C75-B8C683A8D163}" v="669" dt="2021-01-16T10:38:35.2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7BB25AC2-522F-AB18-60A8-DA11C86E3466}"/>
    <pc:docChg chg="addSld delSld modSld sldOrd">
      <pc:chgData name="Corrina Stewart" userId="S::corrina.stewart@bramhopeprimaryschool.co.uk::47a46c61-2e17-40ae-9a3d-a14b8220ea0f" providerId="AD" clId="Web-{7BB25AC2-522F-AB18-60A8-DA11C86E3466}" dt="2021-01-15T21:53:47.818" v="482" actId="20577"/>
      <pc:docMkLst>
        <pc:docMk/>
      </pc:docMkLst>
      <pc:sldChg chg="modSp">
        <pc:chgData name="Corrina Stewart" userId="S::corrina.stewart@bramhopeprimaryschool.co.uk::47a46c61-2e17-40ae-9a3d-a14b8220ea0f" providerId="AD" clId="Web-{7BB25AC2-522F-AB18-60A8-DA11C86E3466}" dt="2021-01-15T20:35:30.350" v="0" actId="20577"/>
        <pc:sldMkLst>
          <pc:docMk/>
          <pc:sldMk cId="109857222" sldId="256"/>
        </pc:sldMkLst>
        <pc:spChg chg="mod">
          <ac:chgData name="Corrina Stewart" userId="S::corrina.stewart@bramhopeprimaryschool.co.uk::47a46c61-2e17-40ae-9a3d-a14b8220ea0f" providerId="AD" clId="Web-{7BB25AC2-522F-AB18-60A8-DA11C86E3466}" dt="2021-01-15T20:35:30.350" v="0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">
        <pc:chgData name="Corrina Stewart" userId="S::corrina.stewart@bramhopeprimaryschool.co.uk::47a46c61-2e17-40ae-9a3d-a14b8220ea0f" providerId="AD" clId="Web-{7BB25AC2-522F-AB18-60A8-DA11C86E3466}" dt="2021-01-15T20:38:15.991" v="23" actId="20577"/>
        <pc:sldMkLst>
          <pc:docMk/>
          <pc:sldMk cId="912352006" sldId="257"/>
        </pc:sldMkLst>
        <pc:spChg chg="mod">
          <ac:chgData name="Corrina Stewart" userId="S::corrina.stewart@bramhopeprimaryschool.co.uk::47a46c61-2e17-40ae-9a3d-a14b8220ea0f" providerId="AD" clId="Web-{7BB25AC2-522F-AB18-60A8-DA11C86E3466}" dt="2021-01-15T20:38:15.991" v="23" actId="20577"/>
          <ac:spMkLst>
            <pc:docMk/>
            <pc:sldMk cId="912352006" sldId="257"/>
            <ac:spMk id="2" creationId="{A275C057-EF4F-4F1A-B370-3108C5F821F2}"/>
          </ac:spMkLst>
        </pc:spChg>
      </pc:sldChg>
      <pc:sldChg chg="addSp delSp modSp">
        <pc:chgData name="Corrina Stewart" userId="S::corrina.stewart@bramhopeprimaryschool.co.uk::47a46c61-2e17-40ae-9a3d-a14b8220ea0f" providerId="AD" clId="Web-{7BB25AC2-522F-AB18-60A8-DA11C86E3466}" dt="2021-01-15T21:13:38.679" v="229" actId="1076"/>
        <pc:sldMkLst>
          <pc:docMk/>
          <pc:sldMk cId="807452419" sldId="259"/>
        </pc:sldMkLst>
        <pc:spChg chg="mod">
          <ac:chgData name="Corrina Stewart" userId="S::corrina.stewart@bramhopeprimaryschool.co.uk::47a46c61-2e17-40ae-9a3d-a14b8220ea0f" providerId="AD" clId="Web-{7BB25AC2-522F-AB18-60A8-DA11C86E3466}" dt="2021-01-15T21:06:01.120" v="220" actId="20577"/>
          <ac:spMkLst>
            <pc:docMk/>
            <pc:sldMk cId="807452419" sldId="259"/>
            <ac:spMk id="2" creationId="{2D0739AC-22F0-4146-83F5-CD70FC5F2A56}"/>
          </ac:spMkLst>
        </pc:spChg>
        <pc:spChg chg="del mod">
          <ac:chgData name="Corrina Stewart" userId="S::corrina.stewart@bramhopeprimaryschool.co.uk::47a46c61-2e17-40ae-9a3d-a14b8220ea0f" providerId="AD" clId="Web-{7BB25AC2-522F-AB18-60A8-DA11C86E3466}" dt="2021-01-15T21:13:07.617" v="222"/>
          <ac:spMkLst>
            <pc:docMk/>
            <pc:sldMk cId="807452419" sldId="259"/>
            <ac:spMk id="3" creationId="{FCA2DB27-42DB-4B92-9895-024C6FAE8A59}"/>
          </ac:spMkLst>
        </pc:spChg>
        <pc:spChg chg="add del mod">
          <ac:chgData name="Corrina Stewart" userId="S::corrina.stewart@bramhopeprimaryschool.co.uk::47a46c61-2e17-40ae-9a3d-a14b8220ea0f" providerId="AD" clId="Web-{7BB25AC2-522F-AB18-60A8-DA11C86E3466}" dt="2021-01-15T21:13:10.226" v="223"/>
          <ac:spMkLst>
            <pc:docMk/>
            <pc:sldMk cId="807452419" sldId="259"/>
            <ac:spMk id="6" creationId="{234FFBF1-3B98-43A6-84CF-FCA92A4F49B8}"/>
          </ac:spMkLst>
        </pc:spChg>
        <pc:picChg chg="add mod">
          <ac:chgData name="Corrina Stewart" userId="S::corrina.stewart@bramhopeprimaryschool.co.uk::47a46c61-2e17-40ae-9a3d-a14b8220ea0f" providerId="AD" clId="Web-{7BB25AC2-522F-AB18-60A8-DA11C86E3466}" dt="2021-01-15T21:13:18.210" v="225" actId="14100"/>
          <ac:picMkLst>
            <pc:docMk/>
            <pc:sldMk cId="807452419" sldId="259"/>
            <ac:picMk id="4" creationId="{556B9F72-9AB7-404E-8C19-CDC549A2FA6B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13:38.679" v="229" actId="1076"/>
          <ac:picMkLst>
            <pc:docMk/>
            <pc:sldMk cId="807452419" sldId="259"/>
            <ac:picMk id="7" creationId="{F135A6FE-887A-425A-A7A0-EFFE9BD1F7A4}"/>
          </ac:picMkLst>
        </pc:picChg>
      </pc:sldChg>
      <pc:sldChg chg="addSp delSp modSp ord">
        <pc:chgData name="Corrina Stewart" userId="S::corrina.stewart@bramhopeprimaryschool.co.uk::47a46c61-2e17-40ae-9a3d-a14b8220ea0f" providerId="AD" clId="Web-{7BB25AC2-522F-AB18-60A8-DA11C86E3466}" dt="2021-01-15T21:19:29.958" v="282"/>
        <pc:sldMkLst>
          <pc:docMk/>
          <pc:sldMk cId="1336862364" sldId="260"/>
        </pc:sldMkLst>
        <pc:spChg chg="mod">
          <ac:chgData name="Corrina Stewart" userId="S::corrina.stewart@bramhopeprimaryschool.co.uk::47a46c61-2e17-40ae-9a3d-a14b8220ea0f" providerId="AD" clId="Web-{7BB25AC2-522F-AB18-60A8-DA11C86E3466}" dt="2021-01-15T21:19:29.926" v="281" actId="20577"/>
          <ac:spMkLst>
            <pc:docMk/>
            <pc:sldMk cId="1336862364" sldId="260"/>
            <ac:spMk id="2" creationId="{03ADB9AA-F3D4-417A-98CB-C1ABEC8B3EA9}"/>
          </ac:spMkLst>
        </pc:spChg>
        <pc:spChg chg="del mod">
          <ac:chgData name="Corrina Stewart" userId="S::corrina.stewart@bramhopeprimaryschool.co.uk::47a46c61-2e17-40ae-9a3d-a14b8220ea0f" providerId="AD" clId="Web-{7BB25AC2-522F-AB18-60A8-DA11C86E3466}" dt="2021-01-15T21:18:09.724" v="270"/>
          <ac:spMkLst>
            <pc:docMk/>
            <pc:sldMk cId="1336862364" sldId="260"/>
            <ac:spMk id="3" creationId="{DA7794B8-4874-490F-8656-B5937F88A651}"/>
          </ac:spMkLst>
        </pc:spChg>
        <pc:spChg chg="add del mod">
          <ac:chgData name="Corrina Stewart" userId="S::corrina.stewart@bramhopeprimaryschool.co.uk::47a46c61-2e17-40ae-9a3d-a14b8220ea0f" providerId="AD" clId="Web-{7BB25AC2-522F-AB18-60A8-DA11C86E3466}" dt="2021-01-15T21:18:10.193" v="271"/>
          <ac:spMkLst>
            <pc:docMk/>
            <pc:sldMk cId="1336862364" sldId="260"/>
            <ac:spMk id="5" creationId="{117D6348-9F3C-4012-979C-9483563A985B}"/>
          </ac:spMkLst>
        </pc:spChg>
        <pc:picChg chg="add mod ord">
          <ac:chgData name="Corrina Stewart" userId="S::corrina.stewart@bramhopeprimaryschool.co.uk::47a46c61-2e17-40ae-9a3d-a14b8220ea0f" providerId="AD" clId="Web-{7BB25AC2-522F-AB18-60A8-DA11C86E3466}" dt="2021-01-15T21:18:11.630" v="274" actId="1076"/>
          <ac:picMkLst>
            <pc:docMk/>
            <pc:sldMk cId="1336862364" sldId="260"/>
            <ac:picMk id="6" creationId="{AE9224EA-1773-40A9-B770-26A860C0413A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18:37.614" v="280" actId="14100"/>
          <ac:picMkLst>
            <pc:docMk/>
            <pc:sldMk cId="1336862364" sldId="260"/>
            <ac:picMk id="7" creationId="{FF9D86BF-E698-4EFF-9926-939AD6B501C9}"/>
          </ac:picMkLst>
        </pc:picChg>
      </pc:sldChg>
      <pc:sldChg chg="del">
        <pc:chgData name="Corrina Stewart" userId="S::corrina.stewart@bramhopeprimaryschool.co.uk::47a46c61-2e17-40ae-9a3d-a14b8220ea0f" providerId="AD" clId="Web-{7BB25AC2-522F-AB18-60A8-DA11C86E3466}" dt="2021-01-15T21:44:31.135" v="449"/>
        <pc:sldMkLst>
          <pc:docMk/>
          <pc:sldMk cId="3110606670" sldId="261"/>
        </pc:sldMkLst>
      </pc:sldChg>
      <pc:sldChg chg="del">
        <pc:chgData name="Corrina Stewart" userId="S::corrina.stewart@bramhopeprimaryschool.co.uk::47a46c61-2e17-40ae-9a3d-a14b8220ea0f" providerId="AD" clId="Web-{7BB25AC2-522F-AB18-60A8-DA11C86E3466}" dt="2021-01-15T21:47:10.853" v="456"/>
        <pc:sldMkLst>
          <pc:docMk/>
          <pc:sldMk cId="1072909341" sldId="263"/>
        </pc:sldMkLst>
      </pc:sldChg>
      <pc:sldChg chg="modSp">
        <pc:chgData name="Corrina Stewart" userId="S::corrina.stewart@bramhopeprimaryschool.co.uk::47a46c61-2e17-40ae-9a3d-a14b8220ea0f" providerId="AD" clId="Web-{7BB25AC2-522F-AB18-60A8-DA11C86E3466}" dt="2021-01-15T20:45:47.140" v="64" actId="20577"/>
        <pc:sldMkLst>
          <pc:docMk/>
          <pc:sldMk cId="1462816943" sldId="264"/>
        </pc:sldMkLst>
        <pc:spChg chg="mod">
          <ac:chgData name="Corrina Stewart" userId="S::corrina.stewart@bramhopeprimaryschool.co.uk::47a46c61-2e17-40ae-9a3d-a14b8220ea0f" providerId="AD" clId="Web-{7BB25AC2-522F-AB18-60A8-DA11C86E3466}" dt="2021-01-15T20:39:12.898" v="38" actId="20577"/>
          <ac:spMkLst>
            <pc:docMk/>
            <pc:sldMk cId="1462816943" sldId="264"/>
            <ac:spMk id="2" creationId="{80B87FE5-0A6C-4A36-8BE2-828546995610}"/>
          </ac:spMkLst>
        </pc:spChg>
        <pc:spChg chg="mod">
          <ac:chgData name="Corrina Stewart" userId="S::corrina.stewart@bramhopeprimaryschool.co.uk::47a46c61-2e17-40ae-9a3d-a14b8220ea0f" providerId="AD" clId="Web-{7BB25AC2-522F-AB18-60A8-DA11C86E3466}" dt="2021-01-15T20:45:47.140" v="64" actId="20577"/>
          <ac:spMkLst>
            <pc:docMk/>
            <pc:sldMk cId="1462816943" sldId="264"/>
            <ac:spMk id="3" creationId="{6150FC5A-3489-4964-AB20-2EEBA45BB559}"/>
          </ac:spMkLst>
        </pc:spChg>
      </pc:sldChg>
      <pc:sldChg chg="del">
        <pc:chgData name="Corrina Stewart" userId="S::corrina.stewart@bramhopeprimaryschool.co.uk::47a46c61-2e17-40ae-9a3d-a14b8220ea0f" providerId="AD" clId="Web-{7BB25AC2-522F-AB18-60A8-DA11C86E3466}" dt="2021-01-15T21:47:10.853" v="455"/>
        <pc:sldMkLst>
          <pc:docMk/>
          <pc:sldMk cId="2721395293" sldId="265"/>
        </pc:sldMkLst>
      </pc:sldChg>
      <pc:sldChg chg="del">
        <pc:chgData name="Corrina Stewart" userId="S::corrina.stewart@bramhopeprimaryschool.co.uk::47a46c61-2e17-40ae-9a3d-a14b8220ea0f" providerId="AD" clId="Web-{7BB25AC2-522F-AB18-60A8-DA11C86E3466}" dt="2021-01-15T21:46:06.931" v="453"/>
        <pc:sldMkLst>
          <pc:docMk/>
          <pc:sldMk cId="2130183319" sldId="266"/>
        </pc:sldMkLst>
      </pc:sldChg>
      <pc:sldChg chg="del">
        <pc:chgData name="Corrina Stewart" userId="S::corrina.stewart@bramhopeprimaryschool.co.uk::47a46c61-2e17-40ae-9a3d-a14b8220ea0f" providerId="AD" clId="Web-{7BB25AC2-522F-AB18-60A8-DA11C86E3466}" dt="2021-01-15T21:46:16.009" v="454"/>
        <pc:sldMkLst>
          <pc:docMk/>
          <pc:sldMk cId="1724141237" sldId="267"/>
        </pc:sldMkLst>
      </pc:sldChg>
      <pc:sldChg chg="modSp">
        <pc:chgData name="Corrina Stewart" userId="S::corrina.stewart@bramhopeprimaryschool.co.uk::47a46c61-2e17-40ae-9a3d-a14b8220ea0f" providerId="AD" clId="Web-{7BB25AC2-522F-AB18-60A8-DA11C86E3466}" dt="2021-01-15T21:53:31.115" v="473" actId="20577"/>
        <pc:sldMkLst>
          <pc:docMk/>
          <pc:sldMk cId="1426210601" sldId="268"/>
        </pc:sldMkLst>
        <pc:spChg chg="mod">
          <ac:chgData name="Corrina Stewart" userId="S::corrina.stewart@bramhopeprimaryschool.co.uk::47a46c61-2e17-40ae-9a3d-a14b8220ea0f" providerId="AD" clId="Web-{7BB25AC2-522F-AB18-60A8-DA11C86E3466}" dt="2021-01-15T21:53:31.115" v="473" actId="20577"/>
          <ac:spMkLst>
            <pc:docMk/>
            <pc:sldMk cId="1426210601" sldId="268"/>
            <ac:spMk id="2" creationId="{05B846B9-848D-4ADF-97AD-0A2346A80778}"/>
          </ac:spMkLst>
        </pc:spChg>
        <pc:spChg chg="mod">
          <ac:chgData name="Corrina Stewart" userId="S::corrina.stewart@bramhopeprimaryschool.co.uk::47a46c61-2e17-40ae-9a3d-a14b8220ea0f" providerId="AD" clId="Web-{7BB25AC2-522F-AB18-60A8-DA11C86E3466}" dt="2021-01-15T21:45:55.666" v="452" actId="20577"/>
          <ac:spMkLst>
            <pc:docMk/>
            <pc:sldMk cId="1426210601" sldId="268"/>
            <ac:spMk id="3" creationId="{D63AD792-B079-46D8-8BC4-12199FAFE95A}"/>
          </ac:spMkLst>
        </pc:spChg>
      </pc:sldChg>
      <pc:sldChg chg="addSp delSp modSp new">
        <pc:chgData name="Corrina Stewart" userId="S::corrina.stewart@bramhopeprimaryschool.co.uk::47a46c61-2e17-40ae-9a3d-a14b8220ea0f" providerId="AD" clId="Web-{7BB25AC2-522F-AB18-60A8-DA11C86E3466}" dt="2021-01-15T20:58:53.479" v="185" actId="14100"/>
        <pc:sldMkLst>
          <pc:docMk/>
          <pc:sldMk cId="1364363344" sldId="269"/>
        </pc:sldMkLst>
        <pc:spChg chg="del mod">
          <ac:chgData name="Corrina Stewart" userId="S::corrina.stewart@bramhopeprimaryschool.co.uk::47a46c61-2e17-40ae-9a3d-a14b8220ea0f" providerId="AD" clId="Web-{7BB25AC2-522F-AB18-60A8-DA11C86E3466}" dt="2021-01-15T20:49:02.545" v="77"/>
          <ac:spMkLst>
            <pc:docMk/>
            <pc:sldMk cId="1364363344" sldId="269"/>
            <ac:spMk id="2" creationId="{3A1C01EB-2CF1-4242-A511-A414C14D74F9}"/>
          </ac:spMkLst>
        </pc:spChg>
        <pc:spChg chg="del">
          <ac:chgData name="Corrina Stewart" userId="S::corrina.stewart@bramhopeprimaryschool.co.uk::47a46c61-2e17-40ae-9a3d-a14b8220ea0f" providerId="AD" clId="Web-{7BB25AC2-522F-AB18-60A8-DA11C86E3466}" dt="2021-01-15T20:48:39.732" v="71"/>
          <ac:spMkLst>
            <pc:docMk/>
            <pc:sldMk cId="1364363344" sldId="269"/>
            <ac:spMk id="3" creationId="{B5441F2F-D43F-44A4-8D62-4EA9E34BE637}"/>
          </ac:spMkLst>
        </pc:spChg>
        <pc:spChg chg="add del mod">
          <ac:chgData name="Corrina Stewart" userId="S::corrina.stewart@bramhopeprimaryschool.co.uk::47a46c61-2e17-40ae-9a3d-a14b8220ea0f" providerId="AD" clId="Web-{7BB25AC2-522F-AB18-60A8-DA11C86E3466}" dt="2021-01-15T20:49:07.451" v="78"/>
          <ac:spMkLst>
            <pc:docMk/>
            <pc:sldMk cId="1364363344" sldId="269"/>
            <ac:spMk id="6" creationId="{485584F8-18D1-4E2D-B698-7AC2C0082A1C}"/>
          </ac:spMkLst>
        </pc:spChg>
        <pc:spChg chg="add mod">
          <ac:chgData name="Corrina Stewart" userId="S::corrina.stewart@bramhopeprimaryschool.co.uk::47a46c61-2e17-40ae-9a3d-a14b8220ea0f" providerId="AD" clId="Web-{7BB25AC2-522F-AB18-60A8-DA11C86E3466}" dt="2021-01-15T20:51:07.434" v="92"/>
          <ac:spMkLst>
            <pc:docMk/>
            <pc:sldMk cId="1364363344" sldId="269"/>
            <ac:spMk id="7" creationId="{10BA126B-DB22-495D-95D5-854A0920CCDA}"/>
          </ac:spMkLst>
        </pc:spChg>
        <pc:spChg chg="add mod">
          <ac:chgData name="Corrina Stewart" userId="S::corrina.stewart@bramhopeprimaryschool.co.uk::47a46c61-2e17-40ae-9a3d-a14b8220ea0f" providerId="AD" clId="Web-{7BB25AC2-522F-AB18-60A8-DA11C86E3466}" dt="2021-01-15T20:51:55.278" v="118" actId="20577"/>
          <ac:spMkLst>
            <pc:docMk/>
            <pc:sldMk cId="1364363344" sldId="269"/>
            <ac:spMk id="8" creationId="{D3D59369-B193-4EA1-ABC6-306369713EFE}"/>
          </ac:spMkLst>
        </pc:spChg>
        <pc:spChg chg="add mod">
          <ac:chgData name="Corrina Stewart" userId="S::corrina.stewart@bramhopeprimaryschool.co.uk::47a46c61-2e17-40ae-9a3d-a14b8220ea0f" providerId="AD" clId="Web-{7BB25AC2-522F-AB18-60A8-DA11C86E3466}" dt="2021-01-15T20:58:48.260" v="183" actId="1076"/>
          <ac:spMkLst>
            <pc:docMk/>
            <pc:sldMk cId="1364363344" sldId="269"/>
            <ac:spMk id="10" creationId="{A89744CD-5893-4143-A232-565F4BB85D8D}"/>
          </ac:spMkLst>
        </pc:spChg>
        <pc:spChg chg="add mod">
          <ac:chgData name="Corrina Stewart" userId="S::corrina.stewart@bramhopeprimaryschool.co.uk::47a46c61-2e17-40ae-9a3d-a14b8220ea0f" providerId="AD" clId="Web-{7BB25AC2-522F-AB18-60A8-DA11C86E3466}" dt="2021-01-15T20:57:29.978" v="153" actId="14100"/>
          <ac:spMkLst>
            <pc:docMk/>
            <pc:sldMk cId="1364363344" sldId="269"/>
            <ac:spMk id="12" creationId="{F4E83588-79E9-4EFB-B627-14B7F2999C89}"/>
          </ac:spMkLst>
        </pc:spChg>
        <pc:spChg chg="add mod">
          <ac:chgData name="Corrina Stewart" userId="S::corrina.stewart@bramhopeprimaryschool.co.uk::47a46c61-2e17-40ae-9a3d-a14b8220ea0f" providerId="AD" clId="Web-{7BB25AC2-522F-AB18-60A8-DA11C86E3466}" dt="2021-01-15T20:58:53.479" v="185" actId="14100"/>
          <ac:spMkLst>
            <pc:docMk/>
            <pc:sldMk cId="1364363344" sldId="269"/>
            <ac:spMk id="13" creationId="{56880016-0D8D-4712-B9F3-CAA5270E9513}"/>
          </ac:spMkLst>
        </pc:spChg>
        <pc:spChg chg="add mod">
          <ac:chgData name="Corrina Stewart" userId="S::corrina.stewart@bramhopeprimaryschool.co.uk::47a46c61-2e17-40ae-9a3d-a14b8220ea0f" providerId="AD" clId="Web-{7BB25AC2-522F-AB18-60A8-DA11C86E3466}" dt="2021-01-15T20:58:41.119" v="182" actId="20577"/>
          <ac:spMkLst>
            <pc:docMk/>
            <pc:sldMk cId="1364363344" sldId="269"/>
            <ac:spMk id="14" creationId="{0C7E68FC-403E-48BC-93F0-33338ABBE5DB}"/>
          </ac:spMkLst>
        </pc:spChg>
        <pc:picChg chg="add mod ord">
          <ac:chgData name="Corrina Stewart" userId="S::corrina.stewart@bramhopeprimaryschool.co.uk::47a46c61-2e17-40ae-9a3d-a14b8220ea0f" providerId="AD" clId="Web-{7BB25AC2-522F-AB18-60A8-DA11C86E3466}" dt="2021-01-15T20:50:00.185" v="87" actId="1076"/>
          <ac:picMkLst>
            <pc:docMk/>
            <pc:sldMk cId="1364363344" sldId="269"/>
            <ac:picMk id="4" creationId="{9476F5AD-783F-473C-A198-12F458E3DE35}"/>
          </ac:picMkLst>
        </pc:picChg>
        <pc:picChg chg="add del mod">
          <ac:chgData name="Corrina Stewart" userId="S::corrina.stewart@bramhopeprimaryschool.co.uk::47a46c61-2e17-40ae-9a3d-a14b8220ea0f" providerId="AD" clId="Web-{7BB25AC2-522F-AB18-60A8-DA11C86E3466}" dt="2021-01-15T20:54:27.152" v="122"/>
          <ac:picMkLst>
            <pc:docMk/>
            <pc:sldMk cId="1364363344" sldId="269"/>
            <ac:picMk id="9" creationId="{F5BA170D-5B7D-475F-A9D0-AD5297DB7319}"/>
          </ac:picMkLst>
        </pc:picChg>
        <pc:cxnChg chg="add mod">
          <ac:chgData name="Corrina Stewart" userId="S::corrina.stewart@bramhopeprimaryschool.co.uk::47a46c61-2e17-40ae-9a3d-a14b8220ea0f" providerId="AD" clId="Web-{7BB25AC2-522F-AB18-60A8-DA11C86E3466}" dt="2021-01-15T20:56:17.291" v="141" actId="14100"/>
          <ac:cxnSpMkLst>
            <pc:docMk/>
            <pc:sldMk cId="1364363344" sldId="269"/>
            <ac:cxnSpMk id="11" creationId="{93CCABC7-B811-4BF1-9ACC-69F1A2F28C9C}"/>
          </ac:cxnSpMkLst>
        </pc:cxnChg>
      </pc:sldChg>
      <pc:sldChg chg="delSp modSp new">
        <pc:chgData name="Corrina Stewart" userId="S::corrina.stewart@bramhopeprimaryschool.co.uk::47a46c61-2e17-40ae-9a3d-a14b8220ea0f" providerId="AD" clId="Web-{7BB25AC2-522F-AB18-60A8-DA11C86E3466}" dt="2021-01-15T21:04:42.339" v="212" actId="1076"/>
        <pc:sldMkLst>
          <pc:docMk/>
          <pc:sldMk cId="690078412" sldId="270"/>
        </pc:sldMkLst>
        <pc:spChg chg="mod">
          <ac:chgData name="Corrina Stewart" userId="S::corrina.stewart@bramhopeprimaryschool.co.uk::47a46c61-2e17-40ae-9a3d-a14b8220ea0f" providerId="AD" clId="Web-{7BB25AC2-522F-AB18-60A8-DA11C86E3466}" dt="2021-01-15T21:04:42.339" v="212" actId="1076"/>
          <ac:spMkLst>
            <pc:docMk/>
            <pc:sldMk cId="690078412" sldId="270"/>
            <ac:spMk id="2" creationId="{0D4373ED-AF9E-41E8-AFC6-0981F7A08A1F}"/>
          </ac:spMkLst>
        </pc:spChg>
        <pc:spChg chg="del">
          <ac:chgData name="Corrina Stewart" userId="S::corrina.stewart@bramhopeprimaryschool.co.uk::47a46c61-2e17-40ae-9a3d-a14b8220ea0f" providerId="AD" clId="Web-{7BB25AC2-522F-AB18-60A8-DA11C86E3466}" dt="2021-01-15T21:03:33.980" v="187"/>
          <ac:spMkLst>
            <pc:docMk/>
            <pc:sldMk cId="690078412" sldId="270"/>
            <ac:spMk id="3" creationId="{C615706A-47C9-435E-A843-02D9446E7B75}"/>
          </ac:spMkLst>
        </pc:spChg>
      </pc:sldChg>
      <pc:sldChg chg="addSp delSp modSp add replId">
        <pc:chgData name="Corrina Stewart" userId="S::corrina.stewart@bramhopeprimaryschool.co.uk::47a46c61-2e17-40ae-9a3d-a14b8220ea0f" providerId="AD" clId="Web-{7BB25AC2-522F-AB18-60A8-DA11C86E3466}" dt="2021-01-15T21:15:13.053" v="246" actId="1076"/>
        <pc:sldMkLst>
          <pc:docMk/>
          <pc:sldMk cId="4053831429" sldId="271"/>
        </pc:sldMkLst>
        <pc:picChg chg="add mod">
          <ac:chgData name="Corrina Stewart" userId="S::corrina.stewart@bramhopeprimaryschool.co.uk::47a46c61-2e17-40ae-9a3d-a14b8220ea0f" providerId="AD" clId="Web-{7BB25AC2-522F-AB18-60A8-DA11C86E3466}" dt="2021-01-15T21:14:52.350" v="240" actId="14100"/>
          <ac:picMkLst>
            <pc:docMk/>
            <pc:sldMk cId="4053831429" sldId="271"/>
            <ac:picMk id="3" creationId="{8E4A7FF0-B47A-4376-851D-330D1E8A79E1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14:20.428" v="232"/>
          <ac:picMkLst>
            <pc:docMk/>
            <pc:sldMk cId="4053831429" sldId="271"/>
            <ac:picMk id="4" creationId="{556B9F72-9AB7-404E-8C19-CDC549A2FA6B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15:13.053" v="246" actId="1076"/>
          <ac:picMkLst>
            <pc:docMk/>
            <pc:sldMk cId="4053831429" sldId="271"/>
            <ac:picMk id="5" creationId="{B9992A21-B0F6-4598-9D90-66407D4236A2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14:44.569" v="237"/>
          <ac:picMkLst>
            <pc:docMk/>
            <pc:sldMk cId="4053831429" sldId="271"/>
            <ac:picMk id="7" creationId="{F135A6FE-887A-425A-A7A0-EFFE9BD1F7A4}"/>
          </ac:picMkLst>
        </pc:picChg>
      </pc:sldChg>
      <pc:sldChg chg="addSp delSp modSp new del">
        <pc:chgData name="Corrina Stewart" userId="S::corrina.stewart@bramhopeprimaryschool.co.uk::47a46c61-2e17-40ae-9a3d-a14b8220ea0f" providerId="AD" clId="Web-{7BB25AC2-522F-AB18-60A8-DA11C86E3466}" dt="2021-01-15T21:17:21.224" v="266"/>
        <pc:sldMkLst>
          <pc:docMk/>
          <pc:sldMk cId="1960088521" sldId="272"/>
        </pc:sldMkLst>
        <pc:spChg chg="del">
          <ac:chgData name="Corrina Stewart" userId="S::corrina.stewart@bramhopeprimaryschool.co.uk::47a46c61-2e17-40ae-9a3d-a14b8220ea0f" providerId="AD" clId="Web-{7BB25AC2-522F-AB18-60A8-DA11C86E3466}" dt="2021-01-15T21:15:42.866" v="249"/>
          <ac:spMkLst>
            <pc:docMk/>
            <pc:sldMk cId="1960088521" sldId="272"/>
            <ac:spMk id="2" creationId="{33F0B9A3-4C6B-4FF3-9421-2F59063939B2}"/>
          </ac:spMkLst>
        </pc:spChg>
        <pc:spChg chg="del">
          <ac:chgData name="Corrina Stewart" userId="S::corrina.stewart@bramhopeprimaryschool.co.uk::47a46c61-2e17-40ae-9a3d-a14b8220ea0f" providerId="AD" clId="Web-{7BB25AC2-522F-AB18-60A8-DA11C86E3466}" dt="2021-01-15T21:15:37.975" v="248"/>
          <ac:spMkLst>
            <pc:docMk/>
            <pc:sldMk cId="1960088521" sldId="272"/>
            <ac:spMk id="3" creationId="{46FB4FB7-62EE-43E2-94F2-A4906E0F8748}"/>
          </ac:spMkLst>
        </pc:spChg>
        <pc:spChg chg="add mod">
          <ac:chgData name="Corrina Stewart" userId="S::corrina.stewart@bramhopeprimaryschool.co.uk::47a46c61-2e17-40ae-9a3d-a14b8220ea0f" providerId="AD" clId="Web-{7BB25AC2-522F-AB18-60A8-DA11C86E3466}" dt="2021-01-15T21:16:15.741" v="256"/>
          <ac:spMkLst>
            <pc:docMk/>
            <pc:sldMk cId="1960088521" sldId="272"/>
            <ac:spMk id="7" creationId="{97B7F8DC-EA00-406E-ABAA-C3DC5770A0FF}"/>
          </ac:spMkLst>
        </pc:spChg>
        <pc:picChg chg="add del mod ord">
          <ac:chgData name="Corrina Stewart" userId="S::corrina.stewart@bramhopeprimaryschool.co.uk::47a46c61-2e17-40ae-9a3d-a14b8220ea0f" providerId="AD" clId="Web-{7BB25AC2-522F-AB18-60A8-DA11C86E3466}" dt="2021-01-15T21:16:15.741" v="256"/>
          <ac:picMkLst>
            <pc:docMk/>
            <pc:sldMk cId="1960088521" sldId="272"/>
            <ac:picMk id="4" creationId="{7ECBEB2F-64DB-47F9-9647-90FBB73B903B}"/>
          </ac:picMkLst>
        </pc:picChg>
        <pc:picChg chg="add del mod">
          <ac:chgData name="Corrina Stewart" userId="S::corrina.stewart@bramhopeprimaryschool.co.uk::47a46c61-2e17-40ae-9a3d-a14b8220ea0f" providerId="AD" clId="Web-{7BB25AC2-522F-AB18-60A8-DA11C86E3466}" dt="2021-01-15T21:15:58.053" v="252"/>
          <ac:picMkLst>
            <pc:docMk/>
            <pc:sldMk cId="1960088521" sldId="272"/>
            <ac:picMk id="5" creationId="{3DAE29F3-F740-45C8-AC5D-3E53C31B268C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7BB25AC2-522F-AB18-60A8-DA11C86E3466}" dt="2021-01-15T21:17:15.865" v="265" actId="1076"/>
        <pc:sldMkLst>
          <pc:docMk/>
          <pc:sldMk cId="1617114982" sldId="273"/>
        </pc:sldMkLst>
        <pc:picChg chg="del">
          <ac:chgData name="Corrina Stewart" userId="S::corrina.stewart@bramhopeprimaryschool.co.uk::47a46c61-2e17-40ae-9a3d-a14b8220ea0f" providerId="AD" clId="Web-{7BB25AC2-522F-AB18-60A8-DA11C86E3466}" dt="2021-01-15T21:16:07.084" v="254"/>
          <ac:picMkLst>
            <pc:docMk/>
            <pc:sldMk cId="1617114982" sldId="273"/>
            <ac:picMk id="3" creationId="{8E4A7FF0-B47A-4376-851D-330D1E8A79E1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17:15.865" v="265" actId="1076"/>
          <ac:picMkLst>
            <pc:docMk/>
            <pc:sldMk cId="1617114982" sldId="273"/>
            <ac:picMk id="4" creationId="{85AC8E09-9303-47E0-9E37-F9E6F834B913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16:08.850" v="255"/>
          <ac:picMkLst>
            <pc:docMk/>
            <pc:sldMk cId="1617114982" sldId="273"/>
            <ac:picMk id="5" creationId="{B9992A21-B0F6-4598-9D90-66407D4236A2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17:15.396" v="263" actId="1076"/>
          <ac:picMkLst>
            <pc:docMk/>
            <pc:sldMk cId="1617114982" sldId="273"/>
            <ac:picMk id="6" creationId="{3E356895-2890-448B-B1D8-773681C938A8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7BB25AC2-522F-AB18-60A8-DA11C86E3466}" dt="2021-01-15T21:32:38.141" v="341" actId="14100"/>
        <pc:sldMkLst>
          <pc:docMk/>
          <pc:sldMk cId="1835319728" sldId="274"/>
        </pc:sldMkLst>
        <pc:spChg chg="mod">
          <ac:chgData name="Corrina Stewart" userId="S::corrina.stewart@bramhopeprimaryschool.co.uk::47a46c61-2e17-40ae-9a3d-a14b8220ea0f" providerId="AD" clId="Web-{7BB25AC2-522F-AB18-60A8-DA11C86E3466}" dt="2021-01-15T21:19:30.489" v="283" actId="20577"/>
          <ac:spMkLst>
            <pc:docMk/>
            <pc:sldMk cId="1835319728" sldId="274"/>
            <ac:spMk id="2" creationId="{2D0739AC-22F0-4146-83F5-CD70FC5F2A56}"/>
          </ac:spMkLst>
        </pc:spChg>
        <pc:picChg chg="add mod">
          <ac:chgData name="Corrina Stewart" userId="S::corrina.stewart@bramhopeprimaryschool.co.uk::47a46c61-2e17-40ae-9a3d-a14b8220ea0f" providerId="AD" clId="Web-{7BB25AC2-522F-AB18-60A8-DA11C86E3466}" dt="2021-01-15T21:32:11.172" v="338" actId="14100"/>
          <ac:picMkLst>
            <pc:docMk/>
            <pc:sldMk cId="1835319728" sldId="274"/>
            <ac:picMk id="3" creationId="{E46950E4-FC76-47A8-9A9C-74F606AC047D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18:08.943" v="268"/>
          <ac:picMkLst>
            <pc:docMk/>
            <pc:sldMk cId="1835319728" sldId="274"/>
            <ac:picMk id="4" creationId="{85AC8E09-9303-47E0-9E37-F9E6F834B913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32:38.141" v="341" actId="14100"/>
          <ac:picMkLst>
            <pc:docMk/>
            <pc:sldMk cId="1835319728" sldId="274"/>
            <ac:picMk id="5" creationId="{46C6E082-7916-426F-AF5A-2026CC31D65E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18:09.646" v="269"/>
          <ac:picMkLst>
            <pc:docMk/>
            <pc:sldMk cId="1835319728" sldId="274"/>
            <ac:picMk id="6" creationId="{3E356895-2890-448B-B1D8-773681C938A8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7BB25AC2-522F-AB18-60A8-DA11C86E3466}" dt="2021-01-15T21:21:02.269" v="295" actId="1076"/>
        <pc:sldMkLst>
          <pc:docMk/>
          <pc:sldMk cId="3385008117" sldId="275"/>
        </pc:sldMkLst>
        <pc:spChg chg="add del mod">
          <ac:chgData name="Corrina Stewart" userId="S::corrina.stewart@bramhopeprimaryschool.co.uk::47a46c61-2e17-40ae-9a3d-a14b8220ea0f" providerId="AD" clId="Web-{7BB25AC2-522F-AB18-60A8-DA11C86E3466}" dt="2021-01-15T21:19:48.145" v="287"/>
          <ac:spMkLst>
            <pc:docMk/>
            <pc:sldMk cId="3385008117" sldId="275"/>
            <ac:spMk id="4" creationId="{2A151FC2-944F-406D-9C9E-487D4763B4A1}"/>
          </ac:spMkLst>
        </pc:spChg>
        <pc:picChg chg="add mod">
          <ac:chgData name="Corrina Stewart" userId="S::corrina.stewart@bramhopeprimaryschool.co.uk::47a46c61-2e17-40ae-9a3d-a14b8220ea0f" providerId="AD" clId="Web-{7BB25AC2-522F-AB18-60A8-DA11C86E3466}" dt="2021-01-15T21:21:02.269" v="295" actId="1076"/>
          <ac:picMkLst>
            <pc:docMk/>
            <pc:sldMk cId="3385008117" sldId="275"/>
            <ac:picMk id="5" creationId="{F53884D6-58F7-454D-80B6-3AFA58C9B53E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19:40.536" v="285"/>
          <ac:picMkLst>
            <pc:docMk/>
            <pc:sldMk cId="3385008117" sldId="275"/>
            <ac:picMk id="6" creationId="{AE9224EA-1773-40A9-B770-26A860C0413A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19:45.239" v="286"/>
          <ac:picMkLst>
            <pc:docMk/>
            <pc:sldMk cId="3385008117" sldId="275"/>
            <ac:picMk id="7" creationId="{FF9D86BF-E698-4EFF-9926-939AD6B501C9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20:52.769" v="294" actId="1076"/>
          <ac:picMkLst>
            <pc:docMk/>
            <pc:sldMk cId="3385008117" sldId="275"/>
            <ac:picMk id="8" creationId="{A218B182-D009-411E-B5D3-287018DD3444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7BB25AC2-522F-AB18-60A8-DA11C86E3466}" dt="2021-01-15T21:21:53.426" v="304" actId="14100"/>
        <pc:sldMkLst>
          <pc:docMk/>
          <pc:sldMk cId="749889020" sldId="276"/>
        </pc:sldMkLst>
        <pc:picChg chg="add mod">
          <ac:chgData name="Corrina Stewart" userId="S::corrina.stewart@bramhopeprimaryschool.co.uk::47a46c61-2e17-40ae-9a3d-a14b8220ea0f" providerId="AD" clId="Web-{7BB25AC2-522F-AB18-60A8-DA11C86E3466}" dt="2021-01-15T21:21:38.583" v="301" actId="14100"/>
          <ac:picMkLst>
            <pc:docMk/>
            <pc:sldMk cId="749889020" sldId="276"/>
            <ac:picMk id="3" creationId="{FB25E30D-BC7A-48C3-B4E6-E9404C77188F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21:53.426" v="304" actId="14100"/>
          <ac:picMkLst>
            <pc:docMk/>
            <pc:sldMk cId="749889020" sldId="276"/>
            <ac:picMk id="4" creationId="{9DE284BB-2E63-409D-BD84-8A78CE7DB90A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21:16.394" v="297"/>
          <ac:picMkLst>
            <pc:docMk/>
            <pc:sldMk cId="749889020" sldId="276"/>
            <ac:picMk id="5" creationId="{F53884D6-58F7-454D-80B6-3AFA58C9B53E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21:19.473" v="298"/>
          <ac:picMkLst>
            <pc:docMk/>
            <pc:sldMk cId="749889020" sldId="276"/>
            <ac:picMk id="8" creationId="{A218B182-D009-411E-B5D3-287018DD3444}"/>
          </ac:picMkLst>
        </pc:picChg>
      </pc:sldChg>
      <pc:sldChg chg="addSp delSp modSp new addAnim modAnim">
        <pc:chgData name="Corrina Stewart" userId="S::corrina.stewart@bramhopeprimaryschool.co.uk::47a46c61-2e17-40ae-9a3d-a14b8220ea0f" providerId="AD" clId="Web-{7BB25AC2-522F-AB18-60A8-DA11C86E3466}" dt="2021-01-15T21:27:17.612" v="335" actId="1076"/>
        <pc:sldMkLst>
          <pc:docMk/>
          <pc:sldMk cId="566050243" sldId="277"/>
        </pc:sldMkLst>
        <pc:spChg chg="mod">
          <ac:chgData name="Corrina Stewart" userId="S::corrina.stewart@bramhopeprimaryschool.co.uk::47a46c61-2e17-40ae-9a3d-a14b8220ea0f" providerId="AD" clId="Web-{7BB25AC2-522F-AB18-60A8-DA11C86E3466}" dt="2021-01-15T21:24:22.816" v="321" actId="1076"/>
          <ac:spMkLst>
            <pc:docMk/>
            <pc:sldMk cId="566050243" sldId="277"/>
            <ac:spMk id="2" creationId="{AE55F76D-B644-48DC-8191-1210FE08DC4D}"/>
          </ac:spMkLst>
        </pc:spChg>
        <pc:spChg chg="del">
          <ac:chgData name="Corrina Stewart" userId="S::corrina.stewart@bramhopeprimaryschool.co.uk::47a46c61-2e17-40ae-9a3d-a14b8220ea0f" providerId="AD" clId="Web-{7BB25AC2-522F-AB18-60A8-DA11C86E3466}" dt="2021-01-15T21:24:42.363" v="322"/>
          <ac:spMkLst>
            <pc:docMk/>
            <pc:sldMk cId="566050243" sldId="277"/>
            <ac:spMk id="3" creationId="{DEF7BA6C-877E-42A0-807D-A1389A406557}"/>
          </ac:spMkLst>
        </pc:spChg>
        <pc:picChg chg="add mod">
          <ac:chgData name="Corrina Stewart" userId="S::corrina.stewart@bramhopeprimaryschool.co.uk::47a46c61-2e17-40ae-9a3d-a14b8220ea0f" providerId="AD" clId="Web-{7BB25AC2-522F-AB18-60A8-DA11C86E3466}" dt="2021-01-15T21:24:51.941" v="325" actId="14100"/>
          <ac:picMkLst>
            <pc:docMk/>
            <pc:sldMk cId="566050243" sldId="277"/>
            <ac:picMk id="4" creationId="{1A2524D2-652A-49DA-8A8A-FA42A7F76667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27:17.612" v="335" actId="1076"/>
          <ac:picMkLst>
            <pc:docMk/>
            <pc:sldMk cId="566050243" sldId="277"/>
            <ac:picMk id="5" creationId="{0D31C32C-638A-48B4-A502-42A07135E47C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7BB25AC2-522F-AB18-60A8-DA11C86E3466}" dt="2021-01-15T21:33:32.297" v="350" actId="14100"/>
        <pc:sldMkLst>
          <pc:docMk/>
          <pc:sldMk cId="315283485" sldId="278"/>
        </pc:sldMkLst>
        <pc:picChg chg="del">
          <ac:chgData name="Corrina Stewart" userId="S::corrina.stewart@bramhopeprimaryschool.co.uk::47a46c61-2e17-40ae-9a3d-a14b8220ea0f" providerId="AD" clId="Web-{7BB25AC2-522F-AB18-60A8-DA11C86E3466}" dt="2021-01-15T21:32:48.610" v="344"/>
          <ac:picMkLst>
            <pc:docMk/>
            <pc:sldMk cId="315283485" sldId="278"/>
            <ac:picMk id="3" creationId="{E46950E4-FC76-47A8-9A9C-74F606AC047D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33:16.484" v="347" actId="14100"/>
          <ac:picMkLst>
            <pc:docMk/>
            <pc:sldMk cId="315283485" sldId="278"/>
            <ac:picMk id="4" creationId="{650F069A-5407-4236-A5D1-09E61B9082BF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32:45.985" v="343"/>
          <ac:picMkLst>
            <pc:docMk/>
            <pc:sldMk cId="315283485" sldId="278"/>
            <ac:picMk id="5" creationId="{46C6E082-7916-426F-AF5A-2026CC31D65E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33:32.297" v="350" actId="14100"/>
          <ac:picMkLst>
            <pc:docMk/>
            <pc:sldMk cId="315283485" sldId="278"/>
            <ac:picMk id="6" creationId="{C13D41C9-3B0D-4693-B9C4-13D8BFE1BACD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7BB25AC2-522F-AB18-60A8-DA11C86E3466}" dt="2021-01-15T21:35:03.312" v="362" actId="1076"/>
        <pc:sldMkLst>
          <pc:docMk/>
          <pc:sldMk cId="3344898679" sldId="279"/>
        </pc:sldMkLst>
        <pc:picChg chg="add mod">
          <ac:chgData name="Corrina Stewart" userId="S::corrina.stewart@bramhopeprimaryschool.co.uk::47a46c61-2e17-40ae-9a3d-a14b8220ea0f" providerId="AD" clId="Web-{7BB25AC2-522F-AB18-60A8-DA11C86E3466}" dt="2021-01-15T21:35:01.437" v="358" actId="14100"/>
          <ac:picMkLst>
            <pc:docMk/>
            <pc:sldMk cId="3344898679" sldId="279"/>
            <ac:picMk id="3" creationId="{48A52F0C-1718-4DA2-8087-BB48FE76F6BF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33:41.687" v="352"/>
          <ac:picMkLst>
            <pc:docMk/>
            <pc:sldMk cId="3344898679" sldId="279"/>
            <ac:picMk id="4" creationId="{650F069A-5407-4236-A5D1-09E61B9082BF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35:03.312" v="362" actId="1076"/>
          <ac:picMkLst>
            <pc:docMk/>
            <pc:sldMk cId="3344898679" sldId="279"/>
            <ac:picMk id="5" creationId="{3A1D71BB-EA86-4776-AC8A-78949F84B01F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33:43.859" v="353"/>
          <ac:picMkLst>
            <pc:docMk/>
            <pc:sldMk cId="3344898679" sldId="279"/>
            <ac:picMk id="6" creationId="{C13D41C9-3B0D-4693-B9C4-13D8BFE1BACD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7BB25AC2-522F-AB18-60A8-DA11C86E3466}" dt="2021-01-15T21:36:50.092" v="374" actId="1076"/>
        <pc:sldMkLst>
          <pc:docMk/>
          <pc:sldMk cId="3463734017" sldId="280"/>
        </pc:sldMkLst>
        <pc:picChg chg="del">
          <ac:chgData name="Corrina Stewart" userId="S::corrina.stewart@bramhopeprimaryschool.co.uk::47a46c61-2e17-40ae-9a3d-a14b8220ea0f" providerId="AD" clId="Web-{7BB25AC2-522F-AB18-60A8-DA11C86E3466}" dt="2021-01-15T21:35:38.499" v="365"/>
          <ac:picMkLst>
            <pc:docMk/>
            <pc:sldMk cId="3463734017" sldId="280"/>
            <ac:picMk id="3" creationId="{48A52F0C-1718-4DA2-8087-BB48FE76F6BF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35:57.327" v="368" actId="14100"/>
          <ac:picMkLst>
            <pc:docMk/>
            <pc:sldMk cId="3463734017" sldId="280"/>
            <ac:picMk id="4" creationId="{67378468-5BB3-4585-B765-25AD3B15D3D0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35:34.983" v="364"/>
          <ac:picMkLst>
            <pc:docMk/>
            <pc:sldMk cId="3463734017" sldId="280"/>
            <ac:picMk id="5" creationId="{3A1D71BB-EA86-4776-AC8A-78949F84B01F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36:50.092" v="374" actId="1076"/>
          <ac:picMkLst>
            <pc:docMk/>
            <pc:sldMk cId="3463734017" sldId="280"/>
            <ac:picMk id="6" creationId="{1119A59B-5211-4E0A-B64D-0C64D4924B49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7BB25AC2-522F-AB18-60A8-DA11C86E3466}" dt="2021-01-15T21:38:45.403" v="391" actId="1076"/>
        <pc:sldMkLst>
          <pc:docMk/>
          <pc:sldMk cId="867196939" sldId="281"/>
        </pc:sldMkLst>
        <pc:picChg chg="add mod">
          <ac:chgData name="Corrina Stewart" userId="S::corrina.stewart@bramhopeprimaryschool.co.uk::47a46c61-2e17-40ae-9a3d-a14b8220ea0f" providerId="AD" clId="Web-{7BB25AC2-522F-AB18-60A8-DA11C86E3466}" dt="2021-01-15T21:37:36.201" v="385" actId="14100"/>
          <ac:picMkLst>
            <pc:docMk/>
            <pc:sldMk cId="867196939" sldId="281"/>
            <ac:picMk id="3" creationId="{3B5D621D-D307-49A8-B54F-AC4B39831ED4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37:03.154" v="379"/>
          <ac:picMkLst>
            <pc:docMk/>
            <pc:sldMk cId="867196939" sldId="281"/>
            <ac:picMk id="4" creationId="{67378468-5BB3-4585-B765-25AD3B15D3D0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38:45.403" v="391" actId="1076"/>
          <ac:picMkLst>
            <pc:docMk/>
            <pc:sldMk cId="867196939" sldId="281"/>
            <ac:picMk id="5" creationId="{FFAAC87C-8E46-4D87-8CCD-1226CDCFD98F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37:00.201" v="378"/>
          <ac:picMkLst>
            <pc:docMk/>
            <pc:sldMk cId="867196939" sldId="281"/>
            <ac:picMk id="6" creationId="{1119A59B-5211-4E0A-B64D-0C64D4924B49}"/>
          </ac:picMkLst>
        </pc:picChg>
      </pc:sldChg>
      <pc:sldChg chg="new del">
        <pc:chgData name="Corrina Stewart" userId="S::corrina.stewart@bramhopeprimaryschool.co.uk::47a46c61-2e17-40ae-9a3d-a14b8220ea0f" providerId="AD" clId="Web-{7BB25AC2-522F-AB18-60A8-DA11C86E3466}" dt="2021-01-15T21:36:50.217" v="376"/>
        <pc:sldMkLst>
          <pc:docMk/>
          <pc:sldMk cId="2687529162" sldId="281"/>
        </pc:sldMkLst>
      </pc:sldChg>
      <pc:sldChg chg="addSp delSp modSp add replId">
        <pc:chgData name="Corrina Stewart" userId="S::corrina.stewart@bramhopeprimaryschool.co.uk::47a46c61-2e17-40ae-9a3d-a14b8220ea0f" providerId="AD" clId="Web-{7BB25AC2-522F-AB18-60A8-DA11C86E3466}" dt="2021-01-15T21:40:07.512" v="403" actId="1076"/>
        <pc:sldMkLst>
          <pc:docMk/>
          <pc:sldMk cId="2944238315" sldId="282"/>
        </pc:sldMkLst>
        <pc:spChg chg="add mod">
          <ac:chgData name="Corrina Stewart" userId="S::corrina.stewart@bramhopeprimaryschool.co.uk::47a46c61-2e17-40ae-9a3d-a14b8220ea0f" providerId="AD" clId="Web-{7BB25AC2-522F-AB18-60A8-DA11C86E3466}" dt="2021-01-15T21:40:07.512" v="403" actId="1076"/>
          <ac:spMkLst>
            <pc:docMk/>
            <pc:sldMk cId="2944238315" sldId="282"/>
            <ac:spMk id="4" creationId="{B2331F44-2BFD-4603-8FCE-D654521E2D2E}"/>
          </ac:spMkLst>
        </pc:spChg>
        <pc:picChg chg="del">
          <ac:chgData name="Corrina Stewart" userId="S::corrina.stewart@bramhopeprimaryschool.co.uk::47a46c61-2e17-40ae-9a3d-a14b8220ea0f" providerId="AD" clId="Web-{7BB25AC2-522F-AB18-60A8-DA11C86E3466}" dt="2021-01-15T21:38:51.935" v="393"/>
          <ac:picMkLst>
            <pc:docMk/>
            <pc:sldMk cId="2944238315" sldId="282"/>
            <ac:picMk id="3" creationId="{3B5D621D-D307-49A8-B54F-AC4B39831ED4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38:53.888" v="394"/>
          <ac:picMkLst>
            <pc:docMk/>
            <pc:sldMk cId="2944238315" sldId="282"/>
            <ac:picMk id="5" creationId="{FFAAC87C-8E46-4D87-8CCD-1226CDCFD98F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40:02.340" v="401" actId="14100"/>
          <ac:picMkLst>
            <pc:docMk/>
            <pc:sldMk cId="2944238315" sldId="282"/>
            <ac:picMk id="6" creationId="{9EDB2660-E2CA-4F30-B30F-C37AFEADF760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7BB25AC2-522F-AB18-60A8-DA11C86E3466}" dt="2021-01-15T21:41:28.761" v="418" actId="14100"/>
        <pc:sldMkLst>
          <pc:docMk/>
          <pc:sldMk cId="3698674273" sldId="283"/>
        </pc:sldMkLst>
        <pc:spChg chg="add mod">
          <ac:chgData name="Corrina Stewart" userId="S::corrina.stewart@bramhopeprimaryschool.co.uk::47a46c61-2e17-40ae-9a3d-a14b8220ea0f" providerId="AD" clId="Web-{7BB25AC2-522F-AB18-60A8-DA11C86E3466}" dt="2021-01-15T21:41:27.964" v="414" actId="14100"/>
          <ac:spMkLst>
            <pc:docMk/>
            <pc:sldMk cId="3698674273" sldId="283"/>
            <ac:spMk id="3" creationId="{11666FB3-1541-423A-9F1F-A896B05C2010}"/>
          </ac:spMkLst>
        </pc:spChg>
        <pc:spChg chg="del">
          <ac:chgData name="Corrina Stewart" userId="S::corrina.stewart@bramhopeprimaryschool.co.uk::47a46c61-2e17-40ae-9a3d-a14b8220ea0f" providerId="AD" clId="Web-{7BB25AC2-522F-AB18-60A8-DA11C86E3466}" dt="2021-01-15T21:40:24.465" v="405"/>
          <ac:spMkLst>
            <pc:docMk/>
            <pc:sldMk cId="3698674273" sldId="283"/>
            <ac:spMk id="4" creationId="{B2331F44-2BFD-4603-8FCE-D654521E2D2E}"/>
          </ac:spMkLst>
        </pc:spChg>
        <pc:picChg chg="add mod">
          <ac:chgData name="Corrina Stewart" userId="S::corrina.stewart@bramhopeprimaryschool.co.uk::47a46c61-2e17-40ae-9a3d-a14b8220ea0f" providerId="AD" clId="Web-{7BB25AC2-522F-AB18-60A8-DA11C86E3466}" dt="2021-01-15T21:41:28.761" v="418" actId="14100"/>
          <ac:picMkLst>
            <pc:docMk/>
            <pc:sldMk cId="3698674273" sldId="283"/>
            <ac:picMk id="5" creationId="{3015CC5E-AA5C-4F16-9F0C-F3E5F676F35F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40:26.074" v="406"/>
          <ac:picMkLst>
            <pc:docMk/>
            <pc:sldMk cId="3698674273" sldId="283"/>
            <ac:picMk id="6" creationId="{9EDB2660-E2CA-4F30-B30F-C37AFEADF760}"/>
          </ac:picMkLst>
        </pc:picChg>
      </pc:sldChg>
      <pc:sldChg chg="new del">
        <pc:chgData name="Corrina Stewart" userId="S::corrina.stewart@bramhopeprimaryschool.co.uk::47a46c61-2e17-40ae-9a3d-a14b8220ea0f" providerId="AD" clId="Web-{7BB25AC2-522F-AB18-60A8-DA11C86E3466}" dt="2021-01-15T21:44:27.197" v="448"/>
        <pc:sldMkLst>
          <pc:docMk/>
          <pc:sldMk cId="2144036255" sldId="284"/>
        </pc:sldMkLst>
      </pc:sldChg>
      <pc:sldChg chg="addSp delSp modSp add replId addAnim modAnim">
        <pc:chgData name="Corrina Stewart" userId="S::corrina.stewart@bramhopeprimaryschool.co.uk::47a46c61-2e17-40ae-9a3d-a14b8220ea0f" providerId="AD" clId="Web-{7BB25AC2-522F-AB18-60A8-DA11C86E3466}" dt="2021-01-15T21:44:20.697" v="447"/>
        <pc:sldMkLst>
          <pc:docMk/>
          <pc:sldMk cId="1403686165" sldId="285"/>
        </pc:sldMkLst>
        <pc:spChg chg="mod">
          <ac:chgData name="Corrina Stewart" userId="S::corrina.stewart@bramhopeprimaryschool.co.uk::47a46c61-2e17-40ae-9a3d-a14b8220ea0f" providerId="AD" clId="Web-{7BB25AC2-522F-AB18-60A8-DA11C86E3466}" dt="2021-01-15T21:43:41.651" v="435" actId="20577"/>
          <ac:spMkLst>
            <pc:docMk/>
            <pc:sldMk cId="1403686165" sldId="285"/>
            <ac:spMk id="2" creationId="{2D0739AC-22F0-4146-83F5-CD70FC5F2A56}"/>
          </ac:spMkLst>
        </pc:spChg>
        <pc:spChg chg="del">
          <ac:chgData name="Corrina Stewart" userId="S::corrina.stewart@bramhopeprimaryschool.co.uk::47a46c61-2e17-40ae-9a3d-a14b8220ea0f" providerId="AD" clId="Web-{7BB25AC2-522F-AB18-60A8-DA11C86E3466}" dt="2021-01-15T21:42:22.151" v="421"/>
          <ac:spMkLst>
            <pc:docMk/>
            <pc:sldMk cId="1403686165" sldId="285"/>
            <ac:spMk id="3" creationId="{11666FB3-1541-423A-9F1F-A896B05C2010}"/>
          </ac:spMkLst>
        </pc:spChg>
        <pc:picChg chg="add mod">
          <ac:chgData name="Corrina Stewart" userId="S::corrina.stewart@bramhopeprimaryschool.co.uk::47a46c61-2e17-40ae-9a3d-a14b8220ea0f" providerId="AD" clId="Web-{7BB25AC2-522F-AB18-60A8-DA11C86E3466}" dt="2021-01-15T21:43:41.901" v="438" actId="1076"/>
          <ac:picMkLst>
            <pc:docMk/>
            <pc:sldMk cId="1403686165" sldId="285"/>
            <ac:picMk id="4" creationId="{2D625D48-FF57-4BF4-8B44-03675B403F37}"/>
          </ac:picMkLst>
        </pc:picChg>
        <pc:picChg chg="del">
          <ac:chgData name="Corrina Stewart" userId="S::corrina.stewart@bramhopeprimaryschool.co.uk::47a46c61-2e17-40ae-9a3d-a14b8220ea0f" providerId="AD" clId="Web-{7BB25AC2-522F-AB18-60A8-DA11C86E3466}" dt="2021-01-15T21:42:25.089" v="422"/>
          <ac:picMkLst>
            <pc:docMk/>
            <pc:sldMk cId="1403686165" sldId="285"/>
            <ac:picMk id="5" creationId="{3015CC5E-AA5C-4F16-9F0C-F3E5F676F35F}"/>
          </ac:picMkLst>
        </pc:picChg>
        <pc:picChg chg="add mod">
          <ac:chgData name="Corrina Stewart" userId="S::corrina.stewart@bramhopeprimaryschool.co.uk::47a46c61-2e17-40ae-9a3d-a14b8220ea0f" providerId="AD" clId="Web-{7BB25AC2-522F-AB18-60A8-DA11C86E3466}" dt="2021-01-15T21:44:11.463" v="443" actId="14100"/>
          <ac:picMkLst>
            <pc:docMk/>
            <pc:sldMk cId="1403686165" sldId="285"/>
            <ac:picMk id="6" creationId="{7FAF8838-C251-40E6-AE0B-8F5F40A201DE}"/>
          </ac:picMkLst>
        </pc:picChg>
      </pc:sldChg>
      <pc:sldChg chg="addSp delSp modSp new">
        <pc:chgData name="Corrina Stewart" userId="S::corrina.stewart@bramhopeprimaryschool.co.uk::47a46c61-2e17-40ae-9a3d-a14b8220ea0f" providerId="AD" clId="Web-{7BB25AC2-522F-AB18-60A8-DA11C86E3466}" dt="2021-01-15T21:53:01.584" v="471" actId="1076"/>
        <pc:sldMkLst>
          <pc:docMk/>
          <pc:sldMk cId="2165882999" sldId="286"/>
        </pc:sldMkLst>
        <pc:spChg chg="mod">
          <ac:chgData name="Corrina Stewart" userId="S::corrina.stewart@bramhopeprimaryschool.co.uk::47a46c61-2e17-40ae-9a3d-a14b8220ea0f" providerId="AD" clId="Web-{7BB25AC2-522F-AB18-60A8-DA11C86E3466}" dt="2021-01-15T21:52:49.053" v="468" actId="20577"/>
          <ac:spMkLst>
            <pc:docMk/>
            <pc:sldMk cId="2165882999" sldId="286"/>
            <ac:spMk id="2" creationId="{211B7083-0036-4654-AD42-E99CB4EEB3E6}"/>
          </ac:spMkLst>
        </pc:spChg>
        <pc:spChg chg="del">
          <ac:chgData name="Corrina Stewart" userId="S::corrina.stewart@bramhopeprimaryschool.co.uk::47a46c61-2e17-40ae-9a3d-a14b8220ea0f" providerId="AD" clId="Web-{7BB25AC2-522F-AB18-60A8-DA11C86E3466}" dt="2021-01-15T21:52:25.912" v="458"/>
          <ac:spMkLst>
            <pc:docMk/>
            <pc:sldMk cId="2165882999" sldId="286"/>
            <ac:spMk id="3" creationId="{40C142D0-41E8-4AEF-AC0F-4B987E834AD7}"/>
          </ac:spMkLst>
        </pc:spChg>
        <pc:picChg chg="add mod">
          <ac:chgData name="Corrina Stewart" userId="S::corrina.stewart@bramhopeprimaryschool.co.uk::47a46c61-2e17-40ae-9a3d-a14b8220ea0f" providerId="AD" clId="Web-{7BB25AC2-522F-AB18-60A8-DA11C86E3466}" dt="2021-01-15T21:53:01.584" v="471" actId="1076"/>
          <ac:picMkLst>
            <pc:docMk/>
            <pc:sldMk cId="2165882999" sldId="286"/>
            <ac:picMk id="4" creationId="{B0E2E021-957D-4CD9-96AD-C9495AD20878}"/>
          </ac:picMkLst>
        </pc:picChg>
      </pc:sldChg>
      <pc:sldChg chg="modSp new">
        <pc:chgData name="Corrina Stewart" userId="S::corrina.stewart@bramhopeprimaryschool.co.uk::47a46c61-2e17-40ae-9a3d-a14b8220ea0f" providerId="AD" clId="Web-{7BB25AC2-522F-AB18-60A8-DA11C86E3466}" dt="2021-01-15T21:53:47.818" v="482" actId="20577"/>
        <pc:sldMkLst>
          <pc:docMk/>
          <pc:sldMk cId="211215732" sldId="287"/>
        </pc:sldMkLst>
        <pc:spChg chg="mod">
          <ac:chgData name="Corrina Stewart" userId="S::corrina.stewart@bramhopeprimaryschool.co.uk::47a46c61-2e17-40ae-9a3d-a14b8220ea0f" providerId="AD" clId="Web-{7BB25AC2-522F-AB18-60A8-DA11C86E3466}" dt="2021-01-15T21:53:47.818" v="482" actId="20577"/>
          <ac:spMkLst>
            <pc:docMk/>
            <pc:sldMk cId="211215732" sldId="287"/>
            <ac:spMk id="2" creationId="{A0FE391F-C797-4CC8-92BB-B470A884C786}"/>
          </ac:spMkLst>
        </pc:spChg>
      </pc:sldChg>
    </pc:docChg>
  </pc:docChgLst>
  <pc:docChgLst>
    <pc:chgData clId="Web-{088F55F3-C12A-D17E-1B34-B788B6EBB6F4}"/>
    <pc:docChg chg="modSld">
      <pc:chgData name="" userId="" providerId="" clId="Web-{088F55F3-C12A-D17E-1B34-B788B6EBB6F4}" dt="2021-01-16T08:20:29.688" v="1" actId="20577"/>
      <pc:docMkLst>
        <pc:docMk/>
      </pc:docMkLst>
      <pc:sldChg chg="modSp">
        <pc:chgData name="" userId="" providerId="" clId="Web-{088F55F3-C12A-D17E-1B34-B788B6EBB6F4}" dt="2021-01-16T08:20:29.688" v="1" actId="20577"/>
        <pc:sldMkLst>
          <pc:docMk/>
          <pc:sldMk cId="109857222" sldId="256"/>
        </pc:sldMkLst>
        <pc:spChg chg="mod">
          <ac:chgData name="" userId="" providerId="" clId="Web-{088F55F3-C12A-D17E-1B34-B788B6EBB6F4}" dt="2021-01-16T08:20:29.688" v="1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80A4648B-06BA-0E49-B651-9586E241E2DE}"/>
    <pc:docChg chg="addSld delSld modSld">
      <pc:chgData name="Corrina Stewart" userId="S::corrina.stewart@bramhopeprimaryschool.co.uk::47a46c61-2e17-40ae-9a3d-a14b8220ea0f" providerId="AD" clId="Web-{80A4648B-06BA-0E49-B651-9586E241E2DE}" dt="2021-01-10T13:26:50.118" v="2135" actId="20577"/>
      <pc:docMkLst>
        <pc:docMk/>
      </pc:docMkLst>
      <pc:sldChg chg="addSp modSp mod setBg">
        <pc:chgData name="Corrina Stewart" userId="S::corrina.stewart@bramhopeprimaryschool.co.uk::47a46c61-2e17-40ae-9a3d-a14b8220ea0f" providerId="AD" clId="Web-{80A4648B-06BA-0E49-B651-9586E241E2DE}" dt="2021-01-10T13:20:42.394" v="2054"/>
        <pc:sldMkLst>
          <pc:docMk/>
          <pc:sldMk cId="109857222" sldId="256"/>
        </pc:sldMkLst>
        <pc:spChg chg="mod">
          <ac:chgData name="Corrina Stewart" userId="S::corrina.stewart@bramhopeprimaryschool.co.uk::47a46c61-2e17-40ae-9a3d-a14b8220ea0f" providerId="AD" clId="Web-{80A4648B-06BA-0E49-B651-9586E241E2DE}" dt="2021-01-10T13:20:42.394" v="2054"/>
          <ac:spMkLst>
            <pc:docMk/>
            <pc:sldMk cId="109857222" sldId="256"/>
            <ac:spMk id="2" creationId="{00000000-0000-0000-0000-000000000000}"/>
          </ac:spMkLst>
        </pc:spChg>
        <pc:spChg chg="add">
          <ac:chgData name="Corrina Stewart" userId="S::corrina.stewart@bramhopeprimaryschool.co.uk::47a46c61-2e17-40ae-9a3d-a14b8220ea0f" providerId="AD" clId="Web-{80A4648B-06BA-0E49-B651-9586E241E2DE}" dt="2021-01-10T13:20:42.394" v="2054"/>
          <ac:spMkLst>
            <pc:docMk/>
            <pc:sldMk cId="109857222" sldId="256"/>
            <ac:spMk id="8" creationId="{8AD13924-DC7C-4339-B194-8A4EFFBF2AC6}"/>
          </ac:spMkLst>
        </pc:spChg>
        <pc:spChg chg="add">
          <ac:chgData name="Corrina Stewart" userId="S::corrina.stewart@bramhopeprimaryschool.co.uk::47a46c61-2e17-40ae-9a3d-a14b8220ea0f" providerId="AD" clId="Web-{80A4648B-06BA-0E49-B651-9586E241E2DE}" dt="2021-01-10T13:20:42.394" v="2054"/>
          <ac:spMkLst>
            <pc:docMk/>
            <pc:sldMk cId="109857222" sldId="256"/>
            <ac:spMk id="10" creationId="{72458505-C9BA-445F-AE75-CFC7FF04F4E7}"/>
          </ac:spMkLst>
        </pc:spChg>
        <pc:picChg chg="add mod">
          <ac:chgData name="Corrina Stewart" userId="S::corrina.stewart@bramhopeprimaryschool.co.uk::47a46c61-2e17-40ae-9a3d-a14b8220ea0f" providerId="AD" clId="Web-{80A4648B-06BA-0E49-B651-9586E241E2DE}" dt="2021-01-10T13:20:42.394" v="2054"/>
          <ac:picMkLst>
            <pc:docMk/>
            <pc:sldMk cId="109857222" sldId="256"/>
            <ac:picMk id="3" creationId="{6BA4208E-6B97-49AF-8869-A340AF44ACD4}"/>
          </ac:picMkLst>
        </pc:picChg>
      </pc:sldChg>
      <pc:sldChg chg="addSp modSp mod setBg">
        <pc:chgData name="Corrina Stewart" userId="S::corrina.stewart@bramhopeprimaryschool.co.uk::47a46c61-2e17-40ae-9a3d-a14b8220ea0f" providerId="AD" clId="Web-{80A4648B-06BA-0E49-B651-9586E241E2DE}" dt="2021-01-10T13:25:08.446" v="2056"/>
        <pc:sldMkLst>
          <pc:docMk/>
          <pc:sldMk cId="912352006" sldId="257"/>
        </pc:sldMkLst>
        <pc:spChg chg="mod">
          <ac:chgData name="Corrina Stewart" userId="S::corrina.stewart@bramhopeprimaryschool.co.uk::47a46c61-2e17-40ae-9a3d-a14b8220ea0f" providerId="AD" clId="Web-{80A4648B-06BA-0E49-B651-9586E241E2DE}" dt="2021-01-10T13:25:08.446" v="2056"/>
          <ac:spMkLst>
            <pc:docMk/>
            <pc:sldMk cId="912352006" sldId="257"/>
            <ac:spMk id="2" creationId="{A275C057-EF4F-4F1A-B370-3108C5F821F2}"/>
          </ac:spMkLst>
        </pc:spChg>
        <pc:spChg chg="add">
          <ac:chgData name="Corrina Stewart" userId="S::corrina.stewart@bramhopeprimaryschool.co.uk::47a46c61-2e17-40ae-9a3d-a14b8220ea0f" providerId="AD" clId="Web-{80A4648B-06BA-0E49-B651-9586E241E2DE}" dt="2021-01-10T13:25:08.446" v="2056"/>
          <ac:spMkLst>
            <pc:docMk/>
            <pc:sldMk cId="912352006" sldId="257"/>
            <ac:spMk id="8" creationId="{8AD13924-DC7C-4339-B194-8A4EFFBF2AC6}"/>
          </ac:spMkLst>
        </pc:spChg>
        <pc:spChg chg="add">
          <ac:chgData name="Corrina Stewart" userId="S::corrina.stewart@bramhopeprimaryschool.co.uk::47a46c61-2e17-40ae-9a3d-a14b8220ea0f" providerId="AD" clId="Web-{80A4648B-06BA-0E49-B651-9586E241E2DE}" dt="2021-01-10T13:25:08.446" v="2056"/>
          <ac:spMkLst>
            <pc:docMk/>
            <pc:sldMk cId="912352006" sldId="257"/>
            <ac:spMk id="10" creationId="{72458505-C9BA-445F-AE75-CFC7FF04F4E7}"/>
          </ac:spMkLst>
        </pc:spChg>
        <pc:picChg chg="add mod">
          <ac:chgData name="Corrina Stewart" userId="S::corrina.stewart@bramhopeprimaryschool.co.uk::47a46c61-2e17-40ae-9a3d-a14b8220ea0f" providerId="AD" clId="Web-{80A4648B-06BA-0E49-B651-9586E241E2DE}" dt="2021-01-10T13:25:08.446" v="2056"/>
          <ac:picMkLst>
            <pc:docMk/>
            <pc:sldMk cId="912352006" sldId="257"/>
            <ac:picMk id="3" creationId="{9A97C8A3-B517-4109-B88F-55C71098AD6A}"/>
          </ac:picMkLst>
        </pc:picChg>
      </pc:sldChg>
      <pc:sldChg chg="del">
        <pc:chgData name="Corrina Stewart" userId="S::corrina.stewart@bramhopeprimaryschool.co.uk::47a46c61-2e17-40ae-9a3d-a14b8220ea0f" providerId="AD" clId="Web-{80A4648B-06BA-0E49-B651-9586E241E2DE}" dt="2021-01-10T12:39:33.560" v="399"/>
        <pc:sldMkLst>
          <pc:docMk/>
          <pc:sldMk cId="1877537125" sldId="258"/>
        </pc:sldMkLst>
      </pc:sldChg>
      <pc:sldChg chg="modSp">
        <pc:chgData name="Corrina Stewart" userId="S::corrina.stewart@bramhopeprimaryschool.co.uk::47a46c61-2e17-40ae-9a3d-a14b8220ea0f" providerId="AD" clId="Web-{80A4648B-06BA-0E49-B651-9586E241E2DE}" dt="2021-01-10T13:25:56.384" v="2067" actId="20577"/>
        <pc:sldMkLst>
          <pc:docMk/>
          <pc:sldMk cId="807452419" sldId="259"/>
        </pc:sldMkLst>
        <pc:spChg chg="mod">
          <ac:chgData name="Corrina Stewart" userId="S::corrina.stewart@bramhopeprimaryschool.co.uk::47a46c61-2e17-40ae-9a3d-a14b8220ea0f" providerId="AD" clId="Web-{80A4648B-06BA-0E49-B651-9586E241E2DE}" dt="2021-01-10T13:25:56.384" v="2067" actId="20577"/>
          <ac:spMkLst>
            <pc:docMk/>
            <pc:sldMk cId="807452419" sldId="259"/>
            <ac:spMk id="2" creationId="{2D0739AC-22F0-4146-83F5-CD70FC5F2A56}"/>
          </ac:spMkLst>
        </pc:spChg>
        <pc:spChg chg="mod">
          <ac:chgData name="Corrina Stewart" userId="S::corrina.stewart@bramhopeprimaryschool.co.uk::47a46c61-2e17-40ae-9a3d-a14b8220ea0f" providerId="AD" clId="Web-{80A4648B-06BA-0E49-B651-9586E241E2DE}" dt="2021-01-10T12:41:51.669" v="464" actId="20577"/>
          <ac:spMkLst>
            <pc:docMk/>
            <pc:sldMk cId="807452419" sldId="259"/>
            <ac:spMk id="3" creationId="{FCA2DB27-42DB-4B92-9895-024C6FAE8A59}"/>
          </ac:spMkLst>
        </pc:spChg>
      </pc:sldChg>
      <pc:sldChg chg="modSp">
        <pc:chgData name="Corrina Stewart" userId="S::corrina.stewart@bramhopeprimaryschool.co.uk::47a46c61-2e17-40ae-9a3d-a14b8220ea0f" providerId="AD" clId="Web-{80A4648B-06BA-0E49-B651-9586E241E2DE}" dt="2021-01-10T12:41:10.326" v="458" actId="14100"/>
        <pc:sldMkLst>
          <pc:docMk/>
          <pc:sldMk cId="1336862364" sldId="260"/>
        </pc:sldMkLst>
        <pc:spChg chg="mod">
          <ac:chgData name="Corrina Stewart" userId="S::corrina.stewart@bramhopeprimaryschool.co.uk::47a46c61-2e17-40ae-9a3d-a14b8220ea0f" providerId="AD" clId="Web-{80A4648B-06BA-0E49-B651-9586E241E2DE}" dt="2021-01-10T12:40:54.794" v="454" actId="14100"/>
          <ac:spMkLst>
            <pc:docMk/>
            <pc:sldMk cId="1336862364" sldId="260"/>
            <ac:spMk id="2" creationId="{03ADB9AA-F3D4-417A-98CB-C1ABEC8B3EA9}"/>
          </ac:spMkLst>
        </pc:spChg>
        <pc:spChg chg="mod">
          <ac:chgData name="Corrina Stewart" userId="S::corrina.stewart@bramhopeprimaryschool.co.uk::47a46c61-2e17-40ae-9a3d-a14b8220ea0f" providerId="AD" clId="Web-{80A4648B-06BA-0E49-B651-9586E241E2DE}" dt="2021-01-10T12:41:10.326" v="458" actId="14100"/>
          <ac:spMkLst>
            <pc:docMk/>
            <pc:sldMk cId="1336862364" sldId="260"/>
            <ac:spMk id="3" creationId="{DA7794B8-4874-490F-8656-B5937F88A651}"/>
          </ac:spMkLst>
        </pc:spChg>
      </pc:sldChg>
      <pc:sldChg chg="modSp">
        <pc:chgData name="Corrina Stewart" userId="S::corrina.stewart@bramhopeprimaryschool.co.uk::47a46c61-2e17-40ae-9a3d-a14b8220ea0f" providerId="AD" clId="Web-{80A4648B-06BA-0E49-B651-9586E241E2DE}" dt="2021-01-10T12:43:03.451" v="486" actId="14100"/>
        <pc:sldMkLst>
          <pc:docMk/>
          <pc:sldMk cId="3110606670" sldId="261"/>
        </pc:sldMkLst>
        <pc:spChg chg="mod">
          <ac:chgData name="Corrina Stewart" userId="S::corrina.stewart@bramhopeprimaryschool.co.uk::47a46c61-2e17-40ae-9a3d-a14b8220ea0f" providerId="AD" clId="Web-{80A4648B-06BA-0E49-B651-9586E241E2DE}" dt="2021-01-10T12:41:58.935" v="467" actId="20577"/>
          <ac:spMkLst>
            <pc:docMk/>
            <pc:sldMk cId="3110606670" sldId="261"/>
            <ac:spMk id="2" creationId="{2D0739AC-22F0-4146-83F5-CD70FC5F2A56}"/>
          </ac:spMkLst>
        </pc:spChg>
        <pc:spChg chg="mod">
          <ac:chgData name="Corrina Stewart" userId="S::corrina.stewart@bramhopeprimaryschool.co.uk::47a46c61-2e17-40ae-9a3d-a14b8220ea0f" providerId="AD" clId="Web-{80A4648B-06BA-0E49-B651-9586E241E2DE}" dt="2021-01-10T12:43:03.451" v="486" actId="14100"/>
          <ac:spMkLst>
            <pc:docMk/>
            <pc:sldMk cId="3110606670" sldId="261"/>
            <ac:spMk id="3" creationId="{FCA2DB27-42DB-4B92-9895-024C6FAE8A59}"/>
          </ac:spMkLst>
        </pc:spChg>
      </pc:sldChg>
      <pc:sldChg chg="modSp del">
        <pc:chgData name="Corrina Stewart" userId="S::corrina.stewart@bramhopeprimaryschool.co.uk::47a46c61-2e17-40ae-9a3d-a14b8220ea0f" providerId="AD" clId="Web-{80A4648B-06BA-0E49-B651-9586E241E2DE}" dt="2021-01-10T13:14:05.832" v="1750"/>
        <pc:sldMkLst>
          <pc:docMk/>
          <pc:sldMk cId="3207502424" sldId="262"/>
        </pc:sldMkLst>
        <pc:spChg chg="mod">
          <ac:chgData name="Corrina Stewart" userId="S::corrina.stewart@bramhopeprimaryschool.co.uk::47a46c61-2e17-40ae-9a3d-a14b8220ea0f" providerId="AD" clId="Web-{80A4648B-06BA-0E49-B651-9586E241E2DE}" dt="2021-01-10T13:10:17.691" v="1097" actId="20577"/>
          <ac:spMkLst>
            <pc:docMk/>
            <pc:sldMk cId="3207502424" sldId="262"/>
            <ac:spMk id="2" creationId="{ECB2C44F-2999-4FC9-976E-0668540926D2}"/>
          </ac:spMkLst>
        </pc:spChg>
        <pc:spChg chg="mod">
          <ac:chgData name="Corrina Stewart" userId="S::corrina.stewart@bramhopeprimaryschool.co.uk::47a46c61-2e17-40ae-9a3d-a14b8220ea0f" providerId="AD" clId="Web-{80A4648B-06BA-0E49-B651-9586E241E2DE}" dt="2021-01-10T13:05:27.534" v="1033" actId="20577"/>
          <ac:spMkLst>
            <pc:docMk/>
            <pc:sldMk cId="3207502424" sldId="262"/>
            <ac:spMk id="3" creationId="{85BDB057-307F-4713-8AD7-13D2DE515CC5}"/>
          </ac:spMkLst>
        </pc:spChg>
      </pc:sldChg>
      <pc:sldChg chg="modSp">
        <pc:chgData name="Corrina Stewart" userId="S::corrina.stewart@bramhopeprimaryschool.co.uk::47a46c61-2e17-40ae-9a3d-a14b8220ea0f" providerId="AD" clId="Web-{80A4648B-06BA-0E49-B651-9586E241E2DE}" dt="2021-01-10T13:19:59.457" v="2045" actId="20577"/>
        <pc:sldMkLst>
          <pc:docMk/>
          <pc:sldMk cId="1072909341" sldId="263"/>
        </pc:sldMkLst>
        <pc:spChg chg="mod">
          <ac:chgData name="Corrina Stewart" userId="S::corrina.stewart@bramhopeprimaryschool.co.uk::47a46c61-2e17-40ae-9a3d-a14b8220ea0f" providerId="AD" clId="Web-{80A4648B-06BA-0E49-B651-9586E241E2DE}" dt="2021-01-10T13:18:56.847" v="1843" actId="20577"/>
          <ac:spMkLst>
            <pc:docMk/>
            <pc:sldMk cId="1072909341" sldId="263"/>
            <ac:spMk id="2" creationId="{CB276F01-E000-48FD-A3EF-7CA0C58B72D5}"/>
          </ac:spMkLst>
        </pc:spChg>
        <pc:spChg chg="mod">
          <ac:chgData name="Corrina Stewart" userId="S::corrina.stewart@bramhopeprimaryschool.co.uk::47a46c61-2e17-40ae-9a3d-a14b8220ea0f" providerId="AD" clId="Web-{80A4648B-06BA-0E49-B651-9586E241E2DE}" dt="2021-01-10T13:19:59.457" v="2045" actId="20577"/>
          <ac:spMkLst>
            <pc:docMk/>
            <pc:sldMk cId="1072909341" sldId="263"/>
            <ac:spMk id="3" creationId="{1F04BEDB-3236-4984-B1C3-F5B2F6E48380}"/>
          </ac:spMkLst>
        </pc:spChg>
      </pc:sldChg>
      <pc:sldChg chg="modSp new">
        <pc:chgData name="Corrina Stewart" userId="S::corrina.stewart@bramhopeprimaryschool.co.uk::47a46c61-2e17-40ae-9a3d-a14b8220ea0f" providerId="AD" clId="Web-{80A4648B-06BA-0E49-B651-9586E241E2DE}" dt="2021-01-10T12:39:22.560" v="397" actId="20577"/>
        <pc:sldMkLst>
          <pc:docMk/>
          <pc:sldMk cId="1462816943" sldId="264"/>
        </pc:sldMkLst>
        <pc:spChg chg="mod">
          <ac:chgData name="Corrina Stewart" userId="S::corrina.stewart@bramhopeprimaryschool.co.uk::47a46c61-2e17-40ae-9a3d-a14b8220ea0f" providerId="AD" clId="Web-{80A4648B-06BA-0E49-B651-9586E241E2DE}" dt="2021-01-10T12:37:54.013" v="46" actId="20577"/>
          <ac:spMkLst>
            <pc:docMk/>
            <pc:sldMk cId="1462816943" sldId="264"/>
            <ac:spMk id="2" creationId="{80B87FE5-0A6C-4A36-8BE2-828546995610}"/>
          </ac:spMkLst>
        </pc:spChg>
        <pc:spChg chg="mod">
          <ac:chgData name="Corrina Stewart" userId="S::corrina.stewart@bramhopeprimaryschool.co.uk::47a46c61-2e17-40ae-9a3d-a14b8220ea0f" providerId="AD" clId="Web-{80A4648B-06BA-0E49-B651-9586E241E2DE}" dt="2021-01-10T12:39:22.560" v="397" actId="20577"/>
          <ac:spMkLst>
            <pc:docMk/>
            <pc:sldMk cId="1462816943" sldId="264"/>
            <ac:spMk id="3" creationId="{6150FC5A-3489-4964-AB20-2EEBA45BB559}"/>
          </ac:spMkLst>
        </pc:spChg>
      </pc:sldChg>
      <pc:sldChg chg="addSp delSp modSp new">
        <pc:chgData name="Corrina Stewart" userId="S::corrina.stewart@bramhopeprimaryschool.co.uk::47a46c61-2e17-40ae-9a3d-a14b8220ea0f" providerId="AD" clId="Web-{80A4648B-06BA-0E49-B651-9586E241E2DE}" dt="2021-01-10T13:06:44.362" v="1036" actId="20577"/>
        <pc:sldMkLst>
          <pc:docMk/>
          <pc:sldMk cId="2721395293" sldId="265"/>
        </pc:sldMkLst>
        <pc:spChg chg="mod">
          <ac:chgData name="Corrina Stewart" userId="S::corrina.stewart@bramhopeprimaryschool.co.uk::47a46c61-2e17-40ae-9a3d-a14b8220ea0f" providerId="AD" clId="Web-{80A4648B-06BA-0E49-B651-9586E241E2DE}" dt="2021-01-10T13:03:32.222" v="920" actId="1076"/>
          <ac:spMkLst>
            <pc:docMk/>
            <pc:sldMk cId="2721395293" sldId="265"/>
            <ac:spMk id="2" creationId="{B835A865-A802-427F-8094-F178FA73A123}"/>
          </ac:spMkLst>
        </pc:spChg>
        <pc:spChg chg="mod">
          <ac:chgData name="Corrina Stewart" userId="S::corrina.stewart@bramhopeprimaryschool.co.uk::47a46c61-2e17-40ae-9a3d-a14b8220ea0f" providerId="AD" clId="Web-{80A4648B-06BA-0E49-B651-9586E241E2DE}" dt="2021-01-10T13:06:44.362" v="1036" actId="20577"/>
          <ac:spMkLst>
            <pc:docMk/>
            <pc:sldMk cId="2721395293" sldId="265"/>
            <ac:spMk id="3" creationId="{5A3667CF-6964-4CCB-AB49-80D35C3814CB}"/>
          </ac:spMkLst>
        </pc:spChg>
        <pc:spChg chg="add del mod">
          <ac:chgData name="Corrina Stewart" userId="S::corrina.stewart@bramhopeprimaryschool.co.uk::47a46c61-2e17-40ae-9a3d-a14b8220ea0f" providerId="AD" clId="Web-{80A4648B-06BA-0E49-B651-9586E241E2DE}" dt="2021-01-10T12:54:31.795" v="806"/>
          <ac:spMkLst>
            <pc:docMk/>
            <pc:sldMk cId="2721395293" sldId="265"/>
            <ac:spMk id="5" creationId="{83000B3D-4ED1-408E-BFDA-23A69CD951E1}"/>
          </ac:spMkLst>
        </pc:spChg>
        <pc:spChg chg="add del mod">
          <ac:chgData name="Corrina Stewart" userId="S::corrina.stewart@bramhopeprimaryschool.co.uk::47a46c61-2e17-40ae-9a3d-a14b8220ea0f" providerId="AD" clId="Web-{80A4648B-06BA-0E49-B651-9586E241E2DE}" dt="2021-01-10T12:54:27.654" v="805"/>
          <ac:spMkLst>
            <pc:docMk/>
            <pc:sldMk cId="2721395293" sldId="265"/>
            <ac:spMk id="7" creationId="{F7400772-CE9C-496E-A1E9-8EC8036A3FA1}"/>
          </ac:spMkLst>
        </pc:spChg>
      </pc:sldChg>
      <pc:sldChg chg="addSp delSp modSp add replId">
        <pc:chgData name="Corrina Stewart" userId="S::corrina.stewart@bramhopeprimaryschool.co.uk::47a46c61-2e17-40ae-9a3d-a14b8220ea0f" providerId="AD" clId="Web-{80A4648B-06BA-0E49-B651-9586E241E2DE}" dt="2021-01-10T13:20:13.832" v="2051" actId="20577"/>
        <pc:sldMkLst>
          <pc:docMk/>
          <pc:sldMk cId="2130183319" sldId="266"/>
        </pc:sldMkLst>
        <pc:spChg chg="del">
          <ac:chgData name="Corrina Stewart" userId="S::corrina.stewart@bramhopeprimaryschool.co.uk::47a46c61-2e17-40ae-9a3d-a14b8220ea0f" providerId="AD" clId="Web-{80A4648B-06BA-0E49-B651-9586E241E2DE}" dt="2021-01-10T12:54:42.389" v="808"/>
          <ac:spMkLst>
            <pc:docMk/>
            <pc:sldMk cId="2130183319" sldId="266"/>
            <ac:spMk id="2" creationId="{B835A865-A802-427F-8094-F178FA73A123}"/>
          </ac:spMkLst>
        </pc:spChg>
        <pc:spChg chg="del">
          <ac:chgData name="Corrina Stewart" userId="S::corrina.stewart@bramhopeprimaryschool.co.uk::47a46c61-2e17-40ae-9a3d-a14b8220ea0f" providerId="AD" clId="Web-{80A4648B-06BA-0E49-B651-9586E241E2DE}" dt="2021-01-10T12:54:38.904" v="807"/>
          <ac:spMkLst>
            <pc:docMk/>
            <pc:sldMk cId="2130183319" sldId="266"/>
            <ac:spMk id="3" creationId="{5A3667CF-6964-4CCB-AB49-80D35C3814CB}"/>
          </ac:spMkLst>
        </pc:spChg>
        <pc:spChg chg="mod">
          <ac:chgData name="Corrina Stewart" userId="S::corrina.stewart@bramhopeprimaryschool.co.uk::47a46c61-2e17-40ae-9a3d-a14b8220ea0f" providerId="AD" clId="Web-{80A4648B-06BA-0E49-B651-9586E241E2DE}" dt="2021-01-10T13:08:55.081" v="1055" actId="1076"/>
          <ac:spMkLst>
            <pc:docMk/>
            <pc:sldMk cId="2130183319" sldId="266"/>
            <ac:spMk id="5" creationId="{83000B3D-4ED1-408E-BFDA-23A69CD951E1}"/>
          </ac:spMkLst>
        </pc:spChg>
        <pc:spChg chg="add del mod">
          <ac:chgData name="Corrina Stewart" userId="S::corrina.stewart@bramhopeprimaryschool.co.uk::47a46c61-2e17-40ae-9a3d-a14b8220ea0f" providerId="AD" clId="Web-{80A4648B-06BA-0E49-B651-9586E241E2DE}" dt="2021-01-10T13:08:51.597" v="1054"/>
          <ac:spMkLst>
            <pc:docMk/>
            <pc:sldMk cId="2130183319" sldId="266"/>
            <ac:spMk id="6" creationId="{5351EF6E-4934-4145-BDD4-4F0EF4771A24}"/>
          </ac:spMkLst>
        </pc:spChg>
        <pc:spChg chg="mod">
          <ac:chgData name="Corrina Stewart" userId="S::corrina.stewart@bramhopeprimaryschool.co.uk::47a46c61-2e17-40ae-9a3d-a14b8220ea0f" providerId="AD" clId="Web-{80A4648B-06BA-0E49-B651-9586E241E2DE}" dt="2021-01-10T13:20:13.832" v="2051" actId="20577"/>
          <ac:spMkLst>
            <pc:docMk/>
            <pc:sldMk cId="2130183319" sldId="266"/>
            <ac:spMk id="7" creationId="{F7400772-CE9C-496E-A1E9-8EC8036A3FA1}"/>
          </ac:spMkLst>
        </pc:spChg>
        <pc:spChg chg="add del mod">
          <ac:chgData name="Corrina Stewart" userId="S::corrina.stewart@bramhopeprimaryschool.co.uk::47a46c61-2e17-40ae-9a3d-a14b8220ea0f" providerId="AD" clId="Web-{80A4648B-06BA-0E49-B651-9586E241E2DE}" dt="2021-01-10T12:54:52.482" v="812"/>
          <ac:spMkLst>
            <pc:docMk/>
            <pc:sldMk cId="2130183319" sldId="266"/>
            <ac:spMk id="9" creationId="{5A9D6CDB-3B0F-4F84-8614-C7CE022A2DD0}"/>
          </ac:spMkLst>
        </pc:spChg>
      </pc:sldChg>
      <pc:sldChg chg="addSp delSp modSp new">
        <pc:chgData name="Corrina Stewart" userId="S::corrina.stewart@bramhopeprimaryschool.co.uk::47a46c61-2e17-40ae-9a3d-a14b8220ea0f" providerId="AD" clId="Web-{80A4648B-06BA-0E49-B651-9586E241E2DE}" dt="2021-01-10T13:17:39.300" v="1779" actId="20577"/>
        <pc:sldMkLst>
          <pc:docMk/>
          <pc:sldMk cId="1724141237" sldId="267"/>
        </pc:sldMkLst>
        <pc:spChg chg="mod">
          <ac:chgData name="Corrina Stewart" userId="S::corrina.stewart@bramhopeprimaryschool.co.uk::47a46c61-2e17-40ae-9a3d-a14b8220ea0f" providerId="AD" clId="Web-{80A4648B-06BA-0E49-B651-9586E241E2DE}" dt="2021-01-10T13:16:56.300" v="1753" actId="20577"/>
          <ac:spMkLst>
            <pc:docMk/>
            <pc:sldMk cId="1724141237" sldId="267"/>
            <ac:spMk id="2" creationId="{FA55F1AB-1EFF-4C25-B726-86E85AD3B8C8}"/>
          </ac:spMkLst>
        </pc:spChg>
        <pc:spChg chg="del">
          <ac:chgData name="Corrina Stewart" userId="S::corrina.stewart@bramhopeprimaryschool.co.uk::47a46c61-2e17-40ae-9a3d-a14b8220ea0f" providerId="AD" clId="Web-{80A4648B-06BA-0E49-B651-9586E241E2DE}" dt="2021-01-10T12:59:18.983" v="894"/>
          <ac:spMkLst>
            <pc:docMk/>
            <pc:sldMk cId="1724141237" sldId="267"/>
            <ac:spMk id="3" creationId="{60989E0A-A932-463E-AED6-4F4FBD59D563}"/>
          </ac:spMkLst>
        </pc:spChg>
        <pc:spChg chg="add mod">
          <ac:chgData name="Corrina Stewart" userId="S::corrina.stewart@bramhopeprimaryschool.co.uk::47a46c61-2e17-40ae-9a3d-a14b8220ea0f" providerId="AD" clId="Web-{80A4648B-06BA-0E49-B651-9586E241E2DE}" dt="2021-01-10T13:17:21.910" v="1768" actId="20577"/>
          <ac:spMkLst>
            <pc:docMk/>
            <pc:sldMk cId="1724141237" sldId="267"/>
            <ac:spMk id="6" creationId="{4F0049A5-0E4A-4741-9820-8D818DD033EB}"/>
          </ac:spMkLst>
        </pc:spChg>
        <pc:spChg chg="add mod">
          <ac:chgData name="Corrina Stewart" userId="S::corrina.stewart@bramhopeprimaryschool.co.uk::47a46c61-2e17-40ae-9a3d-a14b8220ea0f" providerId="AD" clId="Web-{80A4648B-06BA-0E49-B651-9586E241E2DE}" dt="2021-01-10T13:17:39.300" v="1779" actId="20577"/>
          <ac:spMkLst>
            <pc:docMk/>
            <pc:sldMk cId="1724141237" sldId="267"/>
            <ac:spMk id="7" creationId="{187DA1A0-D6D7-47A0-B0FA-0A7FEB3026D9}"/>
          </ac:spMkLst>
        </pc:spChg>
        <pc:picChg chg="add mod ord">
          <ac:chgData name="Corrina Stewart" userId="S::corrina.stewart@bramhopeprimaryschool.co.uk::47a46c61-2e17-40ae-9a3d-a14b8220ea0f" providerId="AD" clId="Web-{80A4648B-06BA-0E49-B651-9586E241E2DE}" dt="2021-01-10T12:59:27.905" v="898" actId="1076"/>
          <ac:picMkLst>
            <pc:docMk/>
            <pc:sldMk cId="1724141237" sldId="267"/>
            <ac:picMk id="4" creationId="{65881B03-A05E-4A57-9818-BC0654320922}"/>
          </ac:picMkLst>
        </pc:picChg>
        <pc:picChg chg="add mod">
          <ac:chgData name="Corrina Stewart" userId="S::corrina.stewart@bramhopeprimaryschool.co.uk::47a46c61-2e17-40ae-9a3d-a14b8220ea0f" providerId="AD" clId="Web-{80A4648B-06BA-0E49-B651-9586E241E2DE}" dt="2021-01-10T13:08:24.503" v="1043" actId="1076"/>
          <ac:picMkLst>
            <pc:docMk/>
            <pc:sldMk cId="1724141237" sldId="267"/>
            <ac:picMk id="5" creationId="{66E2276F-17DA-400D-9375-D57F7497C8E6}"/>
          </ac:picMkLst>
        </pc:picChg>
      </pc:sldChg>
      <pc:sldChg chg="modSp new">
        <pc:chgData name="Corrina Stewart" userId="S::corrina.stewart@bramhopeprimaryschool.co.uk::47a46c61-2e17-40ae-9a3d-a14b8220ea0f" providerId="AD" clId="Web-{80A4648B-06BA-0E49-B651-9586E241E2DE}" dt="2021-01-10T13:26:50.103" v="2134" actId="20577"/>
        <pc:sldMkLst>
          <pc:docMk/>
          <pc:sldMk cId="1426210601" sldId="268"/>
        </pc:sldMkLst>
        <pc:spChg chg="mod">
          <ac:chgData name="Corrina Stewart" userId="S::corrina.stewart@bramhopeprimaryschool.co.uk::47a46c61-2e17-40ae-9a3d-a14b8220ea0f" providerId="AD" clId="Web-{80A4648B-06BA-0E49-B651-9586E241E2DE}" dt="2021-01-10T13:26:41.228" v="2129" actId="1076"/>
          <ac:spMkLst>
            <pc:docMk/>
            <pc:sldMk cId="1426210601" sldId="268"/>
            <ac:spMk id="2" creationId="{05B846B9-848D-4ADF-97AD-0A2346A80778}"/>
          </ac:spMkLst>
        </pc:spChg>
        <pc:spChg chg="mod">
          <ac:chgData name="Corrina Stewart" userId="S::corrina.stewart@bramhopeprimaryschool.co.uk::47a46c61-2e17-40ae-9a3d-a14b8220ea0f" providerId="AD" clId="Web-{80A4648B-06BA-0E49-B651-9586E241E2DE}" dt="2021-01-10T13:26:50.103" v="2134" actId="20577"/>
          <ac:spMkLst>
            <pc:docMk/>
            <pc:sldMk cId="1426210601" sldId="268"/>
            <ac:spMk id="3" creationId="{D63AD792-B079-46D8-8BC4-12199FAFE95A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B1FFD83F-11D7-02C6-3C75-B8C683A8D163}"/>
    <pc:docChg chg="modSld">
      <pc:chgData name="Corrina Stewart" userId="S::corrina.stewart@bramhopeprimaryschool.co.uk::47a46c61-2e17-40ae-9a3d-a14b8220ea0f" providerId="AD" clId="Web-{B1FFD83F-11D7-02C6-3C75-B8C683A8D163}" dt="2021-01-16T10:38:33.817" v="370" actId="20577"/>
      <pc:docMkLst>
        <pc:docMk/>
      </pc:docMkLst>
      <pc:sldChg chg="addSp modSp">
        <pc:chgData name="Corrina Stewart" userId="S::corrina.stewart@bramhopeprimaryschool.co.uk::47a46c61-2e17-40ae-9a3d-a14b8220ea0f" providerId="AD" clId="Web-{B1FFD83F-11D7-02C6-3C75-B8C683A8D163}" dt="2021-01-16T10:18:12.171" v="349" actId="20577"/>
        <pc:sldMkLst>
          <pc:docMk/>
          <pc:sldMk cId="2165882999" sldId="286"/>
        </pc:sldMkLst>
        <pc:spChg chg="add mod">
          <ac:chgData name="Corrina Stewart" userId="S::corrina.stewart@bramhopeprimaryschool.co.uk::47a46c61-2e17-40ae-9a3d-a14b8220ea0f" providerId="AD" clId="Web-{B1FFD83F-11D7-02C6-3C75-B8C683A8D163}" dt="2021-01-16T10:16:48.900" v="211" actId="1076"/>
          <ac:spMkLst>
            <pc:docMk/>
            <pc:sldMk cId="2165882999" sldId="286"/>
            <ac:spMk id="3" creationId="{D9AD7EDE-236C-4C91-B455-6AD94A9D91C1}"/>
          </ac:spMkLst>
        </pc:spChg>
        <pc:spChg chg="add mod">
          <ac:chgData name="Corrina Stewart" userId="S::corrina.stewart@bramhopeprimaryschool.co.uk::47a46c61-2e17-40ae-9a3d-a14b8220ea0f" providerId="AD" clId="Web-{B1FFD83F-11D7-02C6-3C75-B8C683A8D163}" dt="2021-01-16T10:16:53.103" v="212" actId="1076"/>
          <ac:spMkLst>
            <pc:docMk/>
            <pc:sldMk cId="2165882999" sldId="286"/>
            <ac:spMk id="5" creationId="{64F211DE-B096-4481-992A-96EC6FE24D22}"/>
          </ac:spMkLst>
        </pc:spChg>
        <pc:spChg chg="add mod">
          <ac:chgData name="Corrina Stewart" userId="S::corrina.stewart@bramhopeprimaryschool.co.uk::47a46c61-2e17-40ae-9a3d-a14b8220ea0f" providerId="AD" clId="Web-{B1FFD83F-11D7-02C6-3C75-B8C683A8D163}" dt="2021-01-16T10:17:02.982" v="213" actId="1076"/>
          <ac:spMkLst>
            <pc:docMk/>
            <pc:sldMk cId="2165882999" sldId="286"/>
            <ac:spMk id="6" creationId="{8BA4506F-6713-4C2B-8C99-79659EB951E1}"/>
          </ac:spMkLst>
        </pc:spChg>
        <pc:spChg chg="add mod">
          <ac:chgData name="Corrina Stewart" userId="S::corrina.stewart@bramhopeprimaryschool.co.uk::47a46c61-2e17-40ae-9a3d-a14b8220ea0f" providerId="AD" clId="Web-{B1FFD83F-11D7-02C6-3C75-B8C683A8D163}" dt="2021-01-16T10:17:07.388" v="214" actId="1076"/>
          <ac:spMkLst>
            <pc:docMk/>
            <pc:sldMk cId="2165882999" sldId="286"/>
            <ac:spMk id="7" creationId="{4D8C47E7-1C84-4ACB-815A-B7FE43212D8A}"/>
          </ac:spMkLst>
        </pc:spChg>
        <pc:spChg chg="add mod">
          <ac:chgData name="Corrina Stewart" userId="S::corrina.stewart@bramhopeprimaryschool.co.uk::47a46c61-2e17-40ae-9a3d-a14b8220ea0f" providerId="AD" clId="Web-{B1FFD83F-11D7-02C6-3C75-B8C683A8D163}" dt="2021-01-16T10:18:12.171" v="349" actId="20577"/>
          <ac:spMkLst>
            <pc:docMk/>
            <pc:sldMk cId="2165882999" sldId="286"/>
            <ac:spMk id="8" creationId="{17D04284-9FCE-414C-BE26-94DAD97E0DC8}"/>
          </ac:spMkLst>
        </pc:spChg>
        <pc:picChg chg="mod">
          <ac:chgData name="Corrina Stewart" userId="S::corrina.stewart@bramhopeprimaryschool.co.uk::47a46c61-2e17-40ae-9a3d-a14b8220ea0f" providerId="AD" clId="Web-{B1FFD83F-11D7-02C6-3C75-B8C683A8D163}" dt="2021-01-16T10:17:23.326" v="215" actId="1076"/>
          <ac:picMkLst>
            <pc:docMk/>
            <pc:sldMk cId="2165882999" sldId="286"/>
            <ac:picMk id="4" creationId="{B0E2E021-957D-4CD9-96AD-C9495AD20878}"/>
          </ac:picMkLst>
        </pc:picChg>
      </pc:sldChg>
      <pc:sldChg chg="modSp">
        <pc:chgData name="Corrina Stewart" userId="S::corrina.stewart@bramhopeprimaryschool.co.uk::47a46c61-2e17-40ae-9a3d-a14b8220ea0f" providerId="AD" clId="Web-{B1FFD83F-11D7-02C6-3C75-B8C683A8D163}" dt="2021-01-16T10:38:33.817" v="370" actId="20577"/>
        <pc:sldMkLst>
          <pc:docMk/>
          <pc:sldMk cId="211215732" sldId="287"/>
        </pc:sldMkLst>
        <pc:spChg chg="mod">
          <ac:chgData name="Corrina Stewart" userId="S::corrina.stewart@bramhopeprimaryschool.co.uk::47a46c61-2e17-40ae-9a3d-a14b8220ea0f" providerId="AD" clId="Web-{B1FFD83F-11D7-02C6-3C75-B8C683A8D163}" dt="2021-01-16T10:38:33.817" v="370" actId="20577"/>
          <ac:spMkLst>
            <pc:docMk/>
            <pc:sldMk cId="211215732" sldId="287"/>
            <ac:spMk id="3" creationId="{EFB5A263-9A3A-4A79-9115-05CC62AD49AC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A87241CD-F94E-74D5-98C7-AF65D05FF345}"/>
    <pc:docChg chg="addSld modSld">
      <pc:chgData name="Corrina Stewart" userId="S::corrina.stewart@bramhopeprimaryschool.co.uk::47a46c61-2e17-40ae-9a3d-a14b8220ea0f" providerId="AD" clId="Web-{A87241CD-F94E-74D5-98C7-AF65D05FF345}" dt="2020-12-30T18:40:19.688" v="2629" actId="14100"/>
      <pc:docMkLst>
        <pc:docMk/>
      </pc:docMkLst>
      <pc:sldChg chg="modSp">
        <pc:chgData name="Corrina Stewart" userId="S::corrina.stewart@bramhopeprimaryschool.co.uk::47a46c61-2e17-40ae-9a3d-a14b8220ea0f" providerId="AD" clId="Web-{A87241CD-F94E-74D5-98C7-AF65D05FF345}" dt="2020-12-30T10:02:35.073" v="718" actId="14100"/>
        <pc:sldMkLst>
          <pc:docMk/>
          <pc:sldMk cId="1877537125" sldId="258"/>
        </pc:sldMkLst>
        <pc:spChg chg="mod">
          <ac:chgData name="Corrina Stewart" userId="S::corrina.stewart@bramhopeprimaryschool.co.uk::47a46c61-2e17-40ae-9a3d-a14b8220ea0f" providerId="AD" clId="Web-{A87241CD-F94E-74D5-98C7-AF65D05FF345}" dt="2020-12-30T10:01:24.115" v="617" actId="1076"/>
          <ac:spMkLst>
            <pc:docMk/>
            <pc:sldMk cId="1877537125" sldId="258"/>
            <ac:spMk id="2" creationId="{0213AA0F-DC8B-412F-B305-BC17C724C8F1}"/>
          </ac:spMkLst>
        </pc:spChg>
        <pc:spChg chg="mod">
          <ac:chgData name="Corrina Stewart" userId="S::corrina.stewart@bramhopeprimaryschool.co.uk::47a46c61-2e17-40ae-9a3d-a14b8220ea0f" providerId="AD" clId="Web-{A87241CD-F94E-74D5-98C7-AF65D05FF345}" dt="2020-12-30T10:02:35.073" v="718" actId="14100"/>
          <ac:spMkLst>
            <pc:docMk/>
            <pc:sldMk cId="1877537125" sldId="258"/>
            <ac:spMk id="3" creationId="{B9CFA578-CBEC-478A-A985-857AEE212DF1}"/>
          </ac:spMkLst>
        </pc:spChg>
      </pc:sldChg>
      <pc:sldChg chg="modSp new">
        <pc:chgData name="Corrina Stewart" userId="S::corrina.stewart@bramhopeprimaryschool.co.uk::47a46c61-2e17-40ae-9a3d-a14b8220ea0f" providerId="AD" clId="Web-{A87241CD-F94E-74D5-98C7-AF65D05FF345}" dt="2020-12-30T18:38:54.748" v="2580" actId="20577"/>
        <pc:sldMkLst>
          <pc:docMk/>
          <pc:sldMk cId="807452419" sldId="259"/>
        </pc:sldMkLst>
        <pc:spChg chg="mod">
          <ac:chgData name="Corrina Stewart" userId="S::corrina.stewart@bramhopeprimaryschool.co.uk::47a46c61-2e17-40ae-9a3d-a14b8220ea0f" providerId="AD" clId="Web-{A87241CD-F94E-74D5-98C7-AF65D05FF345}" dt="2020-12-30T18:38:43.467" v="2570" actId="20577"/>
          <ac:spMkLst>
            <pc:docMk/>
            <pc:sldMk cId="807452419" sldId="259"/>
            <ac:spMk id="2" creationId="{2D0739AC-22F0-4146-83F5-CD70FC5F2A56}"/>
          </ac:spMkLst>
        </pc:spChg>
        <pc:spChg chg="mod">
          <ac:chgData name="Corrina Stewart" userId="S::corrina.stewart@bramhopeprimaryschool.co.uk::47a46c61-2e17-40ae-9a3d-a14b8220ea0f" providerId="AD" clId="Web-{A87241CD-F94E-74D5-98C7-AF65D05FF345}" dt="2020-12-30T18:38:54.748" v="2580" actId="20577"/>
          <ac:spMkLst>
            <pc:docMk/>
            <pc:sldMk cId="807452419" sldId="259"/>
            <ac:spMk id="3" creationId="{FCA2DB27-42DB-4B92-9895-024C6FAE8A59}"/>
          </ac:spMkLst>
        </pc:spChg>
      </pc:sldChg>
      <pc:sldChg chg="modSp new">
        <pc:chgData name="Corrina Stewart" userId="S::corrina.stewart@bramhopeprimaryschool.co.uk::47a46c61-2e17-40ae-9a3d-a14b8220ea0f" providerId="AD" clId="Web-{A87241CD-F94E-74D5-98C7-AF65D05FF345}" dt="2020-12-30T12:52:23.699" v="1498" actId="20577"/>
        <pc:sldMkLst>
          <pc:docMk/>
          <pc:sldMk cId="1336862364" sldId="260"/>
        </pc:sldMkLst>
        <pc:spChg chg="mod">
          <ac:chgData name="Corrina Stewart" userId="S::corrina.stewart@bramhopeprimaryschool.co.uk::47a46c61-2e17-40ae-9a3d-a14b8220ea0f" providerId="AD" clId="Web-{A87241CD-F94E-74D5-98C7-AF65D05FF345}" dt="2020-12-30T10:10:47.667" v="885" actId="20577"/>
          <ac:spMkLst>
            <pc:docMk/>
            <pc:sldMk cId="1336862364" sldId="260"/>
            <ac:spMk id="2" creationId="{03ADB9AA-F3D4-417A-98CB-C1ABEC8B3EA9}"/>
          </ac:spMkLst>
        </pc:spChg>
        <pc:spChg chg="mod">
          <ac:chgData name="Corrina Stewart" userId="S::corrina.stewart@bramhopeprimaryschool.co.uk::47a46c61-2e17-40ae-9a3d-a14b8220ea0f" providerId="AD" clId="Web-{A87241CD-F94E-74D5-98C7-AF65D05FF345}" dt="2020-12-30T12:52:23.699" v="1498" actId="20577"/>
          <ac:spMkLst>
            <pc:docMk/>
            <pc:sldMk cId="1336862364" sldId="260"/>
            <ac:spMk id="3" creationId="{DA7794B8-4874-490F-8656-B5937F88A651}"/>
          </ac:spMkLst>
        </pc:spChg>
      </pc:sldChg>
      <pc:sldChg chg="modSp add replId">
        <pc:chgData name="Corrina Stewart" userId="S::corrina.stewart@bramhopeprimaryschool.co.uk::47a46c61-2e17-40ae-9a3d-a14b8220ea0f" providerId="AD" clId="Web-{A87241CD-F94E-74D5-98C7-AF65D05FF345}" dt="2020-12-30T18:39:47.562" v="2621" actId="1076"/>
        <pc:sldMkLst>
          <pc:docMk/>
          <pc:sldMk cId="3110606670" sldId="261"/>
        </pc:sldMkLst>
        <pc:spChg chg="mod">
          <ac:chgData name="Corrina Stewart" userId="S::corrina.stewart@bramhopeprimaryschool.co.uk::47a46c61-2e17-40ae-9a3d-a14b8220ea0f" providerId="AD" clId="Web-{A87241CD-F94E-74D5-98C7-AF65D05FF345}" dt="2020-12-30T18:39:47.562" v="2621" actId="1076"/>
          <ac:spMkLst>
            <pc:docMk/>
            <pc:sldMk cId="3110606670" sldId="261"/>
            <ac:spMk id="2" creationId="{2D0739AC-22F0-4146-83F5-CD70FC5F2A56}"/>
          </ac:spMkLst>
        </pc:spChg>
        <pc:spChg chg="mod">
          <ac:chgData name="Corrina Stewart" userId="S::corrina.stewart@bramhopeprimaryschool.co.uk::47a46c61-2e17-40ae-9a3d-a14b8220ea0f" providerId="AD" clId="Web-{A87241CD-F94E-74D5-98C7-AF65D05FF345}" dt="2020-12-30T18:39:35.405" v="2617" actId="20577"/>
          <ac:spMkLst>
            <pc:docMk/>
            <pc:sldMk cId="3110606670" sldId="261"/>
            <ac:spMk id="3" creationId="{FCA2DB27-42DB-4B92-9895-024C6FAE8A59}"/>
          </ac:spMkLst>
        </pc:spChg>
      </pc:sldChg>
      <pc:sldChg chg="modSp new">
        <pc:chgData name="Corrina Stewart" userId="S::corrina.stewart@bramhopeprimaryschool.co.uk::47a46c61-2e17-40ae-9a3d-a14b8220ea0f" providerId="AD" clId="Web-{A87241CD-F94E-74D5-98C7-AF65D05FF345}" dt="2020-12-30T18:40:19.688" v="2629" actId="14100"/>
        <pc:sldMkLst>
          <pc:docMk/>
          <pc:sldMk cId="3207502424" sldId="262"/>
        </pc:sldMkLst>
        <pc:spChg chg="mod">
          <ac:chgData name="Corrina Stewart" userId="S::corrina.stewart@bramhopeprimaryschool.co.uk::47a46c61-2e17-40ae-9a3d-a14b8220ea0f" providerId="AD" clId="Web-{A87241CD-F94E-74D5-98C7-AF65D05FF345}" dt="2020-12-30T18:20:53.638" v="2084" actId="20577"/>
          <ac:spMkLst>
            <pc:docMk/>
            <pc:sldMk cId="3207502424" sldId="262"/>
            <ac:spMk id="2" creationId="{ECB2C44F-2999-4FC9-976E-0668540926D2}"/>
          </ac:spMkLst>
        </pc:spChg>
        <pc:spChg chg="mod">
          <ac:chgData name="Corrina Stewart" userId="S::corrina.stewart@bramhopeprimaryschool.co.uk::47a46c61-2e17-40ae-9a3d-a14b8220ea0f" providerId="AD" clId="Web-{A87241CD-F94E-74D5-98C7-AF65D05FF345}" dt="2020-12-30T18:40:19.688" v="2629" actId="14100"/>
          <ac:spMkLst>
            <pc:docMk/>
            <pc:sldMk cId="3207502424" sldId="262"/>
            <ac:spMk id="3" creationId="{85BDB057-307F-4713-8AD7-13D2DE515CC5}"/>
          </ac:spMkLst>
        </pc:spChg>
      </pc:sldChg>
      <pc:sldChg chg="modSp new">
        <pc:chgData name="Corrina Stewart" userId="S::corrina.stewart@bramhopeprimaryschool.co.uk::47a46c61-2e17-40ae-9a3d-a14b8220ea0f" providerId="AD" clId="Web-{A87241CD-F94E-74D5-98C7-AF65D05FF345}" dt="2020-12-30T18:22:50.704" v="2213" actId="20577"/>
        <pc:sldMkLst>
          <pc:docMk/>
          <pc:sldMk cId="1072909341" sldId="263"/>
        </pc:sldMkLst>
        <pc:spChg chg="mod">
          <ac:chgData name="Corrina Stewart" userId="S::corrina.stewart@bramhopeprimaryschool.co.uk::47a46c61-2e17-40ae-9a3d-a14b8220ea0f" providerId="AD" clId="Web-{A87241CD-F94E-74D5-98C7-AF65D05FF345}" dt="2020-12-30T18:21:51.265" v="2116" actId="20577"/>
          <ac:spMkLst>
            <pc:docMk/>
            <pc:sldMk cId="1072909341" sldId="263"/>
            <ac:spMk id="2" creationId="{CB276F01-E000-48FD-A3EF-7CA0C58B72D5}"/>
          </ac:spMkLst>
        </pc:spChg>
        <pc:spChg chg="mod">
          <ac:chgData name="Corrina Stewart" userId="S::corrina.stewart@bramhopeprimaryschool.co.uk::47a46c61-2e17-40ae-9a3d-a14b8220ea0f" providerId="AD" clId="Web-{A87241CD-F94E-74D5-98C7-AF65D05FF345}" dt="2020-12-30T18:22:50.704" v="2213" actId="20577"/>
          <ac:spMkLst>
            <pc:docMk/>
            <pc:sldMk cId="1072909341" sldId="263"/>
            <ac:spMk id="3" creationId="{1F04BEDB-3236-4984-B1C3-F5B2F6E48380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AF301B06-8C3F-3F4E-C7A2-4217F3AF7A71}"/>
    <pc:docChg chg="modSld">
      <pc:chgData name="Corrina Stewart" userId="S::corrina.stewart@bramhopeprimaryschool.co.uk::47a46c61-2e17-40ae-9a3d-a14b8220ea0f" providerId="AD" clId="Web-{AF301B06-8C3F-3F4E-C7A2-4217F3AF7A71}" dt="2020-12-31T10:06:17.712" v="88" actId="20577"/>
      <pc:docMkLst>
        <pc:docMk/>
      </pc:docMkLst>
      <pc:sldChg chg="modSp">
        <pc:chgData name="Corrina Stewart" userId="S::corrina.stewart@bramhopeprimaryschool.co.uk::47a46c61-2e17-40ae-9a3d-a14b8220ea0f" providerId="AD" clId="Web-{AF301B06-8C3F-3F4E-C7A2-4217F3AF7A71}" dt="2020-12-31T10:02:22.467" v="50" actId="14100"/>
        <pc:sldMkLst>
          <pc:docMk/>
          <pc:sldMk cId="807452419" sldId="259"/>
        </pc:sldMkLst>
        <pc:spChg chg="mod">
          <ac:chgData name="Corrina Stewart" userId="S::corrina.stewart@bramhopeprimaryschool.co.uk::47a46c61-2e17-40ae-9a3d-a14b8220ea0f" providerId="AD" clId="Web-{AF301B06-8C3F-3F4E-C7A2-4217F3AF7A71}" dt="2020-12-31T10:02:11.732" v="47" actId="1076"/>
          <ac:spMkLst>
            <pc:docMk/>
            <pc:sldMk cId="807452419" sldId="259"/>
            <ac:spMk id="2" creationId="{2D0739AC-22F0-4146-83F5-CD70FC5F2A56}"/>
          </ac:spMkLst>
        </pc:spChg>
        <pc:spChg chg="mod">
          <ac:chgData name="Corrina Stewart" userId="S::corrina.stewart@bramhopeprimaryschool.co.uk::47a46c61-2e17-40ae-9a3d-a14b8220ea0f" providerId="AD" clId="Web-{AF301B06-8C3F-3F4E-C7A2-4217F3AF7A71}" dt="2020-12-31T10:02:22.467" v="50" actId="14100"/>
          <ac:spMkLst>
            <pc:docMk/>
            <pc:sldMk cId="807452419" sldId="259"/>
            <ac:spMk id="3" creationId="{FCA2DB27-42DB-4B92-9895-024C6FAE8A59}"/>
          </ac:spMkLst>
        </pc:spChg>
      </pc:sldChg>
      <pc:sldChg chg="modSp">
        <pc:chgData name="Corrina Stewart" userId="S::corrina.stewart@bramhopeprimaryschool.co.uk::47a46c61-2e17-40ae-9a3d-a14b8220ea0f" providerId="AD" clId="Web-{AF301B06-8C3F-3F4E-C7A2-4217F3AF7A71}" dt="2020-12-31T10:05:34.627" v="67" actId="20577"/>
        <pc:sldMkLst>
          <pc:docMk/>
          <pc:sldMk cId="3110606670" sldId="261"/>
        </pc:sldMkLst>
        <pc:spChg chg="mod">
          <ac:chgData name="Corrina Stewart" userId="S::corrina.stewart@bramhopeprimaryschool.co.uk::47a46c61-2e17-40ae-9a3d-a14b8220ea0f" providerId="AD" clId="Web-{AF301B06-8C3F-3F4E-C7A2-4217F3AF7A71}" dt="2020-12-31T10:05:34.627" v="67" actId="20577"/>
          <ac:spMkLst>
            <pc:docMk/>
            <pc:sldMk cId="3110606670" sldId="261"/>
            <ac:spMk id="3" creationId="{FCA2DB27-42DB-4B92-9895-024C6FAE8A59}"/>
          </ac:spMkLst>
        </pc:spChg>
      </pc:sldChg>
      <pc:sldChg chg="modSp">
        <pc:chgData name="Corrina Stewart" userId="S::corrina.stewart@bramhopeprimaryschool.co.uk::47a46c61-2e17-40ae-9a3d-a14b8220ea0f" providerId="AD" clId="Web-{AF301B06-8C3F-3F4E-C7A2-4217F3AF7A71}" dt="2020-12-31T10:06:17.712" v="88" actId="20577"/>
        <pc:sldMkLst>
          <pc:docMk/>
          <pc:sldMk cId="3207502424" sldId="262"/>
        </pc:sldMkLst>
        <pc:spChg chg="mod">
          <ac:chgData name="Corrina Stewart" userId="S::corrina.stewart@bramhopeprimaryschool.co.uk::47a46c61-2e17-40ae-9a3d-a14b8220ea0f" providerId="AD" clId="Web-{AF301B06-8C3F-3F4E-C7A2-4217F3AF7A71}" dt="2020-12-31T10:06:17.712" v="88" actId="20577"/>
          <ac:spMkLst>
            <pc:docMk/>
            <pc:sldMk cId="3207502424" sldId="262"/>
            <ac:spMk id="3" creationId="{85BDB057-307F-4713-8AD7-13D2DE515CC5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088F55F3-C12A-D17E-1B34-B788B6EBB6F4}"/>
    <pc:docChg chg="addSld delSld modSld sldOrd">
      <pc:chgData name="Corrina Stewart" userId="S::corrina.stewart@bramhopeprimaryschool.co.uk::47a46c61-2e17-40ae-9a3d-a14b8220ea0f" providerId="AD" clId="Web-{088F55F3-C12A-D17E-1B34-B788B6EBB6F4}" dt="2021-01-16T10:32:26.932" v="1482"/>
      <pc:docMkLst>
        <pc:docMk/>
      </pc:docMkLst>
      <pc:sldChg chg="del">
        <pc:chgData name="Corrina Stewart" userId="S::corrina.stewart@bramhopeprimaryschool.co.uk::47a46c61-2e17-40ae-9a3d-a14b8220ea0f" providerId="AD" clId="Web-{088F55F3-C12A-D17E-1B34-B788B6EBB6F4}" dt="2021-01-16T08:49:16.603" v="365"/>
        <pc:sldMkLst>
          <pc:docMk/>
          <pc:sldMk cId="807452419" sldId="259"/>
        </pc:sldMkLst>
      </pc:sldChg>
      <pc:sldChg chg="del">
        <pc:chgData name="Corrina Stewart" userId="S::corrina.stewart@bramhopeprimaryschool.co.uk::47a46c61-2e17-40ae-9a3d-a14b8220ea0f" providerId="AD" clId="Web-{088F55F3-C12A-D17E-1B34-B788B6EBB6F4}" dt="2021-01-16T08:51:29.314" v="384"/>
        <pc:sldMkLst>
          <pc:docMk/>
          <pc:sldMk cId="1336862364" sldId="260"/>
        </pc:sldMkLst>
      </pc:sldChg>
      <pc:sldChg chg="modSp">
        <pc:chgData name="Corrina Stewart" userId="S::corrina.stewart@bramhopeprimaryschool.co.uk::47a46c61-2e17-40ae-9a3d-a14b8220ea0f" providerId="AD" clId="Web-{088F55F3-C12A-D17E-1B34-B788B6EBB6F4}" dt="2021-01-16T08:42:16.853" v="236" actId="20577"/>
        <pc:sldMkLst>
          <pc:docMk/>
          <pc:sldMk cId="1462816943" sldId="264"/>
        </pc:sldMkLst>
        <pc:spChg chg="mod">
          <ac:chgData name="Corrina Stewart" userId="S::corrina.stewart@bramhopeprimaryschool.co.uk::47a46c61-2e17-40ae-9a3d-a14b8220ea0f" providerId="AD" clId="Web-{088F55F3-C12A-D17E-1B34-B788B6EBB6F4}" dt="2021-01-16T08:42:16.853" v="236" actId="20577"/>
          <ac:spMkLst>
            <pc:docMk/>
            <pc:sldMk cId="1462816943" sldId="264"/>
            <ac:spMk id="3" creationId="{6150FC5A-3489-4964-AB20-2EEBA45BB559}"/>
          </ac:spMkLst>
        </pc:spChg>
      </pc:sldChg>
      <pc:sldChg chg="del">
        <pc:chgData name="Corrina Stewart" userId="S::corrina.stewart@bramhopeprimaryschool.co.uk::47a46c61-2e17-40ae-9a3d-a14b8220ea0f" providerId="AD" clId="Web-{088F55F3-C12A-D17E-1B34-B788B6EBB6F4}" dt="2021-01-16T09:30:16.420" v="551"/>
        <pc:sldMkLst>
          <pc:docMk/>
          <pc:sldMk cId="1426210601" sldId="268"/>
        </pc:sldMkLst>
      </pc:sldChg>
      <pc:sldChg chg="ord">
        <pc:chgData name="Corrina Stewart" userId="S::corrina.stewart@bramhopeprimaryschool.co.uk::47a46c61-2e17-40ae-9a3d-a14b8220ea0f" providerId="AD" clId="Web-{088F55F3-C12A-D17E-1B34-B788B6EBB6F4}" dt="2021-01-16T08:25:42.058" v="79"/>
        <pc:sldMkLst>
          <pc:docMk/>
          <pc:sldMk cId="1364363344" sldId="269"/>
        </pc:sldMkLst>
      </pc:sldChg>
      <pc:sldChg chg="modSp">
        <pc:chgData name="Corrina Stewart" userId="S::corrina.stewart@bramhopeprimaryschool.co.uk::47a46c61-2e17-40ae-9a3d-a14b8220ea0f" providerId="AD" clId="Web-{088F55F3-C12A-D17E-1B34-B788B6EBB6F4}" dt="2021-01-16T08:46:24.294" v="349" actId="20577"/>
        <pc:sldMkLst>
          <pc:docMk/>
          <pc:sldMk cId="690078412" sldId="270"/>
        </pc:sldMkLst>
        <pc:spChg chg="mod">
          <ac:chgData name="Corrina Stewart" userId="S::corrina.stewart@bramhopeprimaryschool.co.uk::47a46c61-2e17-40ae-9a3d-a14b8220ea0f" providerId="AD" clId="Web-{088F55F3-C12A-D17E-1B34-B788B6EBB6F4}" dt="2021-01-16T08:46:24.294" v="349" actId="20577"/>
          <ac:spMkLst>
            <pc:docMk/>
            <pc:sldMk cId="690078412" sldId="270"/>
            <ac:spMk id="2" creationId="{0D4373ED-AF9E-41E8-AFC6-0981F7A08A1F}"/>
          </ac:spMkLst>
        </pc:spChg>
      </pc:sldChg>
      <pc:sldChg chg="del">
        <pc:chgData name="Corrina Stewart" userId="S::corrina.stewart@bramhopeprimaryschool.co.uk::47a46c61-2e17-40ae-9a3d-a14b8220ea0f" providerId="AD" clId="Web-{088F55F3-C12A-D17E-1B34-B788B6EBB6F4}" dt="2021-01-16T08:50:00.371" v="369"/>
        <pc:sldMkLst>
          <pc:docMk/>
          <pc:sldMk cId="4053831429" sldId="271"/>
        </pc:sldMkLst>
      </pc:sldChg>
      <pc:sldChg chg="del">
        <pc:chgData name="Corrina Stewart" userId="S::corrina.stewart@bramhopeprimaryschool.co.uk::47a46c61-2e17-40ae-9a3d-a14b8220ea0f" providerId="AD" clId="Web-{088F55F3-C12A-D17E-1B34-B788B6EBB6F4}" dt="2021-01-16T08:51:01.453" v="377"/>
        <pc:sldMkLst>
          <pc:docMk/>
          <pc:sldMk cId="1617114982" sldId="273"/>
        </pc:sldMkLst>
      </pc:sldChg>
      <pc:sldChg chg="addSp delSp modSp mod setBg setClrOvrMap">
        <pc:chgData name="Corrina Stewart" userId="S::corrina.stewart@bramhopeprimaryschool.co.uk::47a46c61-2e17-40ae-9a3d-a14b8220ea0f" providerId="AD" clId="Web-{088F55F3-C12A-D17E-1B34-B788B6EBB6F4}" dt="2021-01-16T08:52:00.425" v="388"/>
        <pc:sldMkLst>
          <pc:docMk/>
          <pc:sldMk cId="3385008117" sldId="275"/>
        </pc:sldMkLst>
        <pc:spChg chg="del mod">
          <ac:chgData name="Corrina Stewart" userId="S::corrina.stewart@bramhopeprimaryschool.co.uk::47a46c61-2e17-40ae-9a3d-a14b8220ea0f" providerId="AD" clId="Web-{088F55F3-C12A-D17E-1B34-B788B6EBB6F4}" dt="2021-01-16T08:51:54.175" v="386"/>
          <ac:spMkLst>
            <pc:docMk/>
            <pc:sldMk cId="3385008117" sldId="275"/>
            <ac:spMk id="2" creationId="{03ADB9AA-F3D4-417A-98CB-C1ABEC8B3EA9}"/>
          </ac:spMkLst>
        </pc:spChg>
        <pc:spChg chg="add del mod">
          <ac:chgData name="Corrina Stewart" userId="S::corrina.stewart@bramhopeprimaryschool.co.uk::47a46c61-2e17-40ae-9a3d-a14b8220ea0f" providerId="AD" clId="Web-{088F55F3-C12A-D17E-1B34-B788B6EBB6F4}" dt="2021-01-16T08:51:57.597" v="387"/>
          <ac:spMkLst>
            <pc:docMk/>
            <pc:sldMk cId="3385008117" sldId="275"/>
            <ac:spMk id="4" creationId="{E4FCCBF3-B06F-4B5F-A45C-FD0D46728C4B}"/>
          </ac:spMkLst>
        </pc:spChg>
        <pc:spChg chg="add">
          <ac:chgData name="Corrina Stewart" userId="S::corrina.stewart@bramhopeprimaryschool.co.uk::47a46c61-2e17-40ae-9a3d-a14b8220ea0f" providerId="AD" clId="Web-{088F55F3-C12A-D17E-1B34-B788B6EBB6F4}" dt="2021-01-16T08:52:00.425" v="388"/>
          <ac:spMkLst>
            <pc:docMk/>
            <pc:sldMk cId="3385008117" sldId="275"/>
            <ac:spMk id="18" creationId="{0205D939-00C4-4F2E-9797-3170DD040D90}"/>
          </ac:spMkLst>
        </pc:spChg>
        <pc:spChg chg="add">
          <ac:chgData name="Corrina Stewart" userId="S::corrina.stewart@bramhopeprimaryschool.co.uk::47a46c61-2e17-40ae-9a3d-a14b8220ea0f" providerId="AD" clId="Web-{088F55F3-C12A-D17E-1B34-B788B6EBB6F4}" dt="2021-01-16T08:52:00.425" v="388"/>
          <ac:spMkLst>
            <pc:docMk/>
            <pc:sldMk cId="3385008117" sldId="275"/>
            <ac:spMk id="20" creationId="{38EE4E44-1403-472B-8C01-D354CB8F5AE7}"/>
          </ac:spMkLst>
        </pc:spChg>
        <pc:spChg chg="add">
          <ac:chgData name="Corrina Stewart" userId="S::corrina.stewart@bramhopeprimaryschool.co.uk::47a46c61-2e17-40ae-9a3d-a14b8220ea0f" providerId="AD" clId="Web-{088F55F3-C12A-D17E-1B34-B788B6EBB6F4}" dt="2021-01-16T08:52:00.425" v="388"/>
          <ac:spMkLst>
            <pc:docMk/>
            <pc:sldMk cId="3385008117" sldId="275"/>
            <ac:spMk id="22" creationId="{583CCE40-4C5F-42D3-86D9-7892AD1E98E3}"/>
          </ac:spMkLst>
        </pc:spChg>
        <pc:picChg chg="mod ord">
          <ac:chgData name="Corrina Stewart" userId="S::corrina.stewart@bramhopeprimaryschool.co.uk::47a46c61-2e17-40ae-9a3d-a14b8220ea0f" providerId="AD" clId="Web-{088F55F3-C12A-D17E-1B34-B788B6EBB6F4}" dt="2021-01-16T08:52:00.425" v="388"/>
          <ac:picMkLst>
            <pc:docMk/>
            <pc:sldMk cId="3385008117" sldId="275"/>
            <ac:picMk id="5" creationId="{F53884D6-58F7-454D-80B6-3AFA58C9B53E}"/>
          </ac:picMkLst>
        </pc:picChg>
        <pc:picChg chg="mod">
          <ac:chgData name="Corrina Stewart" userId="S::corrina.stewart@bramhopeprimaryschool.co.uk::47a46c61-2e17-40ae-9a3d-a14b8220ea0f" providerId="AD" clId="Web-{088F55F3-C12A-D17E-1B34-B788B6EBB6F4}" dt="2021-01-16T08:52:00.425" v="388"/>
          <ac:picMkLst>
            <pc:docMk/>
            <pc:sldMk cId="3385008117" sldId="275"/>
            <ac:picMk id="8" creationId="{A218B182-D009-411E-B5D3-287018DD3444}"/>
          </ac:picMkLst>
        </pc:picChg>
        <pc:cxnChg chg="add del">
          <ac:chgData name="Corrina Stewart" userId="S::corrina.stewart@bramhopeprimaryschool.co.uk::47a46c61-2e17-40ae-9a3d-a14b8220ea0f" providerId="AD" clId="Web-{088F55F3-C12A-D17E-1B34-B788B6EBB6F4}" dt="2021-01-16T08:52:00.425" v="388"/>
          <ac:cxnSpMkLst>
            <pc:docMk/>
            <pc:sldMk cId="3385008117" sldId="275"/>
            <ac:cxnSpMk id="13" creationId="{B6375111-306C-49EA-9DD1-79A2ED78FA30}"/>
          </ac:cxnSpMkLst>
        </pc:cxnChg>
      </pc:sldChg>
      <pc:sldChg chg="addSp delSp modSp mod setBg">
        <pc:chgData name="Corrina Stewart" userId="S::corrina.stewart@bramhopeprimaryschool.co.uk::47a46c61-2e17-40ae-9a3d-a14b8220ea0f" providerId="AD" clId="Web-{088F55F3-C12A-D17E-1B34-B788B6EBB6F4}" dt="2021-01-16T08:52:21.973" v="391"/>
        <pc:sldMkLst>
          <pc:docMk/>
          <pc:sldMk cId="749889020" sldId="276"/>
        </pc:sldMkLst>
        <pc:spChg chg="del">
          <ac:chgData name="Corrina Stewart" userId="S::corrina.stewart@bramhopeprimaryschool.co.uk::47a46c61-2e17-40ae-9a3d-a14b8220ea0f" providerId="AD" clId="Web-{088F55F3-C12A-D17E-1B34-B788B6EBB6F4}" dt="2021-01-16T08:52:13.676" v="389"/>
          <ac:spMkLst>
            <pc:docMk/>
            <pc:sldMk cId="749889020" sldId="276"/>
            <ac:spMk id="2" creationId="{03ADB9AA-F3D4-417A-98CB-C1ABEC8B3EA9}"/>
          </ac:spMkLst>
        </pc:spChg>
        <pc:spChg chg="add del mod">
          <ac:chgData name="Corrina Stewart" userId="S::corrina.stewart@bramhopeprimaryschool.co.uk::47a46c61-2e17-40ae-9a3d-a14b8220ea0f" providerId="AD" clId="Web-{088F55F3-C12A-D17E-1B34-B788B6EBB6F4}" dt="2021-01-16T08:52:19.426" v="390"/>
          <ac:spMkLst>
            <pc:docMk/>
            <pc:sldMk cId="749889020" sldId="276"/>
            <ac:spMk id="6" creationId="{541DACCC-7224-4013-8C8F-85C346AD912A}"/>
          </ac:spMkLst>
        </pc:spChg>
        <pc:spChg chg="add">
          <ac:chgData name="Corrina Stewart" userId="S::corrina.stewart@bramhopeprimaryschool.co.uk::47a46c61-2e17-40ae-9a3d-a14b8220ea0f" providerId="AD" clId="Web-{088F55F3-C12A-D17E-1B34-B788B6EBB6F4}" dt="2021-01-16T08:52:21.973" v="391"/>
          <ac:spMkLst>
            <pc:docMk/>
            <pc:sldMk cId="749889020" sldId="276"/>
            <ac:spMk id="9" creationId="{0205D939-00C4-4F2E-9797-3170DD040D90}"/>
          </ac:spMkLst>
        </pc:spChg>
        <pc:spChg chg="add">
          <ac:chgData name="Corrina Stewart" userId="S::corrina.stewart@bramhopeprimaryschool.co.uk::47a46c61-2e17-40ae-9a3d-a14b8220ea0f" providerId="AD" clId="Web-{088F55F3-C12A-D17E-1B34-B788B6EBB6F4}" dt="2021-01-16T08:52:21.973" v="391"/>
          <ac:spMkLst>
            <pc:docMk/>
            <pc:sldMk cId="749889020" sldId="276"/>
            <ac:spMk id="11" creationId="{38EE4E44-1403-472B-8C01-D354CB8F5AE7}"/>
          </ac:spMkLst>
        </pc:spChg>
        <pc:spChg chg="add">
          <ac:chgData name="Corrina Stewart" userId="S::corrina.stewart@bramhopeprimaryschool.co.uk::47a46c61-2e17-40ae-9a3d-a14b8220ea0f" providerId="AD" clId="Web-{088F55F3-C12A-D17E-1B34-B788B6EBB6F4}" dt="2021-01-16T08:52:21.973" v="391"/>
          <ac:spMkLst>
            <pc:docMk/>
            <pc:sldMk cId="749889020" sldId="276"/>
            <ac:spMk id="13" creationId="{583CCE40-4C5F-42D3-86D9-7892AD1E98E3}"/>
          </ac:spMkLst>
        </pc:spChg>
        <pc:picChg chg="mod ord">
          <ac:chgData name="Corrina Stewart" userId="S::corrina.stewart@bramhopeprimaryschool.co.uk::47a46c61-2e17-40ae-9a3d-a14b8220ea0f" providerId="AD" clId="Web-{088F55F3-C12A-D17E-1B34-B788B6EBB6F4}" dt="2021-01-16T08:52:21.973" v="391"/>
          <ac:picMkLst>
            <pc:docMk/>
            <pc:sldMk cId="749889020" sldId="276"/>
            <ac:picMk id="3" creationId="{FB25E30D-BC7A-48C3-B4E6-E9404C77188F}"/>
          </ac:picMkLst>
        </pc:picChg>
        <pc:picChg chg="mod">
          <ac:chgData name="Corrina Stewart" userId="S::corrina.stewart@bramhopeprimaryschool.co.uk::47a46c61-2e17-40ae-9a3d-a14b8220ea0f" providerId="AD" clId="Web-{088F55F3-C12A-D17E-1B34-B788B6EBB6F4}" dt="2021-01-16T08:52:21.973" v="391"/>
          <ac:picMkLst>
            <pc:docMk/>
            <pc:sldMk cId="749889020" sldId="276"/>
            <ac:picMk id="4" creationId="{9DE284BB-2E63-409D-BD84-8A78CE7DB90A}"/>
          </ac:picMkLst>
        </pc:picChg>
      </pc:sldChg>
      <pc:sldChg chg="modSp">
        <pc:chgData name="Corrina Stewart" userId="S::corrina.stewart@bramhopeprimaryschool.co.uk::47a46c61-2e17-40ae-9a3d-a14b8220ea0f" providerId="AD" clId="Web-{088F55F3-C12A-D17E-1B34-B788B6EBB6F4}" dt="2021-01-16T09:09:13.433" v="443" actId="14100"/>
        <pc:sldMkLst>
          <pc:docMk/>
          <pc:sldMk cId="315283485" sldId="278"/>
        </pc:sldMkLst>
        <pc:picChg chg="mod">
          <ac:chgData name="Corrina Stewart" userId="S::corrina.stewart@bramhopeprimaryschool.co.uk::47a46c61-2e17-40ae-9a3d-a14b8220ea0f" providerId="AD" clId="Web-{088F55F3-C12A-D17E-1B34-B788B6EBB6F4}" dt="2021-01-16T09:09:13.433" v="443" actId="14100"/>
          <ac:picMkLst>
            <pc:docMk/>
            <pc:sldMk cId="315283485" sldId="278"/>
            <ac:picMk id="4" creationId="{650F069A-5407-4236-A5D1-09E61B9082BF}"/>
          </ac:picMkLst>
        </pc:picChg>
      </pc:sldChg>
      <pc:sldChg chg="addSp delSp modSp">
        <pc:chgData name="Corrina Stewart" userId="S::corrina.stewart@bramhopeprimaryschool.co.uk::47a46c61-2e17-40ae-9a3d-a14b8220ea0f" providerId="AD" clId="Web-{088F55F3-C12A-D17E-1B34-B788B6EBB6F4}" dt="2021-01-16T10:02:48.614" v="824" actId="14100"/>
        <pc:sldMkLst>
          <pc:docMk/>
          <pc:sldMk cId="3344898679" sldId="279"/>
        </pc:sldMkLst>
        <pc:spChg chg="del">
          <ac:chgData name="Corrina Stewart" userId="S::corrina.stewart@bramhopeprimaryschool.co.uk::47a46c61-2e17-40ae-9a3d-a14b8220ea0f" providerId="AD" clId="Web-{088F55F3-C12A-D17E-1B34-B788B6EBB6F4}" dt="2021-01-16T10:02:35.691" v="819"/>
          <ac:spMkLst>
            <pc:docMk/>
            <pc:sldMk cId="3344898679" sldId="279"/>
            <ac:spMk id="2" creationId="{2D0739AC-22F0-4146-83F5-CD70FC5F2A56}"/>
          </ac:spMkLst>
        </pc:spChg>
        <pc:spChg chg="add del mod">
          <ac:chgData name="Corrina Stewart" userId="S::corrina.stewart@bramhopeprimaryschool.co.uk::47a46c61-2e17-40ae-9a3d-a14b8220ea0f" providerId="AD" clId="Web-{088F55F3-C12A-D17E-1B34-B788B6EBB6F4}" dt="2021-01-16T10:02:40.535" v="820"/>
          <ac:spMkLst>
            <pc:docMk/>
            <pc:sldMk cId="3344898679" sldId="279"/>
            <ac:spMk id="6" creationId="{D88BFA92-EF1E-437F-B600-64E688D6F2F5}"/>
          </ac:spMkLst>
        </pc:spChg>
        <pc:picChg chg="mod">
          <ac:chgData name="Corrina Stewart" userId="S::corrina.stewart@bramhopeprimaryschool.co.uk::47a46c61-2e17-40ae-9a3d-a14b8220ea0f" providerId="AD" clId="Web-{088F55F3-C12A-D17E-1B34-B788B6EBB6F4}" dt="2021-01-16T10:02:48.614" v="824" actId="14100"/>
          <ac:picMkLst>
            <pc:docMk/>
            <pc:sldMk cId="3344898679" sldId="279"/>
            <ac:picMk id="3" creationId="{48A52F0C-1718-4DA2-8087-BB48FE76F6BF}"/>
          </ac:picMkLst>
        </pc:picChg>
      </pc:sldChg>
      <pc:sldChg chg="addSp delSp modSp mod setBg setClrOvrMap">
        <pc:chgData name="Corrina Stewart" userId="S::corrina.stewart@bramhopeprimaryschool.co.uk::47a46c61-2e17-40ae-9a3d-a14b8220ea0f" providerId="AD" clId="Web-{088F55F3-C12A-D17E-1B34-B788B6EBB6F4}" dt="2021-01-16T10:03:45.711" v="868" actId="1076"/>
        <pc:sldMkLst>
          <pc:docMk/>
          <pc:sldMk cId="3463734017" sldId="280"/>
        </pc:sldMkLst>
        <pc:spChg chg="del mod">
          <ac:chgData name="Corrina Stewart" userId="S::corrina.stewart@bramhopeprimaryschool.co.uk::47a46c61-2e17-40ae-9a3d-a14b8220ea0f" providerId="AD" clId="Web-{088F55F3-C12A-D17E-1B34-B788B6EBB6F4}" dt="2021-01-16T09:58:58.004" v="768"/>
          <ac:spMkLst>
            <pc:docMk/>
            <pc:sldMk cId="3463734017" sldId="280"/>
            <ac:spMk id="2" creationId="{2D0739AC-22F0-4146-83F5-CD70FC5F2A56}"/>
          </ac:spMkLst>
        </pc:spChg>
        <pc:spChg chg="add del mod ord">
          <ac:chgData name="Corrina Stewart" userId="S::corrina.stewart@bramhopeprimaryschool.co.uk::47a46c61-2e17-40ae-9a3d-a14b8220ea0f" providerId="AD" clId="Web-{088F55F3-C12A-D17E-1B34-B788B6EBB6F4}" dt="2021-01-16T09:59:25.005" v="807"/>
          <ac:spMkLst>
            <pc:docMk/>
            <pc:sldMk cId="3463734017" sldId="280"/>
            <ac:spMk id="7" creationId="{1F9A250C-E7E1-4A2B-950E-5D0DFE25F77C}"/>
          </ac:spMkLst>
        </pc:spChg>
        <pc:spChg chg="add del">
          <ac:chgData name="Corrina Stewart" userId="S::corrina.stewart@bramhopeprimaryschool.co.uk::47a46c61-2e17-40ae-9a3d-a14b8220ea0f" providerId="AD" clId="Web-{088F55F3-C12A-D17E-1B34-B788B6EBB6F4}" dt="2021-01-16T09:59:07.067" v="769"/>
          <ac:spMkLst>
            <pc:docMk/>
            <pc:sldMk cId="3463734017" sldId="280"/>
            <ac:spMk id="8" creationId="{7C9BE72A-4F97-4FA0-AF09-2C65D071CFF3}"/>
          </ac:spMkLst>
        </pc:spChg>
        <pc:spChg chg="add">
          <ac:chgData name="Corrina Stewart" userId="S::corrina.stewart@bramhopeprimaryschool.co.uk::47a46c61-2e17-40ae-9a3d-a14b8220ea0f" providerId="AD" clId="Web-{088F55F3-C12A-D17E-1B34-B788B6EBB6F4}" dt="2021-01-16T09:59:07.067" v="769"/>
          <ac:spMkLst>
            <pc:docMk/>
            <pc:sldMk cId="3463734017" sldId="280"/>
            <ac:spMk id="10" creationId="{70155189-D96C-4527-B0EC-654B946BE615}"/>
          </ac:spMkLst>
        </pc:spChg>
        <pc:spChg chg="add del">
          <ac:chgData name="Corrina Stewart" userId="S::corrina.stewart@bramhopeprimaryschool.co.uk::47a46c61-2e17-40ae-9a3d-a14b8220ea0f" providerId="AD" clId="Web-{088F55F3-C12A-D17E-1B34-B788B6EBB6F4}" dt="2021-01-16T09:58:52.347" v="766"/>
          <ac:spMkLst>
            <pc:docMk/>
            <pc:sldMk cId="3463734017" sldId="280"/>
            <ac:spMk id="11" creationId="{B60FF0DC-075C-4AAB-9DCF-D6891D223C40}"/>
          </ac:spMkLst>
        </pc:spChg>
        <pc:spChg chg="add del mod">
          <ac:chgData name="Corrina Stewart" userId="S::corrina.stewart@bramhopeprimaryschool.co.uk::47a46c61-2e17-40ae-9a3d-a14b8220ea0f" providerId="AD" clId="Web-{088F55F3-C12A-D17E-1B34-B788B6EBB6F4}" dt="2021-01-16T09:59:28.381" v="808"/>
          <ac:spMkLst>
            <pc:docMk/>
            <pc:sldMk cId="3463734017" sldId="280"/>
            <ac:spMk id="12" creationId="{DFCB86FF-7718-4C54-BE01-196F750C208B}"/>
          </ac:spMkLst>
        </pc:spChg>
        <pc:spChg chg="add mod">
          <ac:chgData name="Corrina Stewart" userId="S::corrina.stewart@bramhopeprimaryschool.co.uk::47a46c61-2e17-40ae-9a3d-a14b8220ea0f" providerId="AD" clId="Web-{088F55F3-C12A-D17E-1B34-B788B6EBB6F4}" dt="2021-01-16T10:03:31.710" v="865" actId="1076"/>
          <ac:spMkLst>
            <pc:docMk/>
            <pc:sldMk cId="3463734017" sldId="280"/>
            <ac:spMk id="14" creationId="{215F8087-07E9-46E7-AE77-87A1271AA1C3}"/>
          </ac:spMkLst>
        </pc:spChg>
        <pc:picChg chg="add mod ord">
          <ac:chgData name="Corrina Stewart" userId="S::corrina.stewart@bramhopeprimaryschool.co.uk::47a46c61-2e17-40ae-9a3d-a14b8220ea0f" providerId="AD" clId="Web-{088F55F3-C12A-D17E-1B34-B788B6EBB6F4}" dt="2021-01-16T10:03:45.711" v="868" actId="1076"/>
          <ac:picMkLst>
            <pc:docMk/>
            <pc:sldMk cId="3463734017" sldId="280"/>
            <ac:picMk id="3" creationId="{84DA6805-AC31-41D6-B56C-1319756AD2C5}"/>
          </ac:picMkLst>
        </pc:picChg>
        <pc:picChg chg="mod ord">
          <ac:chgData name="Corrina Stewart" userId="S::corrina.stewart@bramhopeprimaryschool.co.uk::47a46c61-2e17-40ae-9a3d-a14b8220ea0f" providerId="AD" clId="Web-{088F55F3-C12A-D17E-1B34-B788B6EBB6F4}" dt="2021-01-16T10:03:28.647" v="864" actId="1076"/>
          <ac:picMkLst>
            <pc:docMk/>
            <pc:sldMk cId="3463734017" sldId="280"/>
            <ac:picMk id="4" creationId="{67378468-5BB3-4585-B765-25AD3B15D3D0}"/>
          </ac:picMkLst>
        </pc:picChg>
        <pc:picChg chg="mod ord">
          <ac:chgData name="Corrina Stewart" userId="S::corrina.stewart@bramhopeprimaryschool.co.uk::47a46c61-2e17-40ae-9a3d-a14b8220ea0f" providerId="AD" clId="Web-{088F55F3-C12A-D17E-1B34-B788B6EBB6F4}" dt="2021-01-16T10:03:42.976" v="867" actId="1076"/>
          <ac:picMkLst>
            <pc:docMk/>
            <pc:sldMk cId="3463734017" sldId="280"/>
            <ac:picMk id="6" creationId="{1119A59B-5211-4E0A-B64D-0C64D4924B49}"/>
          </ac:picMkLst>
        </pc:picChg>
        <pc:cxnChg chg="add del">
          <ac:chgData name="Corrina Stewart" userId="S::corrina.stewart@bramhopeprimaryschool.co.uk::47a46c61-2e17-40ae-9a3d-a14b8220ea0f" providerId="AD" clId="Web-{088F55F3-C12A-D17E-1B34-B788B6EBB6F4}" dt="2021-01-16T09:58:52.347" v="766"/>
          <ac:cxnSpMkLst>
            <pc:docMk/>
            <pc:sldMk cId="3463734017" sldId="280"/>
            <ac:cxnSpMk id="13" creationId="{D9F6DA4C-FF64-4F34-9D58-FC2ED8095D2D}"/>
          </ac:cxnSpMkLst>
        </pc:cxnChg>
        <pc:cxnChg chg="add del">
          <ac:chgData name="Corrina Stewart" userId="S::corrina.stewart@bramhopeprimaryschool.co.uk::47a46c61-2e17-40ae-9a3d-a14b8220ea0f" providerId="AD" clId="Web-{088F55F3-C12A-D17E-1B34-B788B6EBB6F4}" dt="2021-01-16T09:58:52.347" v="766"/>
          <ac:cxnSpMkLst>
            <pc:docMk/>
            <pc:sldMk cId="3463734017" sldId="280"/>
            <ac:cxnSpMk id="15" creationId="{06FA45BD-42C5-4C6B-AFAF-745ABE642184}"/>
          </ac:cxnSpMkLst>
        </pc:cxnChg>
      </pc:sldChg>
      <pc:sldChg chg="addSp delSp modSp">
        <pc:chgData name="Corrina Stewart" userId="S::corrina.stewart@bramhopeprimaryschool.co.uk::47a46c61-2e17-40ae-9a3d-a14b8220ea0f" providerId="AD" clId="Web-{088F55F3-C12A-D17E-1B34-B788B6EBB6F4}" dt="2021-01-16T10:04:24.057" v="876" actId="14100"/>
        <pc:sldMkLst>
          <pc:docMk/>
          <pc:sldMk cId="867196939" sldId="281"/>
        </pc:sldMkLst>
        <pc:spChg chg="del">
          <ac:chgData name="Corrina Stewart" userId="S::corrina.stewart@bramhopeprimaryschool.co.uk::47a46c61-2e17-40ae-9a3d-a14b8220ea0f" providerId="AD" clId="Web-{088F55F3-C12A-D17E-1B34-B788B6EBB6F4}" dt="2021-01-16T10:03:54.352" v="869"/>
          <ac:spMkLst>
            <pc:docMk/>
            <pc:sldMk cId="867196939" sldId="281"/>
            <ac:spMk id="2" creationId="{2D0739AC-22F0-4146-83F5-CD70FC5F2A56}"/>
          </ac:spMkLst>
        </pc:spChg>
        <pc:spChg chg="add del mod">
          <ac:chgData name="Corrina Stewart" userId="S::corrina.stewart@bramhopeprimaryschool.co.uk::47a46c61-2e17-40ae-9a3d-a14b8220ea0f" providerId="AD" clId="Web-{088F55F3-C12A-D17E-1B34-B788B6EBB6F4}" dt="2021-01-16T10:03:59.227" v="870"/>
          <ac:spMkLst>
            <pc:docMk/>
            <pc:sldMk cId="867196939" sldId="281"/>
            <ac:spMk id="6" creationId="{94DE770A-E753-4162-96EC-3C4438A055ED}"/>
          </ac:spMkLst>
        </pc:spChg>
        <pc:spChg chg="add mod">
          <ac:chgData name="Corrina Stewart" userId="S::corrina.stewart@bramhopeprimaryschool.co.uk::47a46c61-2e17-40ae-9a3d-a14b8220ea0f" providerId="AD" clId="Web-{088F55F3-C12A-D17E-1B34-B788B6EBB6F4}" dt="2021-01-16T10:04:14.072" v="874" actId="20577"/>
          <ac:spMkLst>
            <pc:docMk/>
            <pc:sldMk cId="867196939" sldId="281"/>
            <ac:spMk id="8" creationId="{B003B72A-1CDF-4258-A090-D380B204A3B1}"/>
          </ac:spMkLst>
        </pc:spChg>
        <pc:picChg chg="mod">
          <ac:chgData name="Corrina Stewart" userId="S::corrina.stewart@bramhopeprimaryschool.co.uk::47a46c61-2e17-40ae-9a3d-a14b8220ea0f" providerId="AD" clId="Web-{088F55F3-C12A-D17E-1B34-B788B6EBB6F4}" dt="2021-01-16T10:04:24.057" v="876" actId="14100"/>
          <ac:picMkLst>
            <pc:docMk/>
            <pc:sldMk cId="867196939" sldId="281"/>
            <ac:picMk id="5" creationId="{FFAAC87C-8E46-4D87-8CCD-1226CDCFD98F}"/>
          </ac:picMkLst>
        </pc:picChg>
      </pc:sldChg>
      <pc:sldChg chg="modSp">
        <pc:chgData name="Corrina Stewart" userId="S::corrina.stewart@bramhopeprimaryschool.co.uk::47a46c61-2e17-40ae-9a3d-a14b8220ea0f" providerId="AD" clId="Web-{088F55F3-C12A-D17E-1B34-B788B6EBB6F4}" dt="2021-01-16T09:10:54.798" v="458" actId="20577"/>
        <pc:sldMkLst>
          <pc:docMk/>
          <pc:sldMk cId="2944238315" sldId="282"/>
        </pc:sldMkLst>
        <pc:spChg chg="mod">
          <ac:chgData name="Corrina Stewart" userId="S::corrina.stewart@bramhopeprimaryschool.co.uk::47a46c61-2e17-40ae-9a3d-a14b8220ea0f" providerId="AD" clId="Web-{088F55F3-C12A-D17E-1B34-B788B6EBB6F4}" dt="2021-01-16T09:10:54.798" v="458" actId="20577"/>
          <ac:spMkLst>
            <pc:docMk/>
            <pc:sldMk cId="2944238315" sldId="282"/>
            <ac:spMk id="4" creationId="{B2331F44-2BFD-4603-8FCE-D654521E2D2E}"/>
          </ac:spMkLst>
        </pc:spChg>
        <pc:picChg chg="mod">
          <ac:chgData name="Corrina Stewart" userId="S::corrina.stewart@bramhopeprimaryschool.co.uk::47a46c61-2e17-40ae-9a3d-a14b8220ea0f" providerId="AD" clId="Web-{088F55F3-C12A-D17E-1B34-B788B6EBB6F4}" dt="2021-01-16T09:10:46.501" v="453" actId="1076"/>
          <ac:picMkLst>
            <pc:docMk/>
            <pc:sldMk cId="2944238315" sldId="282"/>
            <ac:picMk id="6" creationId="{9EDB2660-E2CA-4F30-B30F-C37AFEADF760}"/>
          </ac:picMkLst>
        </pc:picChg>
      </pc:sldChg>
      <pc:sldChg chg="modSp">
        <pc:chgData name="Corrina Stewart" userId="S::corrina.stewart@bramhopeprimaryschool.co.uk::47a46c61-2e17-40ae-9a3d-a14b8220ea0f" providerId="AD" clId="Web-{088F55F3-C12A-D17E-1B34-B788B6EBB6F4}" dt="2021-01-16T09:11:09.112" v="463" actId="1076"/>
        <pc:sldMkLst>
          <pc:docMk/>
          <pc:sldMk cId="3698674273" sldId="283"/>
        </pc:sldMkLst>
        <pc:spChg chg="mod">
          <ac:chgData name="Corrina Stewart" userId="S::corrina.stewart@bramhopeprimaryschool.co.uk::47a46c61-2e17-40ae-9a3d-a14b8220ea0f" providerId="AD" clId="Web-{088F55F3-C12A-D17E-1B34-B788B6EBB6F4}" dt="2021-01-16T09:11:09.112" v="463" actId="1076"/>
          <ac:spMkLst>
            <pc:docMk/>
            <pc:sldMk cId="3698674273" sldId="283"/>
            <ac:spMk id="3" creationId="{11666FB3-1541-423A-9F1F-A896B05C2010}"/>
          </ac:spMkLst>
        </pc:spChg>
      </pc:sldChg>
      <pc:sldChg chg="addSp delSp modSp ord addAnim modAnim">
        <pc:chgData name="Corrina Stewart" userId="S::corrina.stewart@bramhopeprimaryschool.co.uk::47a46c61-2e17-40ae-9a3d-a14b8220ea0f" providerId="AD" clId="Web-{088F55F3-C12A-D17E-1B34-B788B6EBB6F4}" dt="2021-01-16T10:32:26.932" v="1482"/>
        <pc:sldMkLst>
          <pc:docMk/>
          <pc:sldMk cId="2165882999" sldId="286"/>
        </pc:sldMkLst>
        <pc:spChg chg="mod">
          <ac:chgData name="Corrina Stewart" userId="S::corrina.stewart@bramhopeprimaryschool.co.uk::47a46c61-2e17-40ae-9a3d-a14b8220ea0f" providerId="AD" clId="Web-{088F55F3-C12A-D17E-1B34-B788B6EBB6F4}" dt="2021-01-16T10:28:24.293" v="1271" actId="20577"/>
          <ac:spMkLst>
            <pc:docMk/>
            <pc:sldMk cId="2165882999" sldId="286"/>
            <ac:spMk id="2" creationId="{211B7083-0036-4654-AD42-E99CB4EEB3E6}"/>
          </ac:spMkLst>
        </pc:spChg>
        <pc:spChg chg="mod">
          <ac:chgData name="Corrina Stewart" userId="S::corrina.stewart@bramhopeprimaryschool.co.uk::47a46c61-2e17-40ae-9a3d-a14b8220ea0f" providerId="AD" clId="Web-{088F55F3-C12A-D17E-1B34-B788B6EBB6F4}" dt="2021-01-16T10:31:34.789" v="1466" actId="20577"/>
          <ac:spMkLst>
            <pc:docMk/>
            <pc:sldMk cId="2165882999" sldId="286"/>
            <ac:spMk id="3" creationId="{D9AD7EDE-236C-4C91-B455-6AD94A9D91C1}"/>
          </ac:spMkLst>
        </pc:spChg>
        <pc:spChg chg="mod">
          <ac:chgData name="Corrina Stewart" userId="S::corrina.stewart@bramhopeprimaryschool.co.uk::47a46c61-2e17-40ae-9a3d-a14b8220ea0f" providerId="AD" clId="Web-{088F55F3-C12A-D17E-1B34-B788B6EBB6F4}" dt="2021-01-16T10:26:46.099" v="1129" actId="1076"/>
          <ac:spMkLst>
            <pc:docMk/>
            <pc:sldMk cId="2165882999" sldId="286"/>
            <ac:spMk id="5" creationId="{64F211DE-B096-4481-992A-96EC6FE24D22}"/>
          </ac:spMkLst>
        </pc:spChg>
        <pc:spChg chg="mod">
          <ac:chgData name="Corrina Stewart" userId="S::corrina.stewart@bramhopeprimaryschool.co.uk::47a46c61-2e17-40ae-9a3d-a14b8220ea0f" providerId="AD" clId="Web-{088F55F3-C12A-D17E-1B34-B788B6EBB6F4}" dt="2021-01-16T10:26:50.725" v="1130" actId="1076"/>
          <ac:spMkLst>
            <pc:docMk/>
            <pc:sldMk cId="2165882999" sldId="286"/>
            <ac:spMk id="6" creationId="{8BA4506F-6713-4C2B-8C99-79659EB951E1}"/>
          </ac:spMkLst>
        </pc:spChg>
        <pc:spChg chg="mod">
          <ac:chgData name="Corrina Stewart" userId="S::corrina.stewart@bramhopeprimaryschool.co.uk::47a46c61-2e17-40ae-9a3d-a14b8220ea0f" providerId="AD" clId="Web-{088F55F3-C12A-D17E-1B34-B788B6EBB6F4}" dt="2021-01-16T10:26:53.584" v="1131" actId="1076"/>
          <ac:spMkLst>
            <pc:docMk/>
            <pc:sldMk cId="2165882999" sldId="286"/>
            <ac:spMk id="7" creationId="{4D8C47E7-1C84-4ACB-815A-B7FE43212D8A}"/>
          </ac:spMkLst>
        </pc:spChg>
        <pc:spChg chg="mod">
          <ac:chgData name="Corrina Stewart" userId="S::corrina.stewart@bramhopeprimaryschool.co.uk::47a46c61-2e17-40ae-9a3d-a14b8220ea0f" providerId="AD" clId="Web-{088F55F3-C12A-D17E-1B34-B788B6EBB6F4}" dt="2021-01-16T10:29:16.218" v="1310" actId="20577"/>
          <ac:spMkLst>
            <pc:docMk/>
            <pc:sldMk cId="2165882999" sldId="286"/>
            <ac:spMk id="8" creationId="{17D04284-9FCE-414C-BE26-94DAD97E0DC8}"/>
          </ac:spMkLst>
        </pc:spChg>
        <pc:spChg chg="add mod">
          <ac:chgData name="Corrina Stewart" userId="S::corrina.stewart@bramhopeprimaryschool.co.uk::47a46c61-2e17-40ae-9a3d-a14b8220ea0f" providerId="AD" clId="Web-{088F55F3-C12A-D17E-1B34-B788B6EBB6F4}" dt="2021-01-16T10:28:45.888" v="1282" actId="20577"/>
          <ac:spMkLst>
            <pc:docMk/>
            <pc:sldMk cId="2165882999" sldId="286"/>
            <ac:spMk id="9" creationId="{9BF11198-700D-4891-A4D4-653A49777F88}"/>
          </ac:spMkLst>
        </pc:spChg>
        <pc:spChg chg="add mod">
          <ac:chgData name="Corrina Stewart" userId="S::corrina.stewart@bramhopeprimaryschool.co.uk::47a46c61-2e17-40ae-9a3d-a14b8220ea0f" providerId="AD" clId="Web-{088F55F3-C12A-D17E-1B34-B788B6EBB6F4}" dt="2021-01-16T10:30:08.909" v="1351" actId="1076"/>
          <ac:spMkLst>
            <pc:docMk/>
            <pc:sldMk cId="2165882999" sldId="286"/>
            <ac:spMk id="10" creationId="{0BCE95EA-670C-489A-8497-009DFA055AC2}"/>
          </ac:spMkLst>
        </pc:spChg>
        <pc:spChg chg="add mod">
          <ac:chgData name="Corrina Stewart" userId="S::corrina.stewart@bramhopeprimaryschool.co.uk::47a46c61-2e17-40ae-9a3d-a14b8220ea0f" providerId="AD" clId="Web-{088F55F3-C12A-D17E-1B34-B788B6EBB6F4}" dt="2021-01-16T10:31:05.756" v="1439" actId="20577"/>
          <ac:spMkLst>
            <pc:docMk/>
            <pc:sldMk cId="2165882999" sldId="286"/>
            <ac:spMk id="11" creationId="{C2FD8920-0A26-4C58-949B-CDA32DBFCEFE}"/>
          </ac:spMkLst>
        </pc:spChg>
        <pc:picChg chg="del">
          <ac:chgData name="Corrina Stewart" userId="S::corrina.stewart@bramhopeprimaryschool.co.uk::47a46c61-2e17-40ae-9a3d-a14b8220ea0f" providerId="AD" clId="Web-{088F55F3-C12A-D17E-1B34-B788B6EBB6F4}" dt="2021-01-16T10:27:05.460" v="1134"/>
          <ac:picMkLst>
            <pc:docMk/>
            <pc:sldMk cId="2165882999" sldId="286"/>
            <ac:picMk id="4" creationId="{B0E2E021-957D-4CD9-96AD-C9495AD20878}"/>
          </ac:picMkLst>
        </pc:picChg>
      </pc:sldChg>
      <pc:sldChg chg="modSp">
        <pc:chgData name="Corrina Stewart" userId="S::corrina.stewart@bramhopeprimaryschool.co.uk::47a46c61-2e17-40ae-9a3d-a14b8220ea0f" providerId="AD" clId="Web-{088F55F3-C12A-D17E-1B34-B788B6EBB6F4}" dt="2021-01-16T09:43:20.538" v="713" actId="20577"/>
        <pc:sldMkLst>
          <pc:docMk/>
          <pc:sldMk cId="211215732" sldId="287"/>
        </pc:sldMkLst>
        <pc:spChg chg="mod">
          <ac:chgData name="Corrina Stewart" userId="S::corrina.stewart@bramhopeprimaryschool.co.uk::47a46c61-2e17-40ae-9a3d-a14b8220ea0f" providerId="AD" clId="Web-{088F55F3-C12A-D17E-1B34-B788B6EBB6F4}" dt="2021-01-16T09:31:07.892" v="599" actId="1076"/>
          <ac:spMkLst>
            <pc:docMk/>
            <pc:sldMk cId="211215732" sldId="287"/>
            <ac:spMk id="2" creationId="{A0FE391F-C797-4CC8-92BB-B470A884C786}"/>
          </ac:spMkLst>
        </pc:spChg>
        <pc:spChg chg="mod">
          <ac:chgData name="Corrina Stewart" userId="S::corrina.stewart@bramhopeprimaryschool.co.uk::47a46c61-2e17-40ae-9a3d-a14b8220ea0f" providerId="AD" clId="Web-{088F55F3-C12A-D17E-1B34-B788B6EBB6F4}" dt="2021-01-16T09:43:20.538" v="713" actId="20577"/>
          <ac:spMkLst>
            <pc:docMk/>
            <pc:sldMk cId="211215732" sldId="287"/>
            <ac:spMk id="3" creationId="{EFB5A263-9A3A-4A79-9115-05CC62AD49AC}"/>
          </ac:spMkLst>
        </pc:spChg>
      </pc:sldChg>
      <pc:sldChg chg="addSp delSp modSp new">
        <pc:chgData name="Corrina Stewart" userId="S::corrina.stewart@bramhopeprimaryschool.co.uk::47a46c61-2e17-40ae-9a3d-a14b8220ea0f" providerId="AD" clId="Web-{088F55F3-C12A-D17E-1B34-B788B6EBB6F4}" dt="2021-01-16T08:25:38.089" v="78" actId="20577"/>
        <pc:sldMkLst>
          <pc:docMk/>
          <pc:sldMk cId="1079987965" sldId="288"/>
        </pc:sldMkLst>
        <pc:spChg chg="mod">
          <ac:chgData name="Corrina Stewart" userId="S::corrina.stewart@bramhopeprimaryschool.co.uk::47a46c61-2e17-40ae-9a3d-a14b8220ea0f" providerId="AD" clId="Web-{088F55F3-C12A-D17E-1B34-B788B6EBB6F4}" dt="2021-01-16T08:25:38.089" v="78" actId="20577"/>
          <ac:spMkLst>
            <pc:docMk/>
            <pc:sldMk cId="1079987965" sldId="288"/>
            <ac:spMk id="2" creationId="{33556AD7-754B-4A6B-B1AF-99D41CE5C256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8:21:21.162" v="16"/>
          <ac:spMkLst>
            <pc:docMk/>
            <pc:sldMk cId="1079987965" sldId="288"/>
            <ac:spMk id="3" creationId="{5B962E17-2E4E-43A2-A68F-116B4F7BBA65}"/>
          </ac:spMkLst>
        </pc:spChg>
        <pc:spChg chg="add del mod">
          <ac:chgData name="Corrina Stewart" userId="S::corrina.stewart@bramhopeprimaryschool.co.uk::47a46c61-2e17-40ae-9a3d-a14b8220ea0f" providerId="AD" clId="Web-{088F55F3-C12A-D17E-1B34-B788B6EBB6F4}" dt="2021-01-16T08:25:09.228" v="58"/>
          <ac:spMkLst>
            <pc:docMk/>
            <pc:sldMk cId="1079987965" sldId="288"/>
            <ac:spMk id="4" creationId="{26122FD1-BEE5-4FD2-AA74-9C8067228695}"/>
          </ac:spMkLst>
        </pc:spChg>
        <pc:spChg chg="add mod">
          <ac:chgData name="Corrina Stewart" userId="S::corrina.stewart@bramhopeprimaryschool.co.uk::47a46c61-2e17-40ae-9a3d-a14b8220ea0f" providerId="AD" clId="Web-{088F55F3-C12A-D17E-1B34-B788B6EBB6F4}" dt="2021-01-16T08:25:33.182" v="76" actId="1076"/>
          <ac:spMkLst>
            <pc:docMk/>
            <pc:sldMk cId="1079987965" sldId="288"/>
            <ac:spMk id="5" creationId="{C26D6576-5FAA-4013-AF5A-E5395C102056}"/>
          </ac:spMkLst>
        </pc:spChg>
      </pc:sldChg>
      <pc:sldChg chg="addSp modSp add replId">
        <pc:chgData name="Corrina Stewart" userId="S::corrina.stewart@bramhopeprimaryschool.co.uk::47a46c61-2e17-40ae-9a3d-a14b8220ea0f" providerId="AD" clId="Web-{088F55F3-C12A-D17E-1B34-B788B6EBB6F4}" dt="2021-01-16T08:23:01.425" v="39" actId="14100"/>
        <pc:sldMkLst>
          <pc:docMk/>
          <pc:sldMk cId="751777935" sldId="289"/>
        </pc:sldMkLst>
        <pc:spChg chg="mod">
          <ac:chgData name="Corrina Stewart" userId="S::corrina.stewart@bramhopeprimaryschool.co.uk::47a46c61-2e17-40ae-9a3d-a14b8220ea0f" providerId="AD" clId="Web-{088F55F3-C12A-D17E-1B34-B788B6EBB6F4}" dt="2021-01-16T08:22:43.127" v="25" actId="20577"/>
          <ac:spMkLst>
            <pc:docMk/>
            <pc:sldMk cId="751777935" sldId="289"/>
            <ac:spMk id="2" creationId="{33556AD7-754B-4A6B-B1AF-99D41CE5C256}"/>
          </ac:spMkLst>
        </pc:spChg>
        <pc:spChg chg="add mod">
          <ac:chgData name="Corrina Stewart" userId="S::corrina.stewart@bramhopeprimaryschool.co.uk::47a46c61-2e17-40ae-9a3d-a14b8220ea0f" providerId="AD" clId="Web-{088F55F3-C12A-D17E-1B34-B788B6EBB6F4}" dt="2021-01-16T08:23:01.425" v="39" actId="14100"/>
          <ac:spMkLst>
            <pc:docMk/>
            <pc:sldMk cId="751777935" sldId="289"/>
            <ac:spMk id="3" creationId="{C53A457E-52B7-476F-ADF5-ECC2206E98E3}"/>
          </ac:spMkLst>
        </pc:spChg>
      </pc:sldChg>
      <pc:sldChg chg="addSp delSp modSp new">
        <pc:chgData name="Corrina Stewart" userId="S::corrina.stewart@bramhopeprimaryschool.co.uk::47a46c61-2e17-40ae-9a3d-a14b8220ea0f" providerId="AD" clId="Web-{088F55F3-C12A-D17E-1B34-B788B6EBB6F4}" dt="2021-01-16T08:46:58.298" v="353" actId="20577"/>
        <pc:sldMkLst>
          <pc:docMk/>
          <pc:sldMk cId="3240170195" sldId="290"/>
        </pc:sldMkLst>
        <pc:spChg chg="mod">
          <ac:chgData name="Corrina Stewart" userId="S::corrina.stewart@bramhopeprimaryschool.co.uk::47a46c61-2e17-40ae-9a3d-a14b8220ea0f" providerId="AD" clId="Web-{088F55F3-C12A-D17E-1B34-B788B6EBB6F4}" dt="2021-01-16T08:28:48.512" v="159" actId="1076"/>
          <ac:spMkLst>
            <pc:docMk/>
            <pc:sldMk cId="3240170195" sldId="290"/>
            <ac:spMk id="2" creationId="{ED163AD8-0234-433A-9DCB-C8C1BE4F7612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8:28:15.192" v="144"/>
          <ac:spMkLst>
            <pc:docMk/>
            <pc:sldMk cId="3240170195" sldId="290"/>
            <ac:spMk id="3" creationId="{F489E018-8E3A-4135-A182-9003E7478F08}"/>
          </ac:spMkLst>
        </pc:spChg>
        <pc:spChg chg="add mod">
          <ac:chgData name="Corrina Stewart" userId="S::corrina.stewart@bramhopeprimaryschool.co.uk::47a46c61-2e17-40ae-9a3d-a14b8220ea0f" providerId="AD" clId="Web-{088F55F3-C12A-D17E-1B34-B788B6EBB6F4}" dt="2021-01-16T08:46:58.298" v="353" actId="20577"/>
          <ac:spMkLst>
            <pc:docMk/>
            <pc:sldMk cId="3240170195" sldId="290"/>
            <ac:spMk id="5" creationId="{D2B9C9CD-22A6-4375-ACE2-0163B7CC6DF3}"/>
          </ac:spMkLst>
        </pc:spChg>
        <pc:picChg chg="add mod ord">
          <ac:chgData name="Corrina Stewart" userId="S::corrina.stewart@bramhopeprimaryschool.co.uk::47a46c61-2e17-40ae-9a3d-a14b8220ea0f" providerId="AD" clId="Web-{088F55F3-C12A-D17E-1B34-B788B6EBB6F4}" dt="2021-01-16T08:31:51.992" v="171" actId="1076"/>
          <ac:picMkLst>
            <pc:docMk/>
            <pc:sldMk cId="3240170195" sldId="290"/>
            <ac:picMk id="4" creationId="{B45D0DFC-83C8-4343-899A-1D68939DE36F}"/>
          </ac:picMkLst>
        </pc:picChg>
      </pc:sldChg>
      <pc:sldChg chg="addSp delSp modSp new mod setBg setClrOvrMap">
        <pc:chgData name="Corrina Stewart" userId="S::corrina.stewart@bramhopeprimaryschool.co.uk::47a46c61-2e17-40ae-9a3d-a14b8220ea0f" providerId="AD" clId="Web-{088F55F3-C12A-D17E-1B34-B788B6EBB6F4}" dt="2021-01-16T08:36:07.121" v="202" actId="1076"/>
        <pc:sldMkLst>
          <pc:docMk/>
          <pc:sldMk cId="350504444" sldId="291"/>
        </pc:sldMkLst>
        <pc:spChg chg="mod">
          <ac:chgData name="Corrina Stewart" userId="S::corrina.stewart@bramhopeprimaryschool.co.uk::47a46c61-2e17-40ae-9a3d-a14b8220ea0f" providerId="AD" clId="Web-{088F55F3-C12A-D17E-1B34-B788B6EBB6F4}" dt="2021-01-16T08:35:52.932" v="199" actId="14100"/>
          <ac:spMkLst>
            <pc:docMk/>
            <pc:sldMk cId="350504444" sldId="291"/>
            <ac:spMk id="2" creationId="{8A74A0F1-AFFC-4757-BD2E-38C52B336C46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8:33:36.967" v="181"/>
          <ac:spMkLst>
            <pc:docMk/>
            <pc:sldMk cId="350504444" sldId="291"/>
            <ac:spMk id="3" creationId="{06C21DDD-8AEB-452A-8955-DC7E7460FC53}"/>
          </ac:spMkLst>
        </pc:spChg>
        <pc:picChg chg="add mod ord">
          <ac:chgData name="Corrina Stewart" userId="S::corrina.stewart@bramhopeprimaryschool.co.uk::47a46c61-2e17-40ae-9a3d-a14b8220ea0f" providerId="AD" clId="Web-{088F55F3-C12A-D17E-1B34-B788B6EBB6F4}" dt="2021-01-16T08:36:07.121" v="202" actId="1076"/>
          <ac:picMkLst>
            <pc:docMk/>
            <pc:sldMk cId="350504444" sldId="291"/>
            <ac:picMk id="4" creationId="{F9AF8BC7-45A1-4D3A-8409-BFD2DAA3BADA}"/>
          </ac:picMkLst>
        </pc:picChg>
      </pc:sldChg>
      <pc:sldChg chg="addSp delSp modSp new mod setBg setClrOvrMap">
        <pc:chgData name="Corrina Stewart" userId="S::corrina.stewart@bramhopeprimaryschool.co.uk::47a46c61-2e17-40ae-9a3d-a14b8220ea0f" providerId="AD" clId="Web-{088F55F3-C12A-D17E-1B34-B788B6EBB6F4}" dt="2021-01-16T08:36:58.905" v="207"/>
        <pc:sldMkLst>
          <pc:docMk/>
          <pc:sldMk cId="2465835857" sldId="292"/>
        </pc:sldMkLst>
        <pc:spChg chg="del">
          <ac:chgData name="Corrina Stewart" userId="S::corrina.stewart@bramhopeprimaryschool.co.uk::47a46c61-2e17-40ae-9a3d-a14b8220ea0f" providerId="AD" clId="Web-{088F55F3-C12A-D17E-1B34-B788B6EBB6F4}" dt="2021-01-16T08:34:25.126" v="187"/>
          <ac:spMkLst>
            <pc:docMk/>
            <pc:sldMk cId="2465835857" sldId="292"/>
            <ac:spMk id="2" creationId="{B68250A8-3D6C-4F98-8B16-314AFC028C66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8:34:21.001" v="186"/>
          <ac:spMkLst>
            <pc:docMk/>
            <pc:sldMk cId="2465835857" sldId="292"/>
            <ac:spMk id="3" creationId="{C4A76845-74D1-47A8-BE60-DA4A7DC38D67}"/>
          </ac:spMkLst>
        </pc:spChg>
        <pc:spChg chg="add del mod">
          <ac:chgData name="Corrina Stewart" userId="S::corrina.stewart@bramhopeprimaryschool.co.uk::47a46c61-2e17-40ae-9a3d-a14b8220ea0f" providerId="AD" clId="Web-{088F55F3-C12A-D17E-1B34-B788B6EBB6F4}" dt="2021-01-16T08:35:04.211" v="191"/>
          <ac:spMkLst>
            <pc:docMk/>
            <pc:sldMk cId="2465835857" sldId="292"/>
            <ac:spMk id="6" creationId="{7CF2503A-1368-4408-9F61-E82B914692A3}"/>
          </ac:spMkLst>
        </pc:spChg>
        <pc:spChg chg="add del">
          <ac:chgData name="Corrina Stewart" userId="S::corrina.stewart@bramhopeprimaryschool.co.uk::47a46c61-2e17-40ae-9a3d-a14b8220ea0f" providerId="AD" clId="Web-{088F55F3-C12A-D17E-1B34-B788B6EBB6F4}" dt="2021-01-16T08:35:12.961" v="192"/>
          <ac:spMkLst>
            <pc:docMk/>
            <pc:sldMk cId="2465835857" sldId="292"/>
            <ac:spMk id="9" creationId="{42A4FC2C-047E-45A5-965D-8E1E3BF09BC6}"/>
          </ac:spMkLst>
        </pc:spChg>
        <pc:spChg chg="add del mod">
          <ac:chgData name="Corrina Stewart" userId="S::corrina.stewart@bramhopeprimaryschool.co.uk::47a46c61-2e17-40ae-9a3d-a14b8220ea0f" providerId="AD" clId="Web-{088F55F3-C12A-D17E-1B34-B788B6EBB6F4}" dt="2021-01-16T08:36:55.374" v="206"/>
          <ac:spMkLst>
            <pc:docMk/>
            <pc:sldMk cId="2465835857" sldId="292"/>
            <ac:spMk id="10" creationId="{4879D235-8BA9-42A5-952A-482453FCD2E7}"/>
          </ac:spMkLst>
        </pc:spChg>
        <pc:spChg chg="add del">
          <ac:chgData name="Corrina Stewart" userId="S::corrina.stewart@bramhopeprimaryschool.co.uk::47a46c61-2e17-40ae-9a3d-a14b8220ea0f" providerId="AD" clId="Web-{088F55F3-C12A-D17E-1B34-B788B6EBB6F4}" dt="2021-01-16T08:36:22.387" v="203"/>
          <ac:spMkLst>
            <pc:docMk/>
            <pc:sldMk cId="2465835857" sldId="292"/>
            <ac:spMk id="14" creationId="{C3896A03-3945-419A-B66B-4EE266EDD152}"/>
          </ac:spMkLst>
        </pc:spChg>
        <pc:picChg chg="add del mod ord">
          <ac:chgData name="Corrina Stewart" userId="S::corrina.stewart@bramhopeprimaryschool.co.uk::47a46c61-2e17-40ae-9a3d-a14b8220ea0f" providerId="AD" clId="Web-{088F55F3-C12A-D17E-1B34-B788B6EBB6F4}" dt="2021-01-16T08:35:02.820" v="190"/>
          <ac:picMkLst>
            <pc:docMk/>
            <pc:sldMk cId="2465835857" sldId="292"/>
            <ac:picMk id="4" creationId="{6C0994B1-3B6E-43AB-8750-EC690B957100}"/>
          </ac:picMkLst>
        </pc:picChg>
        <pc:picChg chg="add del mod ord">
          <ac:chgData name="Corrina Stewart" userId="S::corrina.stewart@bramhopeprimaryschool.co.uk::47a46c61-2e17-40ae-9a3d-a14b8220ea0f" providerId="AD" clId="Web-{088F55F3-C12A-D17E-1B34-B788B6EBB6F4}" dt="2021-01-16T08:36:53.827" v="205"/>
          <ac:picMkLst>
            <pc:docMk/>
            <pc:sldMk cId="2465835857" sldId="292"/>
            <ac:picMk id="7" creationId="{7BD711E6-C324-4C07-A7AB-80F00D8DEB31}"/>
          </ac:picMkLst>
        </pc:picChg>
        <pc:picChg chg="add mod ord">
          <ac:chgData name="Corrina Stewart" userId="S::corrina.stewart@bramhopeprimaryschool.co.uk::47a46c61-2e17-40ae-9a3d-a14b8220ea0f" providerId="AD" clId="Web-{088F55F3-C12A-D17E-1B34-B788B6EBB6F4}" dt="2021-01-16T08:36:58.905" v="207"/>
          <ac:picMkLst>
            <pc:docMk/>
            <pc:sldMk cId="2465835857" sldId="292"/>
            <ac:picMk id="11" creationId="{43E42319-B55A-45D4-8796-906354EABE5E}"/>
          </ac:picMkLst>
        </pc:picChg>
      </pc:sldChg>
      <pc:sldChg chg="addSp delSp modSp new mod setBg setClrOvrMap">
        <pc:chgData name="Corrina Stewart" userId="S::corrina.stewart@bramhopeprimaryschool.co.uk::47a46c61-2e17-40ae-9a3d-a14b8220ea0f" providerId="AD" clId="Web-{088F55F3-C12A-D17E-1B34-B788B6EBB6F4}" dt="2021-01-16T08:51:23.642" v="383"/>
        <pc:sldMkLst>
          <pc:docMk/>
          <pc:sldMk cId="1541392760" sldId="293"/>
        </pc:sldMkLst>
        <pc:spChg chg="del">
          <ac:chgData name="Corrina Stewart" userId="S::corrina.stewart@bramhopeprimaryschool.co.uk::47a46c61-2e17-40ae-9a3d-a14b8220ea0f" providerId="AD" clId="Web-{088F55F3-C12A-D17E-1B34-B788B6EBB6F4}" dt="2021-01-16T08:51:12.485" v="379"/>
          <ac:spMkLst>
            <pc:docMk/>
            <pc:sldMk cId="1541392760" sldId="293"/>
            <ac:spMk id="2" creationId="{F824F694-576C-4699-B6F4-C0129A096457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8:51:15.032" v="380"/>
          <ac:spMkLst>
            <pc:docMk/>
            <pc:sldMk cId="1541392760" sldId="293"/>
            <ac:spMk id="3" creationId="{85390449-151D-4DB7-9DD6-1392AB866D1A}"/>
          </ac:spMkLst>
        </pc:spChg>
        <pc:picChg chg="add mod">
          <ac:chgData name="Corrina Stewart" userId="S::corrina.stewart@bramhopeprimaryschool.co.uk::47a46c61-2e17-40ae-9a3d-a14b8220ea0f" providerId="AD" clId="Web-{088F55F3-C12A-D17E-1B34-B788B6EBB6F4}" dt="2021-01-16T08:51:23.642" v="383"/>
          <ac:picMkLst>
            <pc:docMk/>
            <pc:sldMk cId="1541392760" sldId="293"/>
            <ac:picMk id="5" creationId="{C13EBE22-DC96-4ABD-A754-984BAADBD7D8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088F55F3-C12A-D17E-1B34-B788B6EBB6F4}" dt="2021-01-16T08:37:46.601" v="211"/>
        <pc:sldMkLst>
          <pc:docMk/>
          <pc:sldMk cId="2934623496" sldId="294"/>
        </pc:sldMkLst>
        <pc:spChg chg="add del mod">
          <ac:chgData name="Corrina Stewart" userId="S::corrina.stewart@bramhopeprimaryschool.co.uk::47a46c61-2e17-40ae-9a3d-a14b8220ea0f" providerId="AD" clId="Web-{088F55F3-C12A-D17E-1B34-B788B6EBB6F4}" dt="2021-01-16T08:37:41.523" v="210"/>
          <ac:spMkLst>
            <pc:docMk/>
            <pc:sldMk cId="2934623496" sldId="294"/>
            <ac:spMk id="3" creationId="{3A576ED0-BEA4-4B2E-BEC3-C120F1EF6531}"/>
          </ac:spMkLst>
        </pc:spChg>
        <pc:picChg chg="add mod ord">
          <ac:chgData name="Corrina Stewart" userId="S::corrina.stewart@bramhopeprimaryschool.co.uk::47a46c61-2e17-40ae-9a3d-a14b8220ea0f" providerId="AD" clId="Web-{088F55F3-C12A-D17E-1B34-B788B6EBB6F4}" dt="2021-01-16T08:37:46.601" v="211"/>
          <ac:picMkLst>
            <pc:docMk/>
            <pc:sldMk cId="2934623496" sldId="294"/>
            <ac:picMk id="4" creationId="{375FA3D1-E0FE-486E-B24F-0AE9890D87C3}"/>
          </ac:picMkLst>
        </pc:picChg>
        <pc:picChg chg="del">
          <ac:chgData name="Corrina Stewart" userId="S::corrina.stewart@bramhopeprimaryschool.co.uk::47a46c61-2e17-40ae-9a3d-a14b8220ea0f" providerId="AD" clId="Web-{088F55F3-C12A-D17E-1B34-B788B6EBB6F4}" dt="2021-01-16T08:37:40.023" v="209"/>
          <ac:picMkLst>
            <pc:docMk/>
            <pc:sldMk cId="2934623496" sldId="294"/>
            <ac:picMk id="11" creationId="{43E42319-B55A-45D4-8796-906354EABE5E}"/>
          </ac:picMkLst>
        </pc:picChg>
      </pc:sldChg>
      <pc:sldChg chg="addSp delSp modSp add mod replId setBg setClrOvrMap">
        <pc:chgData name="Corrina Stewart" userId="S::corrina.stewart@bramhopeprimaryschool.co.uk::47a46c61-2e17-40ae-9a3d-a14b8220ea0f" providerId="AD" clId="Web-{088F55F3-C12A-D17E-1B34-B788B6EBB6F4}" dt="2021-01-16T08:40:12.486" v="223" actId="1076"/>
        <pc:sldMkLst>
          <pc:docMk/>
          <pc:sldMk cId="573280540" sldId="295"/>
        </pc:sldMkLst>
        <pc:spChg chg="add del mod">
          <ac:chgData name="Corrina Stewart" userId="S::corrina.stewart@bramhopeprimaryschool.co.uk::47a46c61-2e17-40ae-9a3d-a14b8220ea0f" providerId="AD" clId="Web-{088F55F3-C12A-D17E-1B34-B788B6EBB6F4}" dt="2021-01-16T08:38:44.965" v="214"/>
          <ac:spMkLst>
            <pc:docMk/>
            <pc:sldMk cId="573280540" sldId="295"/>
            <ac:spMk id="3" creationId="{83A3CF72-70DA-4F01-9DFF-066E8D4C4698}"/>
          </ac:spMkLst>
        </pc:spChg>
        <pc:spChg chg="add del mod">
          <ac:chgData name="Corrina Stewart" userId="S::corrina.stewart@bramhopeprimaryschool.co.uk::47a46c61-2e17-40ae-9a3d-a14b8220ea0f" providerId="AD" clId="Web-{088F55F3-C12A-D17E-1B34-B788B6EBB6F4}" dt="2021-01-16T08:39:58.735" v="220"/>
          <ac:spMkLst>
            <pc:docMk/>
            <pc:sldMk cId="573280540" sldId="295"/>
            <ac:spMk id="7" creationId="{65684B1A-FF09-414A-9FDE-EDAFFFBFFDE7}"/>
          </ac:spMkLst>
        </pc:spChg>
        <pc:spChg chg="add">
          <ac:chgData name="Corrina Stewart" userId="S::corrina.stewart@bramhopeprimaryschool.co.uk::47a46c61-2e17-40ae-9a3d-a14b8220ea0f" providerId="AD" clId="Web-{088F55F3-C12A-D17E-1B34-B788B6EBB6F4}" dt="2021-01-16T08:38:51.263" v="215"/>
          <ac:spMkLst>
            <pc:docMk/>
            <pc:sldMk cId="573280540" sldId="295"/>
            <ac:spMk id="10" creationId="{E3CD7FE7-1237-41A0-B6C8-B0EFC310C435}"/>
          </ac:spMkLst>
        </pc:spChg>
        <pc:spChg chg="add">
          <ac:chgData name="Corrina Stewart" userId="S::corrina.stewart@bramhopeprimaryschool.co.uk::47a46c61-2e17-40ae-9a3d-a14b8220ea0f" providerId="AD" clId="Web-{088F55F3-C12A-D17E-1B34-B788B6EBB6F4}" dt="2021-01-16T08:38:51.263" v="215"/>
          <ac:spMkLst>
            <pc:docMk/>
            <pc:sldMk cId="573280540" sldId="295"/>
            <ac:spMk id="12" creationId="{EB4E13AA-9A9A-446A-B0A3-443BA34BB51A}"/>
          </ac:spMkLst>
        </pc:spChg>
        <pc:spChg chg="add">
          <ac:chgData name="Corrina Stewart" userId="S::corrina.stewart@bramhopeprimaryschool.co.uk::47a46c61-2e17-40ae-9a3d-a14b8220ea0f" providerId="AD" clId="Web-{088F55F3-C12A-D17E-1B34-B788B6EBB6F4}" dt="2021-01-16T08:38:51.263" v="215"/>
          <ac:spMkLst>
            <pc:docMk/>
            <pc:sldMk cId="573280540" sldId="295"/>
            <ac:spMk id="22" creationId="{FC62434D-2094-4FE0-9DE1-66F7D01E0F9F}"/>
          </ac:spMkLst>
        </pc:spChg>
        <pc:spChg chg="add">
          <ac:chgData name="Corrina Stewart" userId="S::corrina.stewart@bramhopeprimaryschool.co.uk::47a46c61-2e17-40ae-9a3d-a14b8220ea0f" providerId="AD" clId="Web-{088F55F3-C12A-D17E-1B34-B788B6EBB6F4}" dt="2021-01-16T08:38:51.263" v="215"/>
          <ac:spMkLst>
            <pc:docMk/>
            <pc:sldMk cId="573280540" sldId="295"/>
            <ac:spMk id="30" creationId="{2BCB8B4F-F675-4134-B6FC-FE54CFAB1936}"/>
          </ac:spMkLst>
        </pc:spChg>
        <pc:grpChg chg="add">
          <ac:chgData name="Corrina Stewart" userId="S::corrina.stewart@bramhopeprimaryschool.co.uk::47a46c61-2e17-40ae-9a3d-a14b8220ea0f" providerId="AD" clId="Web-{088F55F3-C12A-D17E-1B34-B788B6EBB6F4}" dt="2021-01-16T08:38:51.263" v="215"/>
          <ac:grpSpMkLst>
            <pc:docMk/>
            <pc:sldMk cId="573280540" sldId="295"/>
            <ac:grpSpMk id="14" creationId="{5FFA6810-6C3D-4754-B472-DF60413D61FE}"/>
          </ac:grpSpMkLst>
        </pc:grpChg>
        <pc:grpChg chg="add">
          <ac:chgData name="Corrina Stewart" userId="S::corrina.stewart@bramhopeprimaryschool.co.uk::47a46c61-2e17-40ae-9a3d-a14b8220ea0f" providerId="AD" clId="Web-{088F55F3-C12A-D17E-1B34-B788B6EBB6F4}" dt="2021-01-16T08:38:51.263" v="215"/>
          <ac:grpSpMkLst>
            <pc:docMk/>
            <pc:sldMk cId="573280540" sldId="295"/>
            <ac:grpSpMk id="24" creationId="{2767291C-F63A-465E-A2D1-04BA96121FE2}"/>
          </ac:grpSpMkLst>
        </pc:grpChg>
        <pc:grpChg chg="add">
          <ac:chgData name="Corrina Stewart" userId="S::corrina.stewart@bramhopeprimaryschool.co.uk::47a46c61-2e17-40ae-9a3d-a14b8220ea0f" providerId="AD" clId="Web-{088F55F3-C12A-D17E-1B34-B788B6EBB6F4}" dt="2021-01-16T08:38:51.263" v="215"/>
          <ac:grpSpMkLst>
            <pc:docMk/>
            <pc:sldMk cId="573280540" sldId="295"/>
            <ac:grpSpMk id="32" creationId="{A6BBBA07-FBD1-4D0D-9EB9-F7608965F409}"/>
          </ac:grpSpMkLst>
        </pc:grpChg>
        <pc:grpChg chg="add">
          <ac:chgData name="Corrina Stewart" userId="S::corrina.stewart@bramhopeprimaryschool.co.uk::47a46c61-2e17-40ae-9a3d-a14b8220ea0f" providerId="AD" clId="Web-{088F55F3-C12A-D17E-1B34-B788B6EBB6F4}" dt="2021-01-16T08:38:51.263" v="215"/>
          <ac:grpSpMkLst>
            <pc:docMk/>
            <pc:sldMk cId="573280540" sldId="295"/>
            <ac:grpSpMk id="38" creationId="{C34AA602-4B49-4D15-8863-224D616449F5}"/>
          </ac:grpSpMkLst>
        </pc:grpChg>
        <pc:picChg chg="del">
          <ac:chgData name="Corrina Stewart" userId="S::corrina.stewart@bramhopeprimaryschool.co.uk::47a46c61-2e17-40ae-9a3d-a14b8220ea0f" providerId="AD" clId="Web-{088F55F3-C12A-D17E-1B34-B788B6EBB6F4}" dt="2021-01-16T08:38:43.465" v="213"/>
          <ac:picMkLst>
            <pc:docMk/>
            <pc:sldMk cId="573280540" sldId="295"/>
            <ac:picMk id="4" creationId="{375FA3D1-E0FE-486E-B24F-0AE9890D87C3}"/>
          </ac:picMkLst>
        </pc:picChg>
        <pc:picChg chg="add del mod ord">
          <ac:chgData name="Corrina Stewart" userId="S::corrina.stewart@bramhopeprimaryschool.co.uk::47a46c61-2e17-40ae-9a3d-a14b8220ea0f" providerId="AD" clId="Web-{088F55F3-C12A-D17E-1B34-B788B6EBB6F4}" dt="2021-01-16T08:39:56.829" v="219"/>
          <ac:picMkLst>
            <pc:docMk/>
            <pc:sldMk cId="573280540" sldId="295"/>
            <ac:picMk id="5" creationId="{68EE2FF7-165D-4571-BCA9-6609B338F5DD}"/>
          </ac:picMkLst>
        </pc:picChg>
        <pc:picChg chg="add mod ord">
          <ac:chgData name="Corrina Stewart" userId="S::corrina.stewart@bramhopeprimaryschool.co.uk::47a46c61-2e17-40ae-9a3d-a14b8220ea0f" providerId="AD" clId="Web-{088F55F3-C12A-D17E-1B34-B788B6EBB6F4}" dt="2021-01-16T08:40:12.486" v="223" actId="1076"/>
          <ac:picMkLst>
            <pc:docMk/>
            <pc:sldMk cId="573280540" sldId="295"/>
            <ac:picMk id="8" creationId="{81040A8F-1145-4E91-B05E-588D79A1A185}"/>
          </ac:picMkLst>
        </pc:picChg>
      </pc:sldChg>
      <pc:sldChg chg="addSp delSp modSp add mod replId setBg setClrOvrMap">
        <pc:chgData name="Corrina Stewart" userId="S::corrina.stewart@bramhopeprimaryschool.co.uk::47a46c61-2e17-40ae-9a3d-a14b8220ea0f" providerId="AD" clId="Web-{088F55F3-C12A-D17E-1B34-B788B6EBB6F4}" dt="2021-01-16T08:40:58.395" v="228"/>
        <pc:sldMkLst>
          <pc:docMk/>
          <pc:sldMk cId="2721213942" sldId="296"/>
        </pc:sldMkLst>
        <pc:spChg chg="add del mod">
          <ac:chgData name="Corrina Stewart" userId="S::corrina.stewart@bramhopeprimaryschool.co.uk::47a46c61-2e17-40ae-9a3d-a14b8220ea0f" providerId="AD" clId="Web-{088F55F3-C12A-D17E-1B34-B788B6EBB6F4}" dt="2021-01-16T08:40:52.629" v="226"/>
          <ac:spMkLst>
            <pc:docMk/>
            <pc:sldMk cId="2721213942" sldId="296"/>
            <ac:spMk id="3" creationId="{D04B077C-6AEF-4275-A79B-2F1F8EB1FA32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8:40:58.395" v="228"/>
          <ac:spMkLst>
            <pc:docMk/>
            <pc:sldMk cId="2721213942" sldId="296"/>
            <ac:spMk id="10" creationId="{E3CD7FE7-1237-41A0-B6C8-B0EFC310C435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8:40:58.395" v="228"/>
          <ac:spMkLst>
            <pc:docMk/>
            <pc:sldMk cId="2721213942" sldId="296"/>
            <ac:spMk id="12" creationId="{EB4E13AA-9A9A-446A-B0A3-443BA34BB51A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8:40:58.395" v="228"/>
          <ac:spMkLst>
            <pc:docMk/>
            <pc:sldMk cId="2721213942" sldId="296"/>
            <ac:spMk id="22" creationId="{FC62434D-2094-4FE0-9DE1-66F7D01E0F9F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8:40:58.395" v="228"/>
          <ac:spMkLst>
            <pc:docMk/>
            <pc:sldMk cId="2721213942" sldId="296"/>
            <ac:spMk id="30" creationId="{2BCB8B4F-F675-4134-B6FC-FE54CFAB1936}"/>
          </ac:spMkLst>
        </pc:spChg>
        <pc:grpChg chg="del">
          <ac:chgData name="Corrina Stewart" userId="S::corrina.stewart@bramhopeprimaryschool.co.uk::47a46c61-2e17-40ae-9a3d-a14b8220ea0f" providerId="AD" clId="Web-{088F55F3-C12A-D17E-1B34-B788B6EBB6F4}" dt="2021-01-16T08:40:58.395" v="228"/>
          <ac:grpSpMkLst>
            <pc:docMk/>
            <pc:sldMk cId="2721213942" sldId="296"/>
            <ac:grpSpMk id="14" creationId="{5FFA6810-6C3D-4754-B472-DF60413D61FE}"/>
          </ac:grpSpMkLst>
        </pc:grpChg>
        <pc:grpChg chg="del">
          <ac:chgData name="Corrina Stewart" userId="S::corrina.stewart@bramhopeprimaryschool.co.uk::47a46c61-2e17-40ae-9a3d-a14b8220ea0f" providerId="AD" clId="Web-{088F55F3-C12A-D17E-1B34-B788B6EBB6F4}" dt="2021-01-16T08:40:58.395" v="228"/>
          <ac:grpSpMkLst>
            <pc:docMk/>
            <pc:sldMk cId="2721213942" sldId="296"/>
            <ac:grpSpMk id="24" creationId="{2767291C-F63A-465E-A2D1-04BA96121FE2}"/>
          </ac:grpSpMkLst>
        </pc:grpChg>
        <pc:grpChg chg="del">
          <ac:chgData name="Corrina Stewart" userId="S::corrina.stewart@bramhopeprimaryschool.co.uk::47a46c61-2e17-40ae-9a3d-a14b8220ea0f" providerId="AD" clId="Web-{088F55F3-C12A-D17E-1B34-B788B6EBB6F4}" dt="2021-01-16T08:40:58.395" v="228"/>
          <ac:grpSpMkLst>
            <pc:docMk/>
            <pc:sldMk cId="2721213942" sldId="296"/>
            <ac:grpSpMk id="32" creationId="{A6BBBA07-FBD1-4D0D-9EB9-F7608965F409}"/>
          </ac:grpSpMkLst>
        </pc:grpChg>
        <pc:grpChg chg="del">
          <ac:chgData name="Corrina Stewart" userId="S::corrina.stewart@bramhopeprimaryschool.co.uk::47a46c61-2e17-40ae-9a3d-a14b8220ea0f" providerId="AD" clId="Web-{088F55F3-C12A-D17E-1B34-B788B6EBB6F4}" dt="2021-01-16T08:40:58.395" v="228"/>
          <ac:grpSpMkLst>
            <pc:docMk/>
            <pc:sldMk cId="2721213942" sldId="296"/>
            <ac:grpSpMk id="38" creationId="{C34AA602-4B49-4D15-8863-224D616449F5}"/>
          </ac:grpSpMkLst>
        </pc:grpChg>
        <pc:picChg chg="add mod ord">
          <ac:chgData name="Corrina Stewart" userId="S::corrina.stewart@bramhopeprimaryschool.co.uk::47a46c61-2e17-40ae-9a3d-a14b8220ea0f" providerId="AD" clId="Web-{088F55F3-C12A-D17E-1B34-B788B6EBB6F4}" dt="2021-01-16T08:40:58.395" v="228"/>
          <ac:picMkLst>
            <pc:docMk/>
            <pc:sldMk cId="2721213942" sldId="296"/>
            <ac:picMk id="4" creationId="{CFA912B1-3F9F-436A-94FE-1DD3F6868B6E}"/>
          </ac:picMkLst>
        </pc:picChg>
        <pc:picChg chg="del">
          <ac:chgData name="Corrina Stewart" userId="S::corrina.stewart@bramhopeprimaryschool.co.uk::47a46c61-2e17-40ae-9a3d-a14b8220ea0f" providerId="AD" clId="Web-{088F55F3-C12A-D17E-1B34-B788B6EBB6F4}" dt="2021-01-16T08:40:51.332" v="225"/>
          <ac:picMkLst>
            <pc:docMk/>
            <pc:sldMk cId="2721213942" sldId="296"/>
            <ac:picMk id="8" creationId="{81040A8F-1145-4E91-B05E-588D79A1A185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088F55F3-C12A-D17E-1B34-B788B6EBB6F4}" dt="2021-01-16T08:41:55.274" v="232"/>
        <pc:sldMkLst>
          <pc:docMk/>
          <pc:sldMk cId="3492014819" sldId="297"/>
        </pc:sldMkLst>
        <pc:spChg chg="add del mod">
          <ac:chgData name="Corrina Stewart" userId="S::corrina.stewart@bramhopeprimaryschool.co.uk::47a46c61-2e17-40ae-9a3d-a14b8220ea0f" providerId="AD" clId="Web-{088F55F3-C12A-D17E-1B34-B788B6EBB6F4}" dt="2021-01-16T08:41:52.070" v="231"/>
          <ac:spMkLst>
            <pc:docMk/>
            <pc:sldMk cId="3492014819" sldId="297"/>
            <ac:spMk id="3" creationId="{23D5CD98-37F5-454D-982A-8F257C281B28}"/>
          </ac:spMkLst>
        </pc:spChg>
        <pc:picChg chg="del">
          <ac:chgData name="Corrina Stewart" userId="S::corrina.stewart@bramhopeprimaryschool.co.uk::47a46c61-2e17-40ae-9a3d-a14b8220ea0f" providerId="AD" clId="Web-{088F55F3-C12A-D17E-1B34-B788B6EBB6F4}" dt="2021-01-16T08:41:50.711" v="230"/>
          <ac:picMkLst>
            <pc:docMk/>
            <pc:sldMk cId="3492014819" sldId="297"/>
            <ac:picMk id="4" creationId="{CFA912B1-3F9F-436A-94FE-1DD3F6868B6E}"/>
          </ac:picMkLst>
        </pc:picChg>
        <pc:picChg chg="add mod ord">
          <ac:chgData name="Corrina Stewart" userId="S::corrina.stewart@bramhopeprimaryschool.co.uk::47a46c61-2e17-40ae-9a3d-a14b8220ea0f" providerId="AD" clId="Web-{088F55F3-C12A-D17E-1B34-B788B6EBB6F4}" dt="2021-01-16T08:41:55.274" v="232"/>
          <ac:picMkLst>
            <pc:docMk/>
            <pc:sldMk cId="3492014819" sldId="297"/>
            <ac:picMk id="5" creationId="{DF7D4888-0EEB-4F7C-B041-E4DEA8021B03}"/>
          </ac:picMkLst>
        </pc:picChg>
      </pc:sldChg>
      <pc:sldChg chg="addSp modSp new">
        <pc:chgData name="Corrina Stewart" userId="S::corrina.stewart@bramhopeprimaryschool.co.uk::47a46c61-2e17-40ae-9a3d-a14b8220ea0f" providerId="AD" clId="Web-{088F55F3-C12A-D17E-1B34-B788B6EBB6F4}" dt="2021-01-16T08:45:53.636" v="327" actId="20577"/>
        <pc:sldMkLst>
          <pc:docMk/>
          <pc:sldMk cId="3228085371" sldId="298"/>
        </pc:sldMkLst>
        <pc:spChg chg="mod">
          <ac:chgData name="Corrina Stewart" userId="S::corrina.stewart@bramhopeprimaryschool.co.uk::47a46c61-2e17-40ae-9a3d-a14b8220ea0f" providerId="AD" clId="Web-{088F55F3-C12A-D17E-1B34-B788B6EBB6F4}" dt="2021-01-16T08:45:53.636" v="327" actId="20577"/>
          <ac:spMkLst>
            <pc:docMk/>
            <pc:sldMk cId="3228085371" sldId="298"/>
            <ac:spMk id="2" creationId="{EB69CC10-8A60-4AE3-B382-AC8CB7DD8C84}"/>
          </ac:spMkLst>
        </pc:spChg>
        <pc:spChg chg="mod">
          <ac:chgData name="Corrina Stewart" userId="S::corrina.stewart@bramhopeprimaryschool.co.uk::47a46c61-2e17-40ae-9a3d-a14b8220ea0f" providerId="AD" clId="Web-{088F55F3-C12A-D17E-1B34-B788B6EBB6F4}" dt="2021-01-16T08:45:27.666" v="318" actId="1076"/>
          <ac:spMkLst>
            <pc:docMk/>
            <pc:sldMk cId="3228085371" sldId="298"/>
            <ac:spMk id="3" creationId="{51F65ECD-3F32-4501-A981-9033FF2DB57B}"/>
          </ac:spMkLst>
        </pc:spChg>
        <pc:picChg chg="add mod">
          <ac:chgData name="Corrina Stewart" userId="S::corrina.stewart@bramhopeprimaryschool.co.uk::47a46c61-2e17-40ae-9a3d-a14b8220ea0f" providerId="AD" clId="Web-{088F55F3-C12A-D17E-1B34-B788B6EBB6F4}" dt="2021-01-16T08:45:48.620" v="325" actId="1076"/>
          <ac:picMkLst>
            <pc:docMk/>
            <pc:sldMk cId="3228085371" sldId="298"/>
            <ac:picMk id="4" creationId="{216C3187-A241-4963-B11D-A76ACE03D715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088F55F3-C12A-D17E-1B34-B788B6EBB6F4}" dt="2021-01-16T08:47:52.848" v="357"/>
        <pc:sldMkLst>
          <pc:docMk/>
          <pc:sldMk cId="3902385485" sldId="299"/>
        </pc:sldMkLst>
        <pc:spChg chg="add del mod">
          <ac:chgData name="Corrina Stewart" userId="S::corrina.stewart@bramhopeprimaryschool.co.uk::47a46c61-2e17-40ae-9a3d-a14b8220ea0f" providerId="AD" clId="Web-{088F55F3-C12A-D17E-1B34-B788B6EBB6F4}" dt="2021-01-16T08:47:48.207" v="356"/>
          <ac:spMkLst>
            <pc:docMk/>
            <pc:sldMk cId="3902385485" sldId="299"/>
            <ac:spMk id="3" creationId="{23405E8B-BD84-4D36-9B71-D5AA28FB21DA}"/>
          </ac:spMkLst>
        </pc:spChg>
        <pc:picChg chg="add mod ord">
          <ac:chgData name="Corrina Stewart" userId="S::corrina.stewart@bramhopeprimaryschool.co.uk::47a46c61-2e17-40ae-9a3d-a14b8220ea0f" providerId="AD" clId="Web-{088F55F3-C12A-D17E-1B34-B788B6EBB6F4}" dt="2021-01-16T08:47:52.848" v="357"/>
          <ac:picMkLst>
            <pc:docMk/>
            <pc:sldMk cId="3902385485" sldId="299"/>
            <ac:picMk id="4" creationId="{0BF734C7-8805-46A4-AB9D-44305C285842}"/>
          </ac:picMkLst>
        </pc:picChg>
        <pc:picChg chg="del">
          <ac:chgData name="Corrina Stewart" userId="S::corrina.stewart@bramhopeprimaryschool.co.uk::47a46c61-2e17-40ae-9a3d-a14b8220ea0f" providerId="AD" clId="Web-{088F55F3-C12A-D17E-1B34-B788B6EBB6F4}" dt="2021-01-16T08:47:46.910" v="355"/>
          <ac:picMkLst>
            <pc:docMk/>
            <pc:sldMk cId="3902385485" sldId="299"/>
            <ac:picMk id="5" creationId="{DF7D4888-0EEB-4F7C-B041-E4DEA8021B03}"/>
          </ac:picMkLst>
        </pc:picChg>
      </pc:sldChg>
      <pc:sldChg chg="addSp delSp modSp add replId">
        <pc:chgData name="Corrina Stewart" userId="S::corrina.stewart@bramhopeprimaryschool.co.uk::47a46c61-2e17-40ae-9a3d-a14b8220ea0f" providerId="AD" clId="Web-{088F55F3-C12A-D17E-1B34-B788B6EBB6F4}" dt="2021-01-16T08:48:53.836" v="364" actId="1076"/>
        <pc:sldMkLst>
          <pc:docMk/>
          <pc:sldMk cId="3723682613" sldId="300"/>
        </pc:sldMkLst>
        <pc:spChg chg="add del mod">
          <ac:chgData name="Corrina Stewart" userId="S::corrina.stewart@bramhopeprimaryschool.co.uk::47a46c61-2e17-40ae-9a3d-a14b8220ea0f" providerId="AD" clId="Web-{088F55F3-C12A-D17E-1B34-B788B6EBB6F4}" dt="2021-01-16T08:48:40.476" v="361"/>
          <ac:spMkLst>
            <pc:docMk/>
            <pc:sldMk cId="3723682613" sldId="300"/>
            <ac:spMk id="5" creationId="{CB199720-374A-4C3A-AB37-747BDF56A1F0}"/>
          </ac:spMkLst>
        </pc:spChg>
        <pc:picChg chg="add mod">
          <ac:chgData name="Corrina Stewart" userId="S::corrina.stewart@bramhopeprimaryschool.co.uk::47a46c61-2e17-40ae-9a3d-a14b8220ea0f" providerId="AD" clId="Web-{088F55F3-C12A-D17E-1B34-B788B6EBB6F4}" dt="2021-01-16T08:48:53.836" v="364" actId="1076"/>
          <ac:picMkLst>
            <pc:docMk/>
            <pc:sldMk cId="3723682613" sldId="300"/>
            <ac:picMk id="2" creationId="{E7627EE9-5226-4F69-A155-B2355A25FA7D}"/>
          </ac:picMkLst>
        </pc:picChg>
        <pc:picChg chg="del">
          <ac:chgData name="Corrina Stewart" userId="S::corrina.stewart@bramhopeprimaryschool.co.uk::47a46c61-2e17-40ae-9a3d-a14b8220ea0f" providerId="AD" clId="Web-{088F55F3-C12A-D17E-1B34-B788B6EBB6F4}" dt="2021-01-16T08:48:31.944" v="360"/>
          <ac:picMkLst>
            <pc:docMk/>
            <pc:sldMk cId="3723682613" sldId="300"/>
            <ac:picMk id="4" creationId="{0BF734C7-8805-46A4-AB9D-44305C285842}"/>
          </ac:picMkLst>
        </pc:picChg>
      </pc:sldChg>
      <pc:sldChg chg="addSp delSp modSp new mod setBg setClrOvrMap">
        <pc:chgData name="Corrina Stewart" userId="S::corrina.stewart@bramhopeprimaryschool.co.uk::47a46c61-2e17-40ae-9a3d-a14b8220ea0f" providerId="AD" clId="Web-{088F55F3-C12A-D17E-1B34-B788B6EBB6F4}" dt="2021-01-16T08:49:51.402" v="368"/>
        <pc:sldMkLst>
          <pc:docMk/>
          <pc:sldMk cId="451967659" sldId="301"/>
        </pc:sldMkLst>
        <pc:spChg chg="del">
          <ac:chgData name="Corrina Stewart" userId="S::corrina.stewart@bramhopeprimaryschool.co.uk::47a46c61-2e17-40ae-9a3d-a14b8220ea0f" providerId="AD" clId="Web-{088F55F3-C12A-D17E-1B34-B788B6EBB6F4}" dt="2021-01-16T08:49:51.402" v="368"/>
          <ac:spMkLst>
            <pc:docMk/>
            <pc:sldMk cId="451967659" sldId="301"/>
            <ac:spMk id="2" creationId="{B6A1D36D-D311-4535-BDDF-D1FC6D46D5C9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8:49:51.402" v="368"/>
          <ac:spMkLst>
            <pc:docMk/>
            <pc:sldMk cId="451967659" sldId="301"/>
            <ac:spMk id="3" creationId="{8E17EC49-8132-43E3-8FD6-699890CC6463}"/>
          </ac:spMkLst>
        </pc:spChg>
        <pc:picChg chg="add mod">
          <ac:chgData name="Corrina Stewart" userId="S::corrina.stewart@bramhopeprimaryschool.co.uk::47a46c61-2e17-40ae-9a3d-a14b8220ea0f" providerId="AD" clId="Web-{088F55F3-C12A-D17E-1B34-B788B6EBB6F4}" dt="2021-01-16T08:49:51.402" v="368"/>
          <ac:picMkLst>
            <pc:docMk/>
            <pc:sldMk cId="451967659" sldId="301"/>
            <ac:picMk id="5" creationId="{FD45D54F-EE7F-433F-99AA-2F4A48730D03}"/>
          </ac:picMkLst>
        </pc:picChg>
      </pc:sldChg>
      <pc:sldChg chg="addSp delSp modSp new">
        <pc:chgData name="Corrina Stewart" userId="S::corrina.stewart@bramhopeprimaryschool.co.uk::47a46c61-2e17-40ae-9a3d-a14b8220ea0f" providerId="AD" clId="Web-{088F55F3-C12A-D17E-1B34-B788B6EBB6F4}" dt="2021-01-16T08:50:50.546" v="376" actId="1076"/>
        <pc:sldMkLst>
          <pc:docMk/>
          <pc:sldMk cId="2096595169" sldId="302"/>
        </pc:sldMkLst>
        <pc:spChg chg="del">
          <ac:chgData name="Corrina Stewart" userId="S::corrina.stewart@bramhopeprimaryschool.co.uk::47a46c61-2e17-40ae-9a3d-a14b8220ea0f" providerId="AD" clId="Web-{088F55F3-C12A-D17E-1B34-B788B6EBB6F4}" dt="2021-01-16T08:50:38.467" v="372"/>
          <ac:spMkLst>
            <pc:docMk/>
            <pc:sldMk cId="2096595169" sldId="302"/>
            <ac:spMk id="2" creationId="{84D52BB9-7E9F-4B13-B9FA-9B47F4C92437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8:50:41.514" v="373"/>
          <ac:spMkLst>
            <pc:docMk/>
            <pc:sldMk cId="2096595169" sldId="302"/>
            <ac:spMk id="3" creationId="{EE4D8997-1743-4CD0-9FE1-292A7E5ADCD5}"/>
          </ac:spMkLst>
        </pc:spChg>
        <pc:picChg chg="add mod">
          <ac:chgData name="Corrina Stewart" userId="S::corrina.stewart@bramhopeprimaryschool.co.uk::47a46c61-2e17-40ae-9a3d-a14b8220ea0f" providerId="AD" clId="Web-{088F55F3-C12A-D17E-1B34-B788B6EBB6F4}" dt="2021-01-16T08:50:50.546" v="376" actId="1076"/>
          <ac:picMkLst>
            <pc:docMk/>
            <pc:sldMk cId="2096595169" sldId="302"/>
            <ac:picMk id="5" creationId="{12711592-36C9-4A75-B673-36A24A2397F9}"/>
          </ac:picMkLst>
        </pc:picChg>
      </pc:sldChg>
      <pc:sldChg chg="addSp delSp modSp new">
        <pc:chgData name="Corrina Stewart" userId="S::corrina.stewart@bramhopeprimaryschool.co.uk::47a46c61-2e17-40ae-9a3d-a14b8220ea0f" providerId="AD" clId="Web-{088F55F3-C12A-D17E-1B34-B788B6EBB6F4}" dt="2021-01-16T09:08:52.822" v="441" actId="1076"/>
        <pc:sldMkLst>
          <pc:docMk/>
          <pc:sldMk cId="778722885" sldId="303"/>
        </pc:sldMkLst>
        <pc:spChg chg="mod">
          <ac:chgData name="Corrina Stewart" userId="S::corrina.stewart@bramhopeprimaryschool.co.uk::47a46c61-2e17-40ae-9a3d-a14b8220ea0f" providerId="AD" clId="Web-{088F55F3-C12A-D17E-1B34-B788B6EBB6F4}" dt="2021-01-16T09:08:52.822" v="441" actId="1076"/>
          <ac:spMkLst>
            <pc:docMk/>
            <pc:sldMk cId="778722885" sldId="303"/>
            <ac:spMk id="2" creationId="{A2267041-E217-4C02-8752-57304C5A1547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9:06:56.936" v="423"/>
          <ac:spMkLst>
            <pc:docMk/>
            <pc:sldMk cId="778722885" sldId="303"/>
            <ac:spMk id="3" creationId="{7224BECD-E414-4CFE-96AC-FC0FBBF031F7}"/>
          </ac:spMkLst>
        </pc:spChg>
        <pc:spChg chg="add mod">
          <ac:chgData name="Corrina Stewart" userId="S::corrina.stewart@bramhopeprimaryschool.co.uk::47a46c61-2e17-40ae-9a3d-a14b8220ea0f" providerId="AD" clId="Web-{088F55F3-C12A-D17E-1B34-B788B6EBB6F4}" dt="2021-01-16T09:07:55.424" v="435" actId="1076"/>
          <ac:spMkLst>
            <pc:docMk/>
            <pc:sldMk cId="778722885" sldId="303"/>
            <ac:spMk id="7" creationId="{61FE753A-E761-49EC-8EBB-ABB0901CAE30}"/>
          </ac:spMkLst>
        </pc:spChg>
        <pc:spChg chg="add mod">
          <ac:chgData name="Corrina Stewart" userId="S::corrina.stewart@bramhopeprimaryschool.co.uk::47a46c61-2e17-40ae-9a3d-a14b8220ea0f" providerId="AD" clId="Web-{088F55F3-C12A-D17E-1B34-B788B6EBB6F4}" dt="2021-01-16T09:07:57.955" v="436" actId="1076"/>
          <ac:spMkLst>
            <pc:docMk/>
            <pc:sldMk cId="778722885" sldId="303"/>
            <ac:spMk id="9" creationId="{D134933B-33CD-4909-A713-384378DAA41B}"/>
          </ac:spMkLst>
        </pc:spChg>
        <pc:spChg chg="add mod">
          <ac:chgData name="Corrina Stewart" userId="S::corrina.stewart@bramhopeprimaryschool.co.uk::47a46c61-2e17-40ae-9a3d-a14b8220ea0f" providerId="AD" clId="Web-{088F55F3-C12A-D17E-1B34-B788B6EBB6F4}" dt="2021-01-16T09:08:47.369" v="440" actId="1076"/>
          <ac:spMkLst>
            <pc:docMk/>
            <pc:sldMk cId="778722885" sldId="303"/>
            <ac:spMk id="11" creationId="{81649B46-DD14-4FBD-91CF-B36F0D3C58B7}"/>
          </ac:spMkLst>
        </pc:spChg>
        <pc:picChg chg="add mod">
          <ac:chgData name="Corrina Stewart" userId="S::corrina.stewart@bramhopeprimaryschool.co.uk::47a46c61-2e17-40ae-9a3d-a14b8220ea0f" providerId="AD" clId="Web-{088F55F3-C12A-D17E-1B34-B788B6EBB6F4}" dt="2021-01-16T09:08:40.071" v="439" actId="1076"/>
          <ac:picMkLst>
            <pc:docMk/>
            <pc:sldMk cId="778722885" sldId="303"/>
            <ac:picMk id="5" creationId="{321FAAC1-6711-4DCD-884D-9EACBA84FD41}"/>
          </ac:picMkLst>
        </pc:picChg>
      </pc:sldChg>
      <pc:sldChg chg="add del ord replId">
        <pc:chgData name="Corrina Stewart" userId="S::corrina.stewart@bramhopeprimaryschool.co.uk::47a46c61-2e17-40ae-9a3d-a14b8220ea0f" providerId="AD" clId="Web-{088F55F3-C12A-D17E-1B34-B788B6EBB6F4}" dt="2021-01-16T09:08:57.197" v="442"/>
        <pc:sldMkLst>
          <pc:docMk/>
          <pc:sldMk cId="65694079" sldId="304"/>
        </pc:sldMkLst>
      </pc:sldChg>
      <pc:sldChg chg="addSp delSp modSp new">
        <pc:chgData name="Corrina Stewart" userId="S::corrina.stewart@bramhopeprimaryschool.co.uk::47a46c61-2e17-40ae-9a3d-a14b8220ea0f" providerId="AD" clId="Web-{088F55F3-C12A-D17E-1B34-B788B6EBB6F4}" dt="2021-01-16T09:15:15.957" v="471" actId="1076"/>
        <pc:sldMkLst>
          <pc:docMk/>
          <pc:sldMk cId="2933296922" sldId="304"/>
        </pc:sldMkLst>
        <pc:spChg chg="del">
          <ac:chgData name="Corrina Stewart" userId="S::corrina.stewart@bramhopeprimaryschool.co.uk::47a46c61-2e17-40ae-9a3d-a14b8220ea0f" providerId="AD" clId="Web-{088F55F3-C12A-D17E-1B34-B788B6EBB6F4}" dt="2021-01-16T09:14:56.581" v="467"/>
          <ac:spMkLst>
            <pc:docMk/>
            <pc:sldMk cId="2933296922" sldId="304"/>
            <ac:spMk id="2" creationId="{5D7F5D9B-4808-4EF2-ADC2-9E9C8A2E343C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9:14:41.939" v="466"/>
          <ac:spMkLst>
            <pc:docMk/>
            <pc:sldMk cId="2933296922" sldId="304"/>
            <ac:spMk id="3" creationId="{674EC990-8E81-4680-B00F-4B25AE09DFEB}"/>
          </ac:spMkLst>
        </pc:spChg>
        <pc:picChg chg="add mod ord">
          <ac:chgData name="Corrina Stewart" userId="S::corrina.stewart@bramhopeprimaryschool.co.uk::47a46c61-2e17-40ae-9a3d-a14b8220ea0f" providerId="AD" clId="Web-{088F55F3-C12A-D17E-1B34-B788B6EBB6F4}" dt="2021-01-16T09:15:15.957" v="471" actId="1076"/>
          <ac:picMkLst>
            <pc:docMk/>
            <pc:sldMk cId="2933296922" sldId="304"/>
            <ac:picMk id="4" creationId="{55D9CB8B-8D93-4582-9A0E-6F9A61627312}"/>
          </ac:picMkLst>
        </pc:picChg>
      </pc:sldChg>
      <pc:sldChg chg="addSp delSp modSp new mod setBg setClrOvrMap">
        <pc:chgData name="Corrina Stewart" userId="S::corrina.stewart@bramhopeprimaryschool.co.uk::47a46c61-2e17-40ae-9a3d-a14b8220ea0f" providerId="AD" clId="Web-{088F55F3-C12A-D17E-1B34-B788B6EBB6F4}" dt="2021-01-16T09:48:05.842" v="762"/>
        <pc:sldMkLst>
          <pc:docMk/>
          <pc:sldMk cId="63705189" sldId="305"/>
        </pc:sldMkLst>
        <pc:spChg chg="mod">
          <ac:chgData name="Corrina Stewart" userId="S::corrina.stewart@bramhopeprimaryschool.co.uk::47a46c61-2e17-40ae-9a3d-a14b8220ea0f" providerId="AD" clId="Web-{088F55F3-C12A-D17E-1B34-B788B6EBB6F4}" dt="2021-01-16T09:48:05.842" v="762"/>
          <ac:spMkLst>
            <pc:docMk/>
            <pc:sldMk cId="63705189" sldId="305"/>
            <ac:spMk id="2" creationId="{68FF75B0-9A2D-4E23-B7D6-85BC51DBF871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09:47:56.342" v="761"/>
          <ac:spMkLst>
            <pc:docMk/>
            <pc:sldMk cId="63705189" sldId="305"/>
            <ac:spMk id="3" creationId="{490DDE61-3262-4B72-9E49-D4B247AC4ABA}"/>
          </ac:spMkLst>
        </pc:spChg>
        <pc:spChg chg="add">
          <ac:chgData name="Corrina Stewart" userId="S::corrina.stewart@bramhopeprimaryschool.co.uk::47a46c61-2e17-40ae-9a3d-a14b8220ea0f" providerId="AD" clId="Web-{088F55F3-C12A-D17E-1B34-B788B6EBB6F4}" dt="2021-01-16T09:48:05.842" v="762"/>
          <ac:spMkLst>
            <pc:docMk/>
            <pc:sldMk cId="63705189" sldId="305"/>
            <ac:spMk id="9" creationId="{E49CC64F-7275-4E33-961B-0C5CDC439875}"/>
          </ac:spMkLst>
        </pc:spChg>
        <pc:picChg chg="add mod ord">
          <ac:chgData name="Corrina Stewart" userId="S::corrina.stewart@bramhopeprimaryschool.co.uk::47a46c61-2e17-40ae-9a3d-a14b8220ea0f" providerId="AD" clId="Web-{088F55F3-C12A-D17E-1B34-B788B6EBB6F4}" dt="2021-01-16T09:48:05.842" v="762"/>
          <ac:picMkLst>
            <pc:docMk/>
            <pc:sldMk cId="63705189" sldId="305"/>
            <ac:picMk id="4" creationId="{7BE53B5C-06DA-4A1C-B650-58A80B07C3A5}"/>
          </ac:picMkLst>
        </pc:picChg>
      </pc:sldChg>
      <pc:sldChg chg="addSp delSp modSp new">
        <pc:chgData name="Corrina Stewart" userId="S::corrina.stewart@bramhopeprimaryschool.co.uk::47a46c61-2e17-40ae-9a3d-a14b8220ea0f" providerId="AD" clId="Web-{088F55F3-C12A-D17E-1B34-B788B6EBB6F4}" dt="2021-01-16T10:06:05.797" v="925" actId="14100"/>
        <pc:sldMkLst>
          <pc:docMk/>
          <pc:sldMk cId="3118635339" sldId="306"/>
        </pc:sldMkLst>
        <pc:spChg chg="mod">
          <ac:chgData name="Corrina Stewart" userId="S::corrina.stewart@bramhopeprimaryschool.co.uk::47a46c61-2e17-40ae-9a3d-a14b8220ea0f" providerId="AD" clId="Web-{088F55F3-C12A-D17E-1B34-B788B6EBB6F4}" dt="2021-01-16T10:05:44.702" v="922" actId="20577"/>
          <ac:spMkLst>
            <pc:docMk/>
            <pc:sldMk cId="3118635339" sldId="306"/>
            <ac:spMk id="2" creationId="{CAF45712-4318-49C6-902D-A6AB6131A728}"/>
          </ac:spMkLst>
        </pc:spChg>
        <pc:spChg chg="del">
          <ac:chgData name="Corrina Stewart" userId="S::corrina.stewart@bramhopeprimaryschool.co.uk::47a46c61-2e17-40ae-9a3d-a14b8220ea0f" providerId="AD" clId="Web-{088F55F3-C12A-D17E-1B34-B788B6EBB6F4}" dt="2021-01-16T10:05:13.373" v="914"/>
          <ac:spMkLst>
            <pc:docMk/>
            <pc:sldMk cId="3118635339" sldId="306"/>
            <ac:spMk id="3" creationId="{BF4BFB41-88FE-4FDF-8C32-8886C933DC2E}"/>
          </ac:spMkLst>
        </pc:spChg>
        <pc:picChg chg="add mod">
          <ac:chgData name="Corrina Stewart" userId="S::corrina.stewart@bramhopeprimaryschool.co.uk::47a46c61-2e17-40ae-9a3d-a14b8220ea0f" providerId="AD" clId="Web-{088F55F3-C12A-D17E-1B34-B788B6EBB6F4}" dt="2021-01-16T10:06:05.797" v="925" actId="14100"/>
          <ac:picMkLst>
            <pc:docMk/>
            <pc:sldMk cId="3118635339" sldId="306"/>
            <ac:picMk id="5" creationId="{DE700C3A-AD93-4D50-9026-C8B5A5172F9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q6svcw/articles/zqv6ms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xsbcdm/articles/zq2m6s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13111" y="640081"/>
            <a:ext cx="5138808" cy="3592768"/>
          </a:xfrm>
          <a:noFill/>
        </p:spPr>
        <p:txBody>
          <a:bodyPr>
            <a:normAutofit/>
          </a:bodyPr>
          <a:lstStyle/>
          <a:p>
            <a:br>
              <a:rPr lang="en-US" sz="5100">
                <a:cs typeface="Calibri Light"/>
              </a:rPr>
            </a:br>
            <a:br>
              <a:rPr lang="en-US" sz="5100">
                <a:cs typeface="Calibri Light"/>
              </a:rPr>
            </a:br>
            <a:r>
              <a:rPr lang="en-US" sz="5100" b="1">
                <a:cs typeface="Calibri Light"/>
              </a:rPr>
              <a:t>Lesson 3</a:t>
            </a:r>
            <a:br>
              <a:rPr lang="en-US" sz="5100" b="1">
                <a:cs typeface="Calibri Light"/>
              </a:rPr>
            </a:br>
            <a:br>
              <a:rPr lang="en-US" sz="5100" b="1">
                <a:cs typeface="Calibri Light"/>
              </a:rPr>
            </a:br>
            <a:r>
              <a:rPr lang="en-US" sz="5100" b="1">
                <a:cs typeface="Calibri Light"/>
              </a:rPr>
              <a:t>The Ancient Maya</a:t>
            </a:r>
            <a:endParaRPr lang="en-US" sz="5100" b="1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AD13924-DC7C-4339-B194-8A4EFFBF2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6107584" cy="6858000"/>
          </a:xfrm>
          <a:prstGeom prst="rect">
            <a:avLst/>
          </a:prstGeom>
          <a:solidFill>
            <a:srgbClr val="544A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26">
            <a:extLst>
              <a:ext uri="{FF2B5EF4-FFF2-40B4-BE49-F238E27FC236}">
                <a16:creationId xmlns:a16="http://schemas.microsoft.com/office/drawing/2014/main" id="{72458505-C9BA-445F-AE75-CFC7FF04F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480917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A stone building&#10;&#10;Description automatically generated">
            <a:extLst>
              <a:ext uri="{FF2B5EF4-FFF2-40B4-BE49-F238E27FC236}">
                <a16:creationId xmlns:a16="http://schemas.microsoft.com/office/drawing/2014/main" id="{6BA4208E-6B97-49AF-8869-A340AF44AC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73" r="19116"/>
          <a:stretch/>
        </p:blipFill>
        <p:spPr>
          <a:xfrm>
            <a:off x="1120701" y="1112060"/>
            <a:ext cx="3861262" cy="463385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45712-4318-49C6-902D-A6AB6131A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989" y="858815"/>
            <a:ext cx="4269346" cy="3225196"/>
          </a:xfrm>
        </p:spPr>
        <p:txBody>
          <a:bodyPr>
            <a:normAutofit/>
          </a:bodyPr>
          <a:lstStyle/>
          <a:p>
            <a:r>
              <a:rPr lang="en-US" sz="5400" b="1">
                <a:cs typeface="Calibri Light"/>
              </a:rPr>
              <a:t>Look at this picture – what do you think it shows?</a:t>
            </a:r>
          </a:p>
        </p:txBody>
      </p:sp>
      <p:pic>
        <p:nvPicPr>
          <p:cNvPr id="5" name="Picture 6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DE700C3A-AD93-4D50-9026-C8B5A5172F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5612" y="160130"/>
            <a:ext cx="7272270" cy="661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635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5C057-EF4F-4F1A-B370-3108C5F82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3111" y="640081"/>
            <a:ext cx="5138808" cy="3592768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200" b="1"/>
              <a:t>LC: Can I explore how invasion affected both the Maya and the Anglo Saxons?</a:t>
            </a:r>
            <a:endParaRPr lang="en-US" sz="4200" b="1">
              <a:cs typeface="Calibri Ligh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AD13924-DC7C-4339-B194-8A4EFFBF2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6107584" cy="6858000"/>
          </a:xfrm>
          <a:prstGeom prst="rect">
            <a:avLst/>
          </a:prstGeom>
          <a:solidFill>
            <a:srgbClr val="664A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26">
            <a:extLst>
              <a:ext uri="{FF2B5EF4-FFF2-40B4-BE49-F238E27FC236}">
                <a16:creationId xmlns:a16="http://schemas.microsoft.com/office/drawing/2014/main" id="{72458505-C9BA-445F-AE75-CFC7FF04F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480917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A castle on top of a wooden statue in a park&#10;&#10;Description automatically generated">
            <a:extLst>
              <a:ext uri="{FF2B5EF4-FFF2-40B4-BE49-F238E27FC236}">
                <a16:creationId xmlns:a16="http://schemas.microsoft.com/office/drawing/2014/main" id="{9A97C8A3-B517-4109-B88F-55C71098AD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615" r="21138" b="-3"/>
          <a:stretch/>
        </p:blipFill>
        <p:spPr>
          <a:xfrm>
            <a:off x="1120701" y="1112060"/>
            <a:ext cx="3861262" cy="463385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912352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87FE5-0A6C-4A36-8BE2-828546995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 Light"/>
              </a:rPr>
              <a:t>Last week</a:t>
            </a:r>
            <a:endParaRPr lang="en-US">
              <a:latin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50FC5A-3489-4964-AB20-2EEBA45BB5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2779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We compared how the Maya and Anglo Saxons lived.  We looked at their housing and what the similarities and differences were.</a:t>
            </a:r>
            <a:endParaRPr lang="en-US"/>
          </a:p>
          <a:p>
            <a:endParaRPr lang="en-US">
              <a:cs typeface="Calibri"/>
            </a:endParaRPr>
          </a:p>
          <a:p>
            <a:pPr marL="0" indent="0">
              <a:buNone/>
            </a:pPr>
            <a:r>
              <a:rPr lang="en-US" sz="4400">
                <a:cs typeface="Calibri"/>
              </a:rPr>
              <a:t>This week</a:t>
            </a:r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We will be exploring how invasion affected both civilizations.</a:t>
            </a:r>
          </a:p>
          <a:p>
            <a:pPr marL="0" indent="0">
              <a:buNone/>
            </a:pPr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62816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56AD7-754B-4A6B-B1AF-99D41CE5C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A reminder – Who are the Ancient Maya?</a:t>
            </a: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6D6576-5FAA-4013-AF5A-E5395C102056}"/>
              </a:ext>
            </a:extLst>
          </p:cNvPr>
          <p:cNvSpPr txBox="1"/>
          <p:nvPr/>
        </p:nvSpPr>
        <p:spPr>
          <a:xfrm>
            <a:off x="933939" y="2467708"/>
            <a:ext cx="990404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>
                <a:hlinkClick r:id="rId2"/>
              </a:rPr>
              <a:t>https://www.bbc.co.uk/bitesize/topics/zq6svcw/articles/zqv6msg</a:t>
            </a:r>
            <a:endParaRPr lang="en-US" sz="3600"/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79987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56AD7-754B-4A6B-B1AF-99D41CE5C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A reminder – Who are the Anglo Saxons?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3A457E-52B7-476F-ADF5-ECC2206E98E3}"/>
              </a:ext>
            </a:extLst>
          </p:cNvPr>
          <p:cNvSpPr txBox="1"/>
          <p:nvPr/>
        </p:nvSpPr>
        <p:spPr>
          <a:xfrm>
            <a:off x="836247" y="3034323"/>
            <a:ext cx="10783276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>
                <a:hlinkClick r:id="rId2"/>
              </a:rPr>
              <a:t>https://www.bbc.co.uk/bitesize/topics/zxsbcdm/articles/zq2m6sg</a:t>
            </a:r>
            <a:endParaRPr lang="en-US" sz="3600">
              <a:cs typeface="Calibri" panose="020F0502020204030204"/>
            </a:endParaRP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51777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imeline&#10;&#10;Description automatically generated">
            <a:extLst>
              <a:ext uri="{FF2B5EF4-FFF2-40B4-BE49-F238E27FC236}">
                <a16:creationId xmlns:a16="http://schemas.microsoft.com/office/drawing/2014/main" id="{9476F5AD-783F-473C-A198-12F458E3DE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08" y="3007"/>
            <a:ext cx="12081320" cy="4680261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0BA126B-DB22-495D-95D5-854A0920CCDA}"/>
              </a:ext>
            </a:extLst>
          </p:cNvPr>
          <p:cNvSpPr/>
          <p:nvPr/>
        </p:nvSpPr>
        <p:spPr>
          <a:xfrm>
            <a:off x="7259391" y="4678250"/>
            <a:ext cx="1599126" cy="64394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D59369-B193-4EA1-ABC6-306369713EFE}"/>
              </a:ext>
            </a:extLst>
          </p:cNvPr>
          <p:cNvSpPr txBox="1"/>
          <p:nvPr/>
        </p:nvSpPr>
        <p:spPr>
          <a:xfrm>
            <a:off x="7335726" y="4813613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/>
              <a:t>Anglo Saxons</a:t>
            </a:r>
            <a:endParaRPr lang="en-US" b="1"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9744CD-5893-4143-A232-565F4BB85D8D}"/>
              </a:ext>
            </a:extLst>
          </p:cNvPr>
          <p:cNvSpPr txBox="1"/>
          <p:nvPr/>
        </p:nvSpPr>
        <p:spPr>
          <a:xfrm>
            <a:off x="8873812" y="5772150"/>
            <a:ext cx="209925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1066 – the Norman conquest of England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3CCABC7-B811-4BF1-9ACC-69F1A2F28C9C}"/>
              </a:ext>
            </a:extLst>
          </p:cNvPr>
          <p:cNvCxnSpPr/>
          <p:nvPr/>
        </p:nvCxnSpPr>
        <p:spPr>
          <a:xfrm>
            <a:off x="8857846" y="5321522"/>
            <a:ext cx="21466" cy="515154"/>
          </a:xfrm>
          <a:prstGeom prst="straightConnector1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id="{F4E83588-79E9-4EFB-B627-14B7F2999C89}"/>
              </a:ext>
            </a:extLst>
          </p:cNvPr>
          <p:cNvSpPr/>
          <p:nvPr/>
        </p:nvSpPr>
        <p:spPr>
          <a:xfrm>
            <a:off x="9032919" y="2276877"/>
            <a:ext cx="1674252" cy="912253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6880016-0D8D-4712-B9F3-CAA5270E9513}"/>
              </a:ext>
            </a:extLst>
          </p:cNvPr>
          <p:cNvSpPr/>
          <p:nvPr/>
        </p:nvSpPr>
        <p:spPr>
          <a:xfrm>
            <a:off x="8818271" y="5582454"/>
            <a:ext cx="2210871" cy="1105436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C7E68FC-403E-48BC-93F0-33338ABBE5DB}"/>
              </a:ext>
            </a:extLst>
          </p:cNvPr>
          <p:cNvSpPr txBox="1"/>
          <p:nvPr/>
        </p:nvSpPr>
        <p:spPr>
          <a:xfrm>
            <a:off x="255028" y="5578296"/>
            <a:ext cx="6767846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>
                <a:solidFill>
                  <a:srgbClr val="002060"/>
                </a:solidFill>
                <a:cs typeface="Calibri"/>
              </a:rPr>
              <a:t>Approximately what year do the Europeans (Spanish) arrive in the Maya land?</a:t>
            </a:r>
            <a:endParaRPr lang="en-US" sz="280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64363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373ED-AF9E-41E8-AFC6-0981F7A08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278" y="1967279"/>
            <a:ext cx="11404599" cy="1345101"/>
          </a:xfrm>
        </p:spPr>
        <p:txBody>
          <a:bodyPr>
            <a:normAutofit fontScale="90000"/>
          </a:bodyPr>
          <a:lstStyle/>
          <a:p>
            <a:r>
              <a:rPr lang="en-US">
                <a:cs typeface="Calibri Light"/>
              </a:rPr>
              <a:t>This lesson, we are going to compare what happened to the Maya and Anglo Saxons as a result of invasion.</a:t>
            </a:r>
            <a:br>
              <a:rPr lang="en-US">
                <a:cs typeface="Calibri Light"/>
              </a:rPr>
            </a:br>
            <a:br>
              <a:rPr lang="en-US">
                <a:cs typeface="Calibri Light"/>
              </a:rPr>
            </a:br>
            <a:r>
              <a:rPr lang="en-US">
                <a:cs typeface="Calibri Light"/>
              </a:rPr>
              <a:t>You will learn some facts about the Norman invasion of England and the Spanish invasion of the Maya lands.</a:t>
            </a:r>
          </a:p>
        </p:txBody>
      </p:sp>
    </p:spTree>
    <p:extLst>
      <p:ext uri="{BB962C8B-B14F-4D97-AF65-F5344CB8AC3E}">
        <p14:creationId xmlns:p14="http://schemas.microsoft.com/office/powerpoint/2010/main" val="690078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9CC10-8A60-4AE3-B382-AC8CB7DD8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b="1">
                <a:cs typeface="Calibri Light"/>
              </a:rPr>
              <a:t>What questions could you ask about each invasion?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65ECD-3F32-4501-A981-9033FF2DB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683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>
              <a:cs typeface="Calibri"/>
            </a:endParaRPr>
          </a:p>
          <a:p>
            <a:pPr marL="0" indent="0">
              <a:buNone/>
            </a:pPr>
            <a:r>
              <a:rPr lang="en-US">
                <a:cs typeface="Calibri"/>
              </a:rPr>
              <a:t>Write 5 questions in your history / remote learning book and see if you can answer them by the end of the lesson.</a:t>
            </a: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216C3187-A241-4963-B11D-A76ACE03D7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555" y="3133003"/>
            <a:ext cx="6875170" cy="348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085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63AD8-0234-433A-9DCB-C8C1BE4F7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1862" y="22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6600" b="1">
                <a:cs typeface="Calibri Light"/>
              </a:rPr>
              <a:t>Anglo Saxons and</a:t>
            </a:r>
          </a:p>
        </p:txBody>
      </p:sp>
      <p:pic>
        <p:nvPicPr>
          <p:cNvPr id="4" name="Picture 4" descr="Logo&#10;&#10;Description automatically generated">
            <a:extLst>
              <a:ext uri="{FF2B5EF4-FFF2-40B4-BE49-F238E27FC236}">
                <a16:creationId xmlns:a16="http://schemas.microsoft.com/office/drawing/2014/main" id="{B45D0DFC-83C8-4343-899A-1D68939DE3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7083" y="1095821"/>
            <a:ext cx="7833946" cy="435133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2B9C9CD-22A6-4375-ACE2-0163B7CC6DF3}"/>
              </a:ext>
            </a:extLst>
          </p:cNvPr>
          <p:cNvSpPr txBox="1"/>
          <p:nvPr/>
        </p:nvSpPr>
        <p:spPr>
          <a:xfrm>
            <a:off x="291922" y="5647386"/>
            <a:ext cx="1159742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solidFill>
                  <a:srgbClr val="231F20"/>
                </a:solidFill>
                <a:latin typeface="ReithSans"/>
              </a:rPr>
              <a:t>When </a:t>
            </a:r>
            <a:r>
              <a:rPr lang="en-US" sz="2400" b="1">
                <a:solidFill>
                  <a:srgbClr val="231F20"/>
                </a:solidFill>
                <a:latin typeface="ReithSans"/>
              </a:rPr>
              <a:t>Edward the Confessor</a:t>
            </a:r>
            <a:r>
              <a:rPr lang="en-US" sz="2400">
                <a:solidFill>
                  <a:srgbClr val="231F20"/>
                </a:solidFill>
                <a:latin typeface="ReithSans"/>
              </a:rPr>
              <a:t> died without leaving an heir in </a:t>
            </a:r>
            <a:r>
              <a:rPr lang="en-US" sz="2400" b="1">
                <a:solidFill>
                  <a:srgbClr val="231F20"/>
                </a:solidFill>
                <a:latin typeface="ReithSans"/>
              </a:rPr>
              <a:t>1066</a:t>
            </a:r>
            <a:r>
              <a:rPr lang="en-US" sz="2400">
                <a:solidFill>
                  <a:srgbClr val="231F20"/>
                </a:solidFill>
                <a:latin typeface="ReithSans"/>
              </a:rPr>
              <a:t>, it set in motion events which would lead to the </a:t>
            </a:r>
            <a:r>
              <a:rPr lang="en-US" sz="2400" b="1">
                <a:solidFill>
                  <a:srgbClr val="231F20"/>
                </a:solidFill>
                <a:latin typeface="ReithSans"/>
              </a:rPr>
              <a:t>end of the Anglo-Saxon era</a:t>
            </a:r>
            <a:r>
              <a:rPr lang="en-US" sz="2400">
                <a:solidFill>
                  <a:srgbClr val="231F20"/>
                </a:solidFill>
                <a:latin typeface="ReithSans"/>
              </a:rPr>
              <a:t> in England.</a:t>
            </a:r>
            <a:endParaRPr lang="en-US" sz="200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40170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4A0F1-AFFC-4757-BD2E-38C52B336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059" y="75350"/>
            <a:ext cx="11953740" cy="1325563"/>
          </a:xfrm>
        </p:spPr>
        <p:txBody>
          <a:bodyPr/>
          <a:lstStyle/>
          <a:p>
            <a:r>
              <a:rPr lang="en-US">
                <a:cs typeface="Calibri Light"/>
              </a:rPr>
              <a:t>There were 3 main rivals for the throne of England</a:t>
            </a:r>
            <a:endParaRPr lang="en-US"/>
          </a:p>
        </p:txBody>
      </p:sp>
      <p:pic>
        <p:nvPicPr>
          <p:cNvPr id="4" name="Picture 4" descr="A picture containing toy, doll, mug&#10;&#10;Description automatically generated">
            <a:extLst>
              <a:ext uri="{FF2B5EF4-FFF2-40B4-BE49-F238E27FC236}">
                <a16:creationId xmlns:a16="http://schemas.microsoft.com/office/drawing/2014/main" id="{F9AF8BC7-45A1-4D3A-8409-BFD2DAA3BA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5748" y="1106554"/>
            <a:ext cx="9905853" cy="5617760"/>
          </a:xfrm>
        </p:spPr>
      </p:pic>
    </p:spTree>
    <p:extLst>
      <p:ext uri="{BB962C8B-B14F-4D97-AF65-F5344CB8AC3E}">
        <p14:creationId xmlns:p14="http://schemas.microsoft.com/office/powerpoint/2010/main" val="3505044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1" descr="A picture containing text, toy&#10;&#10;Description automatically generated">
            <a:extLst>
              <a:ext uri="{FF2B5EF4-FFF2-40B4-BE49-F238E27FC236}">
                <a16:creationId xmlns:a16="http://schemas.microsoft.com/office/drawing/2014/main" id="{43E42319-B55A-45D4-8796-906354EABE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062" r="-1" b="127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8358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375FA3D1-E0FE-486E-B24F-0AE9890D87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6413" r="-1" b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6234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3CD7FE7-1237-41A0-B6C8-B0EFC310C4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B4E13AA-9A9A-446A-B0A3-443BA34BB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FFA6810-6C3D-4754-B472-DF60413D61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66AE6743-377F-445F-BEA9-C06205F9A2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42B6CCC-3F91-450D-B6D9-A69AD95AD8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0DFE833-928D-4F3D-869D-96E2ECBFB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528743D-D268-453F-A979-856B01ED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57F62887-64F5-497E-9834-DCB752290C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D5B1BFBC-C81A-4FD9-8F0C-E86F49528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FC62434D-2094-4FE0-9DE1-66F7D01E0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767291C-F63A-465E-A2D1-04BA96121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298E583-ADFC-4231-A720-8DA4007056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665F974-5ECD-4302-9DD8-08014E362C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368064C-BF0F-46B1-9621-3188FCA066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72C4C30-298C-4739-9092-46F6A1B8FC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2BCB8B4F-F675-4134-B6FC-FE54CFAB19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A6BBBA07-FBD1-4D0D-9EB9-F7608965F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D9951829-5EEF-47EE-8545-8D3A5E54BA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9ED10F2-CC2D-4FC7-881A-E96C0ED5C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1C62961C-06BA-45D9-B417-1C944EC79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DF2C56B-9B90-4CC1-A932-191196ECD9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34AA602-4B49-4D15-8863-224D616449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588842" y="164579"/>
            <a:ext cx="304800" cy="429768"/>
            <a:chOff x="215328" y="-46937"/>
            <a:chExt cx="304800" cy="2773841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1CD88F4A-289F-494D-A4CD-EB62E9964D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65FFD160-7805-4E0F-8446-1AEF0EAC39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9380878C-0C82-41C3-92B9-EAEEF239FE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6501211B-61E0-419D-BC8B-62C16B89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8" descr="A picture containing diagram&#10;&#10;Description automatically generated">
            <a:extLst>
              <a:ext uri="{FF2B5EF4-FFF2-40B4-BE49-F238E27FC236}">
                <a16:creationId xmlns:a16="http://schemas.microsoft.com/office/drawing/2014/main" id="{81040A8F-1145-4E91-B05E-588D79A1A1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6977" y="151372"/>
            <a:ext cx="11498044" cy="6551478"/>
          </a:xfrm>
        </p:spPr>
      </p:pic>
    </p:spTree>
    <p:extLst>
      <p:ext uri="{BB962C8B-B14F-4D97-AF65-F5344CB8AC3E}">
        <p14:creationId xmlns:p14="http://schemas.microsoft.com/office/powerpoint/2010/main" val="573280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picture containing indoor, building, photo, different&#10;&#10;Description automatically generated">
            <a:extLst>
              <a:ext uri="{FF2B5EF4-FFF2-40B4-BE49-F238E27FC236}">
                <a16:creationId xmlns:a16="http://schemas.microsoft.com/office/drawing/2014/main" id="{FD45D54F-EE7F-433F-99AA-2F4A48730D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975" b="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9676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CFA912B1-3F9F-436A-94FE-1DD3F6868B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757" r="-1" b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2139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DF7D4888-0EEB-4F7C-B041-E4DEA8021B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485" r="-1" b="848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0148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12711592-36C9-4A75-B673-36A24A239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373" y="138816"/>
            <a:ext cx="10062692" cy="6719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5951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0BF734C7-8805-46A4-AB9D-44305C2858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576" r="-1" b="4015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3854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E7627EE9-5226-4F69-A155-B2355A25FA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921" y="201115"/>
            <a:ext cx="11597425" cy="6584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6826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A picture containing text, photo, group, people&#10;&#10;Description automatically generated">
            <a:extLst>
              <a:ext uri="{FF2B5EF4-FFF2-40B4-BE49-F238E27FC236}">
                <a16:creationId xmlns:a16="http://schemas.microsoft.com/office/drawing/2014/main" id="{C13EBE22-DC96-4ABD-A754-984BAADBD7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155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3927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8" descr="A castle on top of a building&#10;&#10;Description automatically generated">
            <a:extLst>
              <a:ext uri="{FF2B5EF4-FFF2-40B4-BE49-F238E27FC236}">
                <a16:creationId xmlns:a16="http://schemas.microsoft.com/office/drawing/2014/main" id="{A218B182-D009-411E-B5D3-287018DD34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66" r="7392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7" descr="Text&#10;&#10;Description automatically generated">
            <a:extLst>
              <a:ext uri="{FF2B5EF4-FFF2-40B4-BE49-F238E27FC236}">
                <a16:creationId xmlns:a16="http://schemas.microsoft.com/office/drawing/2014/main" id="{F53884D6-58F7-454D-80B6-3AFA58C9B5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91" r="1793" b="2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0081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5" descr="A picture containing table, indoor, sitting, wooden&#10;&#10;Description automatically generated">
            <a:extLst>
              <a:ext uri="{FF2B5EF4-FFF2-40B4-BE49-F238E27FC236}">
                <a16:creationId xmlns:a16="http://schemas.microsoft.com/office/drawing/2014/main" id="{9DE284BB-2E63-409D-BD84-8A78CE7DB9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992" r="22810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FB25E30D-BC7A-48C3-B4E6-E9404C7718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" b="5518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8890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F75B0-9A2D-4E23-B7D6-85BC51DBF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 b="1"/>
              <a:t>Adel St John church in Adel is a Norman church built between 1150 and 1170.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An old stone building&#10;&#10;Description automatically generated">
            <a:extLst>
              <a:ext uri="{FF2B5EF4-FFF2-40B4-BE49-F238E27FC236}">
                <a16:creationId xmlns:a16="http://schemas.microsoft.com/office/drawing/2014/main" id="{7BE53B5C-06DA-4A1C-B650-58A80B07C3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218" r="4381" b="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37051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5F76D-B644-48DC-8191-1210FE08D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688"/>
            <a:ext cx="10515600" cy="1325563"/>
          </a:xfrm>
        </p:spPr>
        <p:txBody>
          <a:bodyPr/>
          <a:lstStyle/>
          <a:p>
            <a:pPr algn="ctr"/>
            <a:r>
              <a:rPr lang="en-US" b="1">
                <a:cs typeface="Calibri Light"/>
              </a:rPr>
              <a:t>Norman Invasion – Quiz</a:t>
            </a:r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1A2524D2-652A-49DA-8A8A-FA42A7F766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992" y="1548043"/>
            <a:ext cx="5737538" cy="5275182"/>
          </a:xfrm>
          <a:prstGeom prst="rect">
            <a:avLst/>
          </a:prstGeom>
        </p:spPr>
      </p:pic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0D31C32C-638A-48B4-A502-42A07135E4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2823" y="1517000"/>
            <a:ext cx="4793087" cy="5283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05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67041-E217-4C02-8752-57304C5A1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051" y="1185"/>
            <a:ext cx="10515600" cy="1325563"/>
          </a:xfrm>
        </p:spPr>
        <p:txBody>
          <a:bodyPr/>
          <a:lstStyle/>
          <a:p>
            <a:pPr algn="ctr"/>
            <a:r>
              <a:rPr lang="en-US" b="1">
                <a:cs typeface="Calibri Light"/>
              </a:rPr>
              <a:t>Spanish invasion of the Maya – 16th Century</a:t>
            </a:r>
          </a:p>
        </p:txBody>
      </p:sp>
      <p:pic>
        <p:nvPicPr>
          <p:cNvPr id="5" name="Content Placeholder 4" descr="Timeline&#10;&#10;Description automatically generated">
            <a:extLst>
              <a:ext uri="{FF2B5EF4-FFF2-40B4-BE49-F238E27FC236}">
                <a16:creationId xmlns:a16="http://schemas.microsoft.com/office/drawing/2014/main" id="{321FAAC1-6711-4DCD-884D-9EACBA84FD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766" y="1504260"/>
            <a:ext cx="12081320" cy="4680261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1FE753A-E761-49EC-8EBB-ABB0901CAE30}"/>
              </a:ext>
            </a:extLst>
          </p:cNvPr>
          <p:cNvSpPr/>
          <p:nvPr/>
        </p:nvSpPr>
        <p:spPr>
          <a:xfrm>
            <a:off x="7259391" y="6122638"/>
            <a:ext cx="1599126" cy="64394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34933B-33CD-4909-A713-384378DAA41B}"/>
              </a:ext>
            </a:extLst>
          </p:cNvPr>
          <p:cNvSpPr txBox="1"/>
          <p:nvPr/>
        </p:nvSpPr>
        <p:spPr>
          <a:xfrm>
            <a:off x="7369846" y="6258001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/>
              <a:t>Anglo Saxons</a:t>
            </a:r>
            <a:endParaRPr lang="en-US" b="1">
              <a:cs typeface="Calibri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1649B46-DD14-4FBD-91CF-B36F0D3C58B7}"/>
              </a:ext>
            </a:extLst>
          </p:cNvPr>
          <p:cNvSpPr/>
          <p:nvPr/>
        </p:nvSpPr>
        <p:spPr>
          <a:xfrm>
            <a:off x="9089785" y="3766758"/>
            <a:ext cx="1674252" cy="912253"/>
          </a:xfrm>
          <a:prstGeom prst="ellipse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228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739AC-22F0-4146-83F5-CD70FC5F2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125"/>
            <a:ext cx="10515600" cy="1325563"/>
          </a:xfrm>
        </p:spPr>
        <p:txBody>
          <a:bodyPr/>
          <a:lstStyle/>
          <a:p>
            <a:r>
              <a:rPr lang="en-US" b="1">
                <a:cs typeface="Calibri Light"/>
              </a:rPr>
              <a:t>Some facts about the Spanish invasion</a:t>
            </a:r>
          </a:p>
        </p:txBody>
      </p:sp>
      <p:pic>
        <p:nvPicPr>
          <p:cNvPr id="3" name="Picture 4" descr="Text&#10;&#10;Description automatically generated">
            <a:extLst>
              <a:ext uri="{FF2B5EF4-FFF2-40B4-BE49-F238E27FC236}">
                <a16:creationId xmlns:a16="http://schemas.microsoft.com/office/drawing/2014/main" id="{E46950E4-FC76-47A8-9A9C-74F606AC04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766" y="1442737"/>
            <a:ext cx="4814552" cy="5399933"/>
          </a:xfrm>
          <a:prstGeom prst="rect">
            <a:avLst/>
          </a:prstGeom>
        </p:spPr>
      </p:pic>
      <p:pic>
        <p:nvPicPr>
          <p:cNvPr id="5" name="Picture 6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46C6E082-7916-426F-AF5A-2026CC31D6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639" y="1381043"/>
            <a:ext cx="4106214" cy="5158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3197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739AC-22F0-4146-83F5-CD70FC5F2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125"/>
            <a:ext cx="10515600" cy="1325563"/>
          </a:xfrm>
        </p:spPr>
        <p:txBody>
          <a:bodyPr/>
          <a:lstStyle/>
          <a:p>
            <a:r>
              <a:rPr lang="en-US" b="1">
                <a:cs typeface="Calibri Light"/>
              </a:rPr>
              <a:t>Some facts about the Spanish invasion</a:t>
            </a:r>
          </a:p>
        </p:txBody>
      </p:sp>
      <p:pic>
        <p:nvPicPr>
          <p:cNvPr id="4" name="Picture 5" descr="Text&#10;&#10;Description automatically generated">
            <a:extLst>
              <a:ext uri="{FF2B5EF4-FFF2-40B4-BE49-F238E27FC236}">
                <a16:creationId xmlns:a16="http://schemas.microsoft.com/office/drawing/2014/main" id="{650F069A-5407-4236-A5D1-09E61B908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88" y="1314595"/>
            <a:ext cx="5265792" cy="5538163"/>
          </a:xfrm>
          <a:prstGeom prst="rect">
            <a:avLst/>
          </a:prstGeom>
        </p:spPr>
      </p:pic>
      <p:pic>
        <p:nvPicPr>
          <p:cNvPr id="6" name="Picture 6" descr="Diagram&#10;&#10;Description automatically generated">
            <a:extLst>
              <a:ext uri="{FF2B5EF4-FFF2-40B4-BE49-F238E27FC236}">
                <a16:creationId xmlns:a16="http://schemas.microsoft.com/office/drawing/2014/main" id="{C13D41C9-3B0D-4693-B9C4-13D8BFE1BA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1528089"/>
            <a:ext cx="6488805" cy="4477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834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Text&#10;&#10;Description automatically generated">
            <a:extLst>
              <a:ext uri="{FF2B5EF4-FFF2-40B4-BE49-F238E27FC236}">
                <a16:creationId xmlns:a16="http://schemas.microsoft.com/office/drawing/2014/main" id="{48A52F0C-1718-4DA2-8087-BB48FE76F6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" y="300962"/>
            <a:ext cx="6027632" cy="6427150"/>
          </a:xfrm>
          <a:prstGeom prst="rect">
            <a:avLst/>
          </a:prstGeom>
        </p:spPr>
      </p:pic>
      <p:pic>
        <p:nvPicPr>
          <p:cNvPr id="5" name="Picture 6" descr="Graffiti on a wall&#10;&#10;Description automatically generated">
            <a:extLst>
              <a:ext uri="{FF2B5EF4-FFF2-40B4-BE49-F238E27FC236}">
                <a16:creationId xmlns:a16="http://schemas.microsoft.com/office/drawing/2014/main" id="{3A1D71BB-EA86-4776-AC8A-78949F84B0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259" y="1637869"/>
            <a:ext cx="6199030" cy="4591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8986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12">
            <a:extLst>
              <a:ext uri="{FF2B5EF4-FFF2-40B4-BE49-F238E27FC236}">
                <a16:creationId xmlns:a16="http://schemas.microsoft.com/office/drawing/2014/main" id="{70155189-D96C-4527-B0EC-654B946BE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5" descr="Text&#10;&#10;Description automatically generated">
            <a:extLst>
              <a:ext uri="{FF2B5EF4-FFF2-40B4-BE49-F238E27FC236}">
                <a16:creationId xmlns:a16="http://schemas.microsoft.com/office/drawing/2014/main" id="{67378468-5BB3-4585-B765-25AD3B15D3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10120"/>
          <a:stretch/>
        </p:blipFill>
        <p:spPr>
          <a:xfrm>
            <a:off x="74487" y="1283414"/>
            <a:ext cx="5592956" cy="5425220"/>
          </a:xfrm>
          <a:prstGeom prst="rect">
            <a:avLst/>
          </a:prstGeom>
        </p:spPr>
      </p:pic>
      <p:pic>
        <p:nvPicPr>
          <p:cNvPr id="3" name="Picture 4" descr="A close up of a person&#10;&#10;Description automatically generated">
            <a:extLst>
              <a:ext uri="{FF2B5EF4-FFF2-40B4-BE49-F238E27FC236}">
                <a16:creationId xmlns:a16="http://schemas.microsoft.com/office/drawing/2014/main" id="{84DA6805-AC31-41D6-B56C-1319756AD2C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289" r="275" b="2"/>
          <a:stretch/>
        </p:blipFill>
        <p:spPr>
          <a:xfrm>
            <a:off x="5477307" y="3569415"/>
            <a:ext cx="2700032" cy="2645532"/>
          </a:xfrm>
          <a:prstGeom prst="rect">
            <a:avLst/>
          </a:prstGeom>
        </p:spPr>
      </p:pic>
      <p:pic>
        <p:nvPicPr>
          <p:cNvPr id="6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1119A59B-5211-4E0A-B64D-0C64D4924B4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692" r="14862" b="2"/>
          <a:stretch/>
        </p:blipFill>
        <p:spPr>
          <a:xfrm>
            <a:off x="8391733" y="381894"/>
            <a:ext cx="3592598" cy="351485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15F8087-07E9-46E7-AE77-87A1271AA1C3}"/>
              </a:ext>
            </a:extLst>
          </p:cNvPr>
          <p:cNvSpPr txBox="1"/>
          <p:nvPr/>
        </p:nvSpPr>
        <p:spPr>
          <a:xfrm>
            <a:off x="570963" y="377780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4800" b="1">
                <a:cs typeface="Calibri"/>
              </a:rPr>
              <a:t>1523</a:t>
            </a:r>
          </a:p>
        </p:txBody>
      </p:sp>
    </p:spTree>
    <p:extLst>
      <p:ext uri="{BB962C8B-B14F-4D97-AF65-F5344CB8AC3E}">
        <p14:creationId xmlns:p14="http://schemas.microsoft.com/office/powerpoint/2010/main" val="34637340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Text&#10;&#10;Description automatically generated">
            <a:extLst>
              <a:ext uri="{FF2B5EF4-FFF2-40B4-BE49-F238E27FC236}">
                <a16:creationId xmlns:a16="http://schemas.microsoft.com/office/drawing/2014/main" id="{3B5D621D-D307-49A8-B54F-AC4B39831E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428" y="1443773"/>
            <a:ext cx="4782354" cy="5258341"/>
          </a:xfrm>
          <a:prstGeom prst="rect">
            <a:avLst/>
          </a:prstGeom>
        </p:spPr>
      </p:pic>
      <p:pic>
        <p:nvPicPr>
          <p:cNvPr id="5" name="Picture 6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FFAAC87C-8E46-4D87-8CCD-1226CDCFD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7865" y="439172"/>
            <a:ext cx="6510270" cy="59152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003B72A-1CDF-4258-A090-D380B204A3B1}"/>
              </a:ext>
            </a:extLst>
          </p:cNvPr>
          <p:cNvSpPr txBox="1"/>
          <p:nvPr/>
        </p:nvSpPr>
        <p:spPr>
          <a:xfrm>
            <a:off x="570963" y="377780"/>
            <a:ext cx="27432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4800" b="1">
                <a:cs typeface="Calibri"/>
              </a:rPr>
              <a:t>1542</a:t>
            </a:r>
          </a:p>
        </p:txBody>
      </p:sp>
    </p:spTree>
    <p:extLst>
      <p:ext uri="{BB962C8B-B14F-4D97-AF65-F5344CB8AC3E}">
        <p14:creationId xmlns:p14="http://schemas.microsoft.com/office/powerpoint/2010/main" val="8671969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739AC-22F0-4146-83F5-CD70FC5F2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125"/>
            <a:ext cx="10515600" cy="1325563"/>
          </a:xfrm>
        </p:spPr>
        <p:txBody>
          <a:bodyPr/>
          <a:lstStyle/>
          <a:p>
            <a:r>
              <a:rPr lang="en-US" b="1">
                <a:cs typeface="Calibri Light"/>
              </a:rPr>
              <a:t>Some facts about the Spanish invasion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331F44-2BFD-4603-8FCE-D654521E2D2E}"/>
              </a:ext>
            </a:extLst>
          </p:cNvPr>
          <p:cNvSpPr txBox="1"/>
          <p:nvPr/>
        </p:nvSpPr>
        <p:spPr>
          <a:xfrm>
            <a:off x="442174" y="1762260"/>
            <a:ext cx="4803820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>
                <a:ea typeface="Microsoft YaHei"/>
              </a:rPr>
              <a:t>The Maya of Belize and Guatemala kept on resisting the Spanish, and were not conquered until </a:t>
            </a:r>
            <a:r>
              <a:rPr lang="en-GB" sz="2800" b="1">
                <a:ea typeface="Microsoft YaHei"/>
              </a:rPr>
              <a:t>1697</a:t>
            </a:r>
            <a:r>
              <a:rPr lang="en-GB" sz="2800">
                <a:ea typeface="Microsoft YaHei"/>
              </a:rPr>
              <a:t> after many battles.</a:t>
            </a:r>
            <a:endParaRPr lang="en-GB" sz="2800">
              <a:ea typeface="Microsoft YaHei"/>
              <a:cs typeface="Calibri"/>
            </a:endParaRPr>
          </a:p>
        </p:txBody>
      </p:sp>
      <p:pic>
        <p:nvPicPr>
          <p:cNvPr id="6" name="Picture 6" descr="A picture containing photo, birthday, sign, child&#10;&#10;Description automatically generated">
            <a:extLst>
              <a:ext uri="{FF2B5EF4-FFF2-40B4-BE49-F238E27FC236}">
                <a16:creationId xmlns:a16="http://schemas.microsoft.com/office/drawing/2014/main" id="{9EDB2660-E2CA-4F30-B30F-C37AFEADF7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3518" y="1441430"/>
            <a:ext cx="6317086" cy="4331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2383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739AC-22F0-4146-83F5-CD70FC5F2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125"/>
            <a:ext cx="10515600" cy="1325563"/>
          </a:xfrm>
        </p:spPr>
        <p:txBody>
          <a:bodyPr/>
          <a:lstStyle/>
          <a:p>
            <a:r>
              <a:rPr lang="en-US" b="1">
                <a:cs typeface="Calibri Light"/>
              </a:rPr>
              <a:t>Some facts about the Spanish invasion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666FB3-1541-423A-9F1F-A896B05C2010}"/>
              </a:ext>
            </a:extLst>
          </p:cNvPr>
          <p:cNvSpPr txBox="1"/>
          <p:nvPr/>
        </p:nvSpPr>
        <p:spPr>
          <a:xfrm>
            <a:off x="431442" y="1719330"/>
            <a:ext cx="5662412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>
                <a:ea typeface="Microsoft YaHei"/>
              </a:rPr>
              <a:t>The Spanish burned anyone who didn't convert to Christianity and destroyed all the written texts they could find to get rid of the Maya culture.</a:t>
            </a:r>
          </a:p>
        </p:txBody>
      </p:sp>
      <p:pic>
        <p:nvPicPr>
          <p:cNvPr id="5" name="Picture 6" descr="A blurry photo of a fire&#10;&#10;Description automatically generated">
            <a:extLst>
              <a:ext uri="{FF2B5EF4-FFF2-40B4-BE49-F238E27FC236}">
                <a16:creationId xmlns:a16="http://schemas.microsoft.com/office/drawing/2014/main" id="{3015CC5E-AA5C-4F16-9F0C-F3E5F676F3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0597" y="1891065"/>
            <a:ext cx="5576552" cy="3730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6742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castle on top of a grass covered field&#10;&#10;Description automatically generated">
            <a:extLst>
              <a:ext uri="{FF2B5EF4-FFF2-40B4-BE49-F238E27FC236}">
                <a16:creationId xmlns:a16="http://schemas.microsoft.com/office/drawing/2014/main" id="{55D9CB8B-8D93-4582-9A0E-6F9A61627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494" y="97709"/>
            <a:ext cx="7140419" cy="6658802"/>
          </a:xfrm>
        </p:spPr>
      </p:pic>
    </p:spTree>
    <p:extLst>
      <p:ext uri="{BB962C8B-B14F-4D97-AF65-F5344CB8AC3E}">
        <p14:creationId xmlns:p14="http://schemas.microsoft.com/office/powerpoint/2010/main" val="29332969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739AC-22F0-4146-83F5-CD70FC5F2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125"/>
            <a:ext cx="10515600" cy="1325563"/>
          </a:xfrm>
        </p:spPr>
        <p:txBody>
          <a:bodyPr/>
          <a:lstStyle/>
          <a:p>
            <a:pPr algn="ctr"/>
            <a:r>
              <a:rPr lang="en-US" b="1">
                <a:cs typeface="Calibri Light"/>
              </a:rPr>
              <a:t>The Spanish invasion - quiz</a:t>
            </a:r>
            <a:endParaRPr lang="en-US"/>
          </a:p>
        </p:txBody>
      </p:sp>
      <p:pic>
        <p:nvPicPr>
          <p:cNvPr id="4" name="Picture 5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2D625D48-FF57-4BF4-8B44-03675B403F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104" y="1491468"/>
            <a:ext cx="5801932" cy="5248810"/>
          </a:xfrm>
          <a:prstGeom prst="rect">
            <a:avLst/>
          </a:prstGeom>
        </p:spPr>
      </p:pic>
      <p:pic>
        <p:nvPicPr>
          <p:cNvPr id="6" name="Picture 6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7FAF8838-C251-40E6-AE0B-8F5F40A20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2372" y="1553961"/>
            <a:ext cx="3945227" cy="5134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68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B7083-0036-4654-AD42-E99CB4EEB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>
                <a:cs typeface="Calibri Light"/>
              </a:rPr>
              <a:t>To discuss – similarities / difference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AD7EDE-236C-4C91-B455-6AD94A9D91C1}"/>
              </a:ext>
            </a:extLst>
          </p:cNvPr>
          <p:cNvSpPr txBox="1"/>
          <p:nvPr/>
        </p:nvSpPr>
        <p:spPr>
          <a:xfrm>
            <a:off x="333912" y="1266825"/>
            <a:ext cx="5562063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/>
              <a:t>Normans felt they had a valid claim to the English throne</a:t>
            </a:r>
            <a:endParaRPr lang="en-GB" sz="3200"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F211DE-B096-4481-992A-96EC6FE24D22}"/>
              </a:ext>
            </a:extLst>
          </p:cNvPr>
          <p:cNvSpPr txBox="1"/>
          <p:nvPr/>
        </p:nvSpPr>
        <p:spPr>
          <a:xfrm>
            <a:off x="6448828" y="1259580"/>
            <a:ext cx="5654495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/>
              <a:t>Spanish were looking for gold and riches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A4506F-6713-4C2B-8C99-79659EB951E1}"/>
              </a:ext>
            </a:extLst>
          </p:cNvPr>
          <p:cNvSpPr txBox="1"/>
          <p:nvPr/>
        </p:nvSpPr>
        <p:spPr>
          <a:xfrm>
            <a:off x="333912" y="2466707"/>
            <a:ext cx="5619213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>
                <a:cs typeface="Calibri"/>
              </a:rPr>
              <a:t>The Normans had a short battle and took over immediately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8C47E7-1C84-4ACB-815A-B7FE43212D8A}"/>
              </a:ext>
            </a:extLst>
          </p:cNvPr>
          <p:cNvSpPr txBox="1"/>
          <p:nvPr/>
        </p:nvSpPr>
        <p:spPr>
          <a:xfrm>
            <a:off x="6470292" y="2466707"/>
            <a:ext cx="5639604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/>
              <a:t>The Spanish took over 150 years to conquer the Maya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D04284-9FCE-414C-BE26-94DAD97E0DC8}"/>
              </a:ext>
            </a:extLst>
          </p:cNvPr>
          <p:cNvSpPr txBox="1"/>
          <p:nvPr/>
        </p:nvSpPr>
        <p:spPr>
          <a:xfrm>
            <a:off x="333912" y="3843405"/>
            <a:ext cx="574827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/>
              <a:t>The Norman conquest was brutal – many people died</a:t>
            </a:r>
            <a:endParaRPr lang="en-GB" sz="3200"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BF11198-700D-4891-A4D4-653A49777F88}"/>
              </a:ext>
            </a:extLst>
          </p:cNvPr>
          <p:cNvSpPr txBox="1"/>
          <p:nvPr/>
        </p:nvSpPr>
        <p:spPr>
          <a:xfrm>
            <a:off x="6452315" y="3844344"/>
            <a:ext cx="5490692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>
                <a:cs typeface="Calibri"/>
              </a:rPr>
              <a:t>The Spanish conquest of Maya was brutal – many people died.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CE95EA-670C-489A-8497-009DFA055AC2}"/>
              </a:ext>
            </a:extLst>
          </p:cNvPr>
          <p:cNvSpPr txBox="1"/>
          <p:nvPr/>
        </p:nvSpPr>
        <p:spPr>
          <a:xfrm>
            <a:off x="338205" y="5114120"/>
            <a:ext cx="568387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>
                <a:cs typeface="Calibri"/>
              </a:rPr>
              <a:t>England was already Christian so the Normans built their churches uncontested by the local people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FD8920-0A26-4C58-949B-CDA32DBFCEFE}"/>
              </a:ext>
            </a:extLst>
          </p:cNvPr>
          <p:cNvSpPr txBox="1"/>
          <p:nvPr/>
        </p:nvSpPr>
        <p:spPr>
          <a:xfrm>
            <a:off x="6448291" y="5117474"/>
            <a:ext cx="550142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>
                <a:cs typeface="Calibri"/>
              </a:rPr>
              <a:t>The Spanish tried to convert the pagan Maya to Christianity and burnt those who refused.</a:t>
            </a:r>
          </a:p>
        </p:txBody>
      </p:sp>
    </p:spTree>
    <p:extLst>
      <p:ext uri="{BB962C8B-B14F-4D97-AF65-F5344CB8AC3E}">
        <p14:creationId xmlns:p14="http://schemas.microsoft.com/office/powerpoint/2010/main" val="2165882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E391F-C797-4CC8-92BB-B470A884C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4"/>
            <a:ext cx="10515600" cy="1325563"/>
          </a:xfrm>
        </p:spPr>
        <p:txBody>
          <a:bodyPr/>
          <a:lstStyle/>
          <a:p>
            <a:r>
              <a:rPr lang="en-US" b="1">
                <a:cs typeface="Calibri Light"/>
              </a:rPr>
              <a:t>Task</a:t>
            </a:r>
            <a:endParaRPr lang="en-US"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5A263-9A3A-4A79-9115-05CC62AD4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1935"/>
            <a:ext cx="10515600" cy="505967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>
                <a:cs typeface="Calibri"/>
              </a:rPr>
              <a:t>Choose how to show the similarities and differences between the two invasions.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1) create a</a:t>
            </a:r>
            <a:r>
              <a:rPr lang="en-US" b="1">
                <a:cs typeface="Calibri"/>
              </a:rPr>
              <a:t> simple story board</a:t>
            </a:r>
            <a:r>
              <a:rPr lang="en-US">
                <a:cs typeface="Calibri"/>
              </a:rPr>
              <a:t> sequencing the main events for </a:t>
            </a:r>
            <a:r>
              <a:rPr lang="en-US" b="1">
                <a:cs typeface="Calibri"/>
              </a:rPr>
              <a:t>each invasion</a:t>
            </a:r>
            <a:r>
              <a:rPr lang="en-US">
                <a:cs typeface="Calibri"/>
              </a:rPr>
              <a:t>.  Try to show the similarities and differences discussed.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2) create two columns in your book and create a table - detail the similarities and differences for </a:t>
            </a:r>
            <a:r>
              <a:rPr lang="en-US" b="1">
                <a:cs typeface="Calibri"/>
              </a:rPr>
              <a:t>each invasion</a:t>
            </a:r>
            <a:r>
              <a:rPr lang="en-US">
                <a:cs typeface="Calibri"/>
              </a:rPr>
              <a:t>.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3) Write about </a:t>
            </a:r>
            <a:r>
              <a:rPr lang="en-US" b="1">
                <a:cs typeface="Calibri"/>
              </a:rPr>
              <a:t>each invasion</a:t>
            </a:r>
            <a:r>
              <a:rPr lang="en-US">
                <a:cs typeface="Calibri"/>
              </a:rPr>
              <a:t> in your book, detail the similarities and differences including the effects on the Anglo Saxon and Maya people.</a:t>
            </a:r>
          </a:p>
        </p:txBody>
      </p:sp>
    </p:spTree>
    <p:extLst>
      <p:ext uri="{BB962C8B-B14F-4D97-AF65-F5344CB8AC3E}">
        <p14:creationId xmlns:p14="http://schemas.microsoft.com/office/powerpoint/2010/main" val="211215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37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  Lesson 3  The Ancient Maya</vt:lpstr>
      <vt:lpstr>Look at this picture – what do you think it shows?</vt:lpstr>
      <vt:lpstr>LC: Can I explore how invasion affected both the Maya and the Anglo Saxons?</vt:lpstr>
      <vt:lpstr>Last week</vt:lpstr>
      <vt:lpstr>A reminder – Who are the Ancient Maya?</vt:lpstr>
      <vt:lpstr>A reminder – Who are the Anglo Saxons?</vt:lpstr>
      <vt:lpstr>PowerPoint Presentation</vt:lpstr>
      <vt:lpstr>This lesson, we are going to compare what happened to the Maya and Anglo Saxons as a result of invasion.  You will learn some facts about the Norman invasion of England and the Spanish invasion of the Maya lands.</vt:lpstr>
      <vt:lpstr>What questions could you ask about each invasion?</vt:lpstr>
      <vt:lpstr>Anglo Saxons and</vt:lpstr>
      <vt:lpstr>There were 3 main rivals for the throne of England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Adel St John church in Adel is a Norman church built between 1150 and 1170.</vt:lpstr>
      <vt:lpstr>Norman Invasion – Quiz</vt:lpstr>
      <vt:lpstr>Spanish invasion of the Maya – 16th Century</vt:lpstr>
      <vt:lpstr>Some facts about the Spanish invasion</vt:lpstr>
      <vt:lpstr>Some facts about the Spanish invasion</vt:lpstr>
      <vt:lpstr>PowerPoint Presentation</vt:lpstr>
      <vt:lpstr>PowerPoint Presentation</vt:lpstr>
      <vt:lpstr>PowerPoint Presentation</vt:lpstr>
      <vt:lpstr>Some facts about the Spanish invasion</vt:lpstr>
      <vt:lpstr>Some facts about the Spanish invasion</vt:lpstr>
      <vt:lpstr>PowerPoint Presentation</vt:lpstr>
      <vt:lpstr>The Spanish invasion - quiz</vt:lpstr>
      <vt:lpstr>To discuss – similarities / difference</vt:lpstr>
      <vt:lpstr>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4</cp:revision>
  <dcterms:created xsi:type="dcterms:W3CDTF">2020-12-30T09:51:10Z</dcterms:created>
  <dcterms:modified xsi:type="dcterms:W3CDTF">2021-01-16T10:38:39Z</dcterms:modified>
</cp:coreProperties>
</file>