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5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5953E3-8922-1735-9AC9-714A0587222B}" v="523" dt="2021-01-10T17:33:20.871"/>
    <p1510:client id="{8A1B2DBB-065D-4723-95B2-17DF951E76A1}" v="804" dt="2021-01-03T17:06:15.7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108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8A1B2DBB-065D-4723-95B2-17DF951E76A1}"/>
    <pc:docChg chg="addSld modSld">
      <pc:chgData name="Miranda Reynard" userId="S::miranda.reynard@bramhopeprimaryschool.co.uk::9378bc59-cd65-4499-b3ce-a67b870d38d6" providerId="AD" clId="Web-{8A1B2DBB-065D-4723-95B2-17DF951E76A1}" dt="2021-01-03T17:06:15.734" v="747" actId="14100"/>
      <pc:docMkLst>
        <pc:docMk/>
      </pc:docMkLst>
      <pc:sldChg chg="modSp">
        <pc:chgData name="Miranda Reynard" userId="S::miranda.reynard@bramhopeprimaryschool.co.uk::9378bc59-cd65-4499-b3ce-a67b870d38d6" providerId="AD" clId="Web-{8A1B2DBB-065D-4723-95B2-17DF951E76A1}" dt="2021-01-03T16:18:16.415" v="36" actId="20577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8A1B2DBB-065D-4723-95B2-17DF951E76A1}" dt="2021-01-03T16:18:02.306" v="30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18:16.415" v="3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Miranda Reynard" userId="S::miranda.reynard@bramhopeprimaryschool.co.uk::9378bc59-cd65-4499-b3ce-a67b870d38d6" providerId="AD" clId="Web-{8A1B2DBB-065D-4723-95B2-17DF951E76A1}" dt="2021-01-03T17:04:18.183" v="740" actId="20577"/>
        <pc:sldMkLst>
          <pc:docMk/>
          <pc:sldMk cId="355994781" sldId="257"/>
        </pc:sldMkLst>
        <pc:spChg chg="mod">
          <ac:chgData name="Miranda Reynard" userId="S::miranda.reynard@bramhopeprimaryschool.co.uk::9378bc59-cd65-4499-b3ce-a67b870d38d6" providerId="AD" clId="Web-{8A1B2DBB-065D-4723-95B2-17DF951E76A1}" dt="2021-01-03T16:20:09.555" v="112" actId="20577"/>
          <ac:spMkLst>
            <pc:docMk/>
            <pc:sldMk cId="355994781" sldId="257"/>
            <ac:spMk id="2" creationId="{3F169B65-86AB-443A-9314-099A32A9670A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7:04:18.183" v="740" actId="20577"/>
          <ac:spMkLst>
            <pc:docMk/>
            <pc:sldMk cId="355994781" sldId="257"/>
            <ac:spMk id="3" creationId="{66815C00-B1E3-4F1C-BEE3-133414AE06D2}"/>
          </ac:spMkLst>
        </pc:spChg>
      </pc:sldChg>
      <pc:sldChg chg="addSp delSp modSp new">
        <pc:chgData name="Miranda Reynard" userId="S::miranda.reynard@bramhopeprimaryschool.co.uk::9378bc59-cd65-4499-b3ce-a67b870d38d6" providerId="AD" clId="Web-{8A1B2DBB-065D-4723-95B2-17DF951E76A1}" dt="2021-01-03T17:00:58.700" v="659" actId="1076"/>
        <pc:sldMkLst>
          <pc:docMk/>
          <pc:sldMk cId="2834284355" sldId="258"/>
        </pc:sldMkLst>
        <pc:spChg chg="mod">
          <ac:chgData name="Miranda Reynard" userId="S::miranda.reynard@bramhopeprimaryschool.co.uk::9378bc59-cd65-4499-b3ce-a67b870d38d6" providerId="AD" clId="Web-{8A1B2DBB-065D-4723-95B2-17DF951E76A1}" dt="2021-01-03T16:29:42.510" v="427" actId="20577"/>
          <ac:spMkLst>
            <pc:docMk/>
            <pc:sldMk cId="2834284355" sldId="258"/>
            <ac:spMk id="2" creationId="{5869CBD7-C0DA-4519-838F-D4E2BB1D2103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35.914" v="576" actId="20577"/>
          <ac:spMkLst>
            <pc:docMk/>
            <pc:sldMk cId="2834284355" sldId="258"/>
            <ac:spMk id="3" creationId="{1E4B0DA8-86F1-466F-9FE5-4029EB4578E1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38:11.975" v="617"/>
          <ac:spMkLst>
            <pc:docMk/>
            <pc:sldMk cId="2834284355" sldId="258"/>
            <ac:spMk id="4" creationId="{09BAD2AC-E85A-4A82-ADE6-3E6F3A6D0628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38.102" v="578" actId="20577"/>
          <ac:spMkLst>
            <pc:docMk/>
            <pc:sldMk cId="2834284355" sldId="258"/>
            <ac:spMk id="5" creationId="{44692164-622F-41C0-BD01-50F195E0FC9C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38:51.912" v="618"/>
          <ac:spMkLst>
            <pc:docMk/>
            <pc:sldMk cId="2834284355" sldId="258"/>
            <ac:spMk id="6" creationId="{A1BB148C-C5A0-431A-8D08-FD2E98EF64D6}"/>
          </ac:spMkLst>
        </pc:spChg>
        <pc:spChg chg="add del mod">
          <ac:chgData name="Miranda Reynard" userId="S::miranda.reynard@bramhopeprimaryschool.co.uk::9378bc59-cd65-4499-b3ce-a67b870d38d6" providerId="AD" clId="Web-{8A1B2DBB-065D-4723-95B2-17DF951E76A1}" dt="2021-01-03T17:00:04.451" v="656"/>
          <ac:spMkLst>
            <pc:docMk/>
            <pc:sldMk cId="2834284355" sldId="258"/>
            <ac:spMk id="10" creationId="{8D8E04F1-94E7-4890-ADD9-E7F159AD70D4}"/>
          </ac:spMkLst>
        </pc:spChg>
        <pc:spChg chg="add del mod">
          <ac:chgData name="Miranda Reynard" userId="S::miranda.reynard@bramhopeprimaryschool.co.uk::9378bc59-cd65-4499-b3ce-a67b870d38d6" providerId="AD" clId="Web-{8A1B2DBB-065D-4723-95B2-17DF951E76A1}" dt="2021-01-03T17:00:53.888" v="658"/>
          <ac:spMkLst>
            <pc:docMk/>
            <pc:sldMk cId="2834284355" sldId="258"/>
            <ac:spMk id="13" creationId="{3CDD3883-3611-4D00-9E2C-B7C3F9899D09}"/>
          </ac:spMkLst>
        </pc:spChg>
        <pc:picChg chg="add del mod ord">
          <ac:chgData name="Miranda Reynard" userId="S::miranda.reynard@bramhopeprimaryschool.co.uk::9378bc59-cd65-4499-b3ce-a67b870d38d6" providerId="AD" clId="Web-{8A1B2DBB-065D-4723-95B2-17DF951E76A1}" dt="2021-01-03T17:00:08.263" v="657"/>
          <ac:picMkLst>
            <pc:docMk/>
            <pc:sldMk cId="2834284355" sldId="258"/>
            <ac:picMk id="7" creationId="{3A8E54F9-CAF4-45CB-BC0F-9383CFCC0A40}"/>
          </ac:picMkLst>
        </pc:picChg>
        <pc:picChg chg="add del mod ord">
          <ac:chgData name="Miranda Reynard" userId="S::miranda.reynard@bramhopeprimaryschool.co.uk::9378bc59-cd65-4499-b3ce-a67b870d38d6" providerId="AD" clId="Web-{8A1B2DBB-065D-4723-95B2-17DF951E76A1}" dt="2021-01-03T17:00:00.873" v="655"/>
          <ac:picMkLst>
            <pc:docMk/>
            <pc:sldMk cId="2834284355" sldId="258"/>
            <ac:picMk id="8" creationId="{85E755AA-A553-4520-ABEA-73D49172566F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7:00:04.451" v="656"/>
          <ac:picMkLst>
            <pc:docMk/>
            <pc:sldMk cId="2834284355" sldId="258"/>
            <ac:picMk id="11" creationId="{A1C3E661-51D5-4B81-A7CA-692054937D60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7:00:58.700" v="659" actId="1076"/>
          <ac:picMkLst>
            <pc:docMk/>
            <pc:sldMk cId="2834284355" sldId="258"/>
            <ac:picMk id="14" creationId="{5C026A24-51FE-42A5-A20E-563B8A55ABD7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A1B2DBB-065D-4723-95B2-17DF951E76A1}" dt="2021-01-03T16:40:56.973" v="622"/>
        <pc:sldMkLst>
          <pc:docMk/>
          <pc:sldMk cId="677391750" sldId="259"/>
        </pc:sldMkLst>
        <pc:spChg chg="mod">
          <ac:chgData name="Miranda Reynard" userId="S::miranda.reynard@bramhopeprimaryschool.co.uk::9378bc59-cd65-4499-b3ce-a67b870d38d6" providerId="AD" clId="Web-{8A1B2DBB-065D-4723-95B2-17DF951E76A1}" dt="2021-01-03T16:31:14.119" v="468" actId="20577"/>
          <ac:spMkLst>
            <pc:docMk/>
            <pc:sldMk cId="677391750" sldId="259"/>
            <ac:spMk id="2" creationId="{C62D5FDC-7657-4403-B794-C6F94302D68F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40.976" v="581" actId="20577"/>
          <ac:spMkLst>
            <pc:docMk/>
            <pc:sldMk cId="677391750" sldId="259"/>
            <ac:spMk id="3" creationId="{388620FB-B936-496A-AAF6-3F016B7A8981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0:21.849" v="621"/>
          <ac:spMkLst>
            <pc:docMk/>
            <pc:sldMk cId="677391750" sldId="259"/>
            <ac:spMk id="4" creationId="{864B77C1-7364-420E-ACFB-BF91F5EA9335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44.742" v="584" actId="20577"/>
          <ac:spMkLst>
            <pc:docMk/>
            <pc:sldMk cId="677391750" sldId="259"/>
            <ac:spMk id="5" creationId="{72CB185F-C859-483C-AAEB-49901920D40E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0:56.973" v="622"/>
          <ac:spMkLst>
            <pc:docMk/>
            <pc:sldMk cId="677391750" sldId="259"/>
            <ac:spMk id="6" creationId="{7B18F3DE-49F1-4426-9DE3-81EC11DFD323}"/>
          </ac:spMkLst>
        </pc:spChg>
        <pc:picChg chg="add mod ord">
          <ac:chgData name="Miranda Reynard" userId="S::miranda.reynard@bramhopeprimaryschool.co.uk::9378bc59-cd65-4499-b3ce-a67b870d38d6" providerId="AD" clId="Web-{8A1B2DBB-065D-4723-95B2-17DF951E76A1}" dt="2021-01-03T16:40:21.849" v="621"/>
          <ac:picMkLst>
            <pc:docMk/>
            <pc:sldMk cId="677391750" sldId="259"/>
            <ac:picMk id="7" creationId="{854353EE-8452-4FB7-B3A2-32F444531952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6:40:56.973" v="622"/>
          <ac:picMkLst>
            <pc:docMk/>
            <pc:sldMk cId="677391750" sldId="259"/>
            <ac:picMk id="8" creationId="{07DBD20F-BF08-4A1C-A9FB-C8786043FA7C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A1B2DBB-065D-4723-95B2-17DF951E76A1}" dt="2021-01-03T16:52:03.110" v="633" actId="14100"/>
        <pc:sldMkLst>
          <pc:docMk/>
          <pc:sldMk cId="3998140175" sldId="260"/>
        </pc:sldMkLst>
        <pc:spChg chg="mod">
          <ac:chgData name="Miranda Reynard" userId="S::miranda.reynard@bramhopeprimaryschool.co.uk::9378bc59-cd65-4499-b3ce-a67b870d38d6" providerId="AD" clId="Web-{8A1B2DBB-065D-4723-95B2-17DF951E76A1}" dt="2021-01-03T16:31:06.728" v="465" actId="20577"/>
          <ac:spMkLst>
            <pc:docMk/>
            <pc:sldMk cId="3998140175" sldId="260"/>
            <ac:spMk id="2" creationId="{B7C6D93C-5B61-4227-A7CD-FC2896D00F9B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47.851" v="587" actId="20577"/>
          <ac:spMkLst>
            <pc:docMk/>
            <pc:sldMk cId="3998140175" sldId="260"/>
            <ac:spMk id="3" creationId="{2D0A3CC5-E184-4F0B-BBAB-8DDDCF7E2A5C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1:29.629" v="623"/>
          <ac:spMkLst>
            <pc:docMk/>
            <pc:sldMk cId="3998140175" sldId="260"/>
            <ac:spMk id="4" creationId="{5C8BE9F8-9CCB-42EF-909A-40099417710F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51.023" v="590" actId="20577"/>
          <ac:spMkLst>
            <pc:docMk/>
            <pc:sldMk cId="3998140175" sldId="260"/>
            <ac:spMk id="5" creationId="{D1CED9FD-93E1-4EB4-80E8-ABBA3A97159C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2:06.238" v="624"/>
          <ac:spMkLst>
            <pc:docMk/>
            <pc:sldMk cId="3998140175" sldId="260"/>
            <ac:spMk id="6" creationId="{0501225D-5167-4023-84E3-8551D6969924}"/>
          </ac:spMkLst>
        </pc:spChg>
        <pc:spChg chg="add del mod">
          <ac:chgData name="Miranda Reynard" userId="S::miranda.reynard@bramhopeprimaryschool.co.uk::9378bc59-cd65-4499-b3ce-a67b870d38d6" providerId="AD" clId="Web-{8A1B2DBB-065D-4723-95B2-17DF951E76A1}" dt="2021-01-03T16:51:57.829" v="632"/>
          <ac:spMkLst>
            <pc:docMk/>
            <pc:sldMk cId="3998140175" sldId="260"/>
            <ac:spMk id="10" creationId="{1BA0A795-26BB-4BC8-A9B9-B73D0F84B63F}"/>
          </ac:spMkLst>
        </pc:spChg>
        <pc:picChg chg="add mod ord">
          <ac:chgData name="Miranda Reynard" userId="S::miranda.reynard@bramhopeprimaryschool.co.uk::9378bc59-cd65-4499-b3ce-a67b870d38d6" providerId="AD" clId="Web-{8A1B2DBB-065D-4723-95B2-17DF951E76A1}" dt="2021-01-03T16:41:29.629" v="623"/>
          <ac:picMkLst>
            <pc:docMk/>
            <pc:sldMk cId="3998140175" sldId="260"/>
            <ac:picMk id="7" creationId="{E342EA94-92A9-4C9F-A80E-D6A235152E89}"/>
          </ac:picMkLst>
        </pc:picChg>
        <pc:picChg chg="add del mod ord">
          <ac:chgData name="Miranda Reynard" userId="S::miranda.reynard@bramhopeprimaryschool.co.uk::9378bc59-cd65-4499-b3ce-a67b870d38d6" providerId="AD" clId="Web-{8A1B2DBB-065D-4723-95B2-17DF951E76A1}" dt="2021-01-03T16:51:54.314" v="631"/>
          <ac:picMkLst>
            <pc:docMk/>
            <pc:sldMk cId="3998140175" sldId="260"/>
            <ac:picMk id="8" creationId="{5E7F6C40-1E62-4BAE-8FE7-921E6E4AA0FF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6:52:03.110" v="633" actId="14100"/>
          <ac:picMkLst>
            <pc:docMk/>
            <pc:sldMk cId="3998140175" sldId="260"/>
            <ac:picMk id="11" creationId="{D50786B2-4FEE-4E30-B34A-6249DB07BD4D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A1B2DBB-065D-4723-95B2-17DF951E76A1}" dt="2021-01-03T16:43:52.160" v="626"/>
        <pc:sldMkLst>
          <pc:docMk/>
          <pc:sldMk cId="4259336884" sldId="261"/>
        </pc:sldMkLst>
        <pc:spChg chg="mod">
          <ac:chgData name="Miranda Reynard" userId="S::miranda.reynard@bramhopeprimaryschool.co.uk::9378bc59-cd65-4499-b3ce-a67b870d38d6" providerId="AD" clId="Web-{8A1B2DBB-065D-4723-95B2-17DF951E76A1}" dt="2021-01-03T16:31:54.025" v="489" actId="20577"/>
          <ac:spMkLst>
            <pc:docMk/>
            <pc:sldMk cId="4259336884" sldId="261"/>
            <ac:spMk id="2" creationId="{F922EE96-8B10-4FF0-B44A-2AC65743FC8B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54.211" v="593" actId="20577"/>
          <ac:spMkLst>
            <pc:docMk/>
            <pc:sldMk cId="4259336884" sldId="261"/>
            <ac:spMk id="3" creationId="{33AFD687-DC99-4C93-94E8-F9DBCC79759D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3:13.083" v="625"/>
          <ac:spMkLst>
            <pc:docMk/>
            <pc:sldMk cId="4259336884" sldId="261"/>
            <ac:spMk id="4" creationId="{4C32704D-8D59-411F-925E-9D63EF62FBE8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4:57.820" v="596" actId="20577"/>
          <ac:spMkLst>
            <pc:docMk/>
            <pc:sldMk cId="4259336884" sldId="261"/>
            <ac:spMk id="5" creationId="{4C8027B0-68C4-4403-B1B8-5F09506F5C7A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3:52.160" v="626"/>
          <ac:spMkLst>
            <pc:docMk/>
            <pc:sldMk cId="4259336884" sldId="261"/>
            <ac:spMk id="6" creationId="{8E00DC47-FA73-496A-A65C-7C990845B297}"/>
          </ac:spMkLst>
        </pc:spChg>
        <pc:picChg chg="add mod ord">
          <ac:chgData name="Miranda Reynard" userId="S::miranda.reynard@bramhopeprimaryschool.co.uk::9378bc59-cd65-4499-b3ce-a67b870d38d6" providerId="AD" clId="Web-{8A1B2DBB-065D-4723-95B2-17DF951E76A1}" dt="2021-01-03T16:43:13.083" v="625"/>
          <ac:picMkLst>
            <pc:docMk/>
            <pc:sldMk cId="4259336884" sldId="261"/>
            <ac:picMk id="7" creationId="{74CC9EA6-90E0-47DC-A4F1-E7CE3A583542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6:43:52.160" v="626"/>
          <ac:picMkLst>
            <pc:docMk/>
            <pc:sldMk cId="4259336884" sldId="261"/>
            <ac:picMk id="8" creationId="{0A0115C1-D6FB-4656-8494-FEE3828E9B6D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A1B2DBB-065D-4723-95B2-17DF951E76A1}" dt="2021-01-03T16:52:31.813" v="635"/>
        <pc:sldMkLst>
          <pc:docMk/>
          <pc:sldMk cId="3725944950" sldId="262"/>
        </pc:sldMkLst>
        <pc:spChg chg="mod">
          <ac:chgData name="Miranda Reynard" userId="S::miranda.reynard@bramhopeprimaryschool.co.uk::9378bc59-cd65-4499-b3ce-a67b870d38d6" providerId="AD" clId="Web-{8A1B2DBB-065D-4723-95B2-17DF951E76A1}" dt="2021-01-03T16:32:32.649" v="508" actId="20577"/>
          <ac:spMkLst>
            <pc:docMk/>
            <pc:sldMk cId="3725944950" sldId="262"/>
            <ac:spMk id="2" creationId="{799B472D-43AB-4C0C-9000-0D04C91EDBD6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5:03.258" v="601" actId="20577"/>
          <ac:spMkLst>
            <pc:docMk/>
            <pc:sldMk cId="3725944950" sldId="262"/>
            <ac:spMk id="3" creationId="{2DC6DD83-1749-4EDD-873E-2E41442A3663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4:26.738" v="627"/>
          <ac:spMkLst>
            <pc:docMk/>
            <pc:sldMk cId="3725944950" sldId="262"/>
            <ac:spMk id="4" creationId="{5E162961-2EE2-4989-BAF8-8A1ED9B2F863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5:06.742" v="604" actId="20577"/>
          <ac:spMkLst>
            <pc:docMk/>
            <pc:sldMk cId="3725944950" sldId="262"/>
            <ac:spMk id="5" creationId="{0B804198-FB20-4F09-A019-ECCC864A695F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6:37.051" v="628"/>
          <ac:spMkLst>
            <pc:docMk/>
            <pc:sldMk cId="3725944950" sldId="262"/>
            <ac:spMk id="6" creationId="{543ECEB0-6817-4070-9476-8FA2BEDADF66}"/>
          </ac:spMkLst>
        </pc:spChg>
        <pc:spChg chg="add del mod">
          <ac:chgData name="Miranda Reynard" userId="S::miranda.reynard@bramhopeprimaryschool.co.uk::9378bc59-cd65-4499-b3ce-a67b870d38d6" providerId="AD" clId="Web-{8A1B2DBB-065D-4723-95B2-17DF951E76A1}" dt="2021-01-03T16:52:31.813" v="635"/>
          <ac:spMkLst>
            <pc:docMk/>
            <pc:sldMk cId="3725944950" sldId="262"/>
            <ac:spMk id="10" creationId="{7203BD9F-34FF-4695-BB75-6EFB418371F0}"/>
          </ac:spMkLst>
        </pc:spChg>
        <pc:picChg chg="add del mod ord">
          <ac:chgData name="Miranda Reynard" userId="S::miranda.reynard@bramhopeprimaryschool.co.uk::9378bc59-cd65-4499-b3ce-a67b870d38d6" providerId="AD" clId="Web-{8A1B2DBB-065D-4723-95B2-17DF951E76A1}" dt="2021-01-03T16:52:28.204" v="634"/>
          <ac:picMkLst>
            <pc:docMk/>
            <pc:sldMk cId="3725944950" sldId="262"/>
            <ac:picMk id="7" creationId="{5B5241BD-8464-43D1-AF6A-680EF35DBEE4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6:46:37.051" v="628"/>
          <ac:picMkLst>
            <pc:docMk/>
            <pc:sldMk cId="3725944950" sldId="262"/>
            <ac:picMk id="8" creationId="{D487EA44-5059-4E03-B41E-2FE4FCE23529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6:52:31.813" v="635"/>
          <ac:picMkLst>
            <pc:docMk/>
            <pc:sldMk cId="3725944950" sldId="262"/>
            <ac:picMk id="11" creationId="{FDF27D40-D1B4-4C4B-AD2F-FCEB8A5D6272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A1B2DBB-065D-4723-95B2-17DF951E76A1}" dt="2021-01-03T16:51:01.970" v="630"/>
        <pc:sldMkLst>
          <pc:docMk/>
          <pc:sldMk cId="2579340723" sldId="263"/>
        </pc:sldMkLst>
        <pc:spChg chg="mod">
          <ac:chgData name="Miranda Reynard" userId="S::miranda.reynard@bramhopeprimaryschool.co.uk::9378bc59-cd65-4499-b3ce-a67b870d38d6" providerId="AD" clId="Web-{8A1B2DBB-065D-4723-95B2-17DF951E76A1}" dt="2021-01-03T16:33:01.634" v="527" actId="20577"/>
          <ac:spMkLst>
            <pc:docMk/>
            <pc:sldMk cId="2579340723" sldId="263"/>
            <ac:spMk id="2" creationId="{93C47329-4A26-4E21-A356-8434BB46D391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5:09.601" v="607" actId="20577"/>
          <ac:spMkLst>
            <pc:docMk/>
            <pc:sldMk cId="2579340723" sldId="263"/>
            <ac:spMk id="3" creationId="{76E476BD-5B6D-437D-8F8D-31AEB27A4035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48:27.253" v="629"/>
          <ac:spMkLst>
            <pc:docMk/>
            <pc:sldMk cId="2579340723" sldId="263"/>
            <ac:spMk id="4" creationId="{A7B5B52B-0C67-4643-9E5C-624E3931C35D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5:12.461" v="610" actId="20577"/>
          <ac:spMkLst>
            <pc:docMk/>
            <pc:sldMk cId="2579340723" sldId="263"/>
            <ac:spMk id="5" creationId="{49C47D7B-A9E1-433F-887F-F83D8A7353B7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51:01.970" v="630"/>
          <ac:spMkLst>
            <pc:docMk/>
            <pc:sldMk cId="2579340723" sldId="263"/>
            <ac:spMk id="6" creationId="{91A6A2B6-2C70-4000-95D5-DF1F88CAF501}"/>
          </ac:spMkLst>
        </pc:spChg>
        <pc:picChg chg="add mod ord">
          <ac:chgData name="Miranda Reynard" userId="S::miranda.reynard@bramhopeprimaryschool.co.uk::9378bc59-cd65-4499-b3ce-a67b870d38d6" providerId="AD" clId="Web-{8A1B2DBB-065D-4723-95B2-17DF951E76A1}" dt="2021-01-03T16:48:27.253" v="629"/>
          <ac:picMkLst>
            <pc:docMk/>
            <pc:sldMk cId="2579340723" sldId="263"/>
            <ac:picMk id="7" creationId="{C0DB2E5B-97F7-4CA8-B893-9E5C2B181837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6:51:01.970" v="630"/>
          <ac:picMkLst>
            <pc:docMk/>
            <pc:sldMk cId="2579340723" sldId="263"/>
            <ac:picMk id="8" creationId="{2CF46F29-AEF5-4C02-83CE-D0DD094BD475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A1B2DBB-065D-4723-95B2-17DF951E76A1}" dt="2021-01-03T17:06:15.734" v="747" actId="14100"/>
        <pc:sldMkLst>
          <pc:docMk/>
          <pc:sldMk cId="967121946" sldId="264"/>
        </pc:sldMkLst>
        <pc:spChg chg="mod">
          <ac:chgData name="Miranda Reynard" userId="S::miranda.reynard@bramhopeprimaryschool.co.uk::9378bc59-cd65-4499-b3ce-a67b870d38d6" providerId="AD" clId="Web-{8A1B2DBB-065D-4723-95B2-17DF951E76A1}" dt="2021-01-03T16:33:49.977" v="566" actId="20577"/>
          <ac:spMkLst>
            <pc:docMk/>
            <pc:sldMk cId="967121946" sldId="264"/>
            <ac:spMk id="2" creationId="{BA411C91-EADA-48FC-8142-4ACB123B21C2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35:21.476" v="615" actId="20577"/>
          <ac:spMkLst>
            <pc:docMk/>
            <pc:sldMk cId="967121946" sldId="264"/>
            <ac:spMk id="3" creationId="{21D8F0DB-C9B6-4A6F-9219-3DF1634929A6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54:10.094" v="636"/>
          <ac:spMkLst>
            <pc:docMk/>
            <pc:sldMk cId="967121946" sldId="264"/>
            <ac:spMk id="4" creationId="{8E0F6EF9-C858-4652-877A-AFD7912A281B}"/>
          </ac:spMkLst>
        </pc:spChg>
        <pc:spChg chg="mod">
          <ac:chgData name="Miranda Reynard" userId="S::miranda.reynard@bramhopeprimaryschool.co.uk::9378bc59-cd65-4499-b3ce-a67b870d38d6" providerId="AD" clId="Web-{8A1B2DBB-065D-4723-95B2-17DF951E76A1}" dt="2021-01-03T16:54:31.937" v="652" actId="20577"/>
          <ac:spMkLst>
            <pc:docMk/>
            <pc:sldMk cId="967121946" sldId="264"/>
            <ac:spMk id="5" creationId="{2E3B297D-477E-42BC-BCB6-870D2EF9A60A}"/>
          </ac:spMkLst>
        </pc:spChg>
        <pc:spChg chg="del">
          <ac:chgData name="Miranda Reynard" userId="S::miranda.reynard@bramhopeprimaryschool.co.uk::9378bc59-cd65-4499-b3ce-a67b870d38d6" providerId="AD" clId="Web-{8A1B2DBB-065D-4723-95B2-17DF951E76A1}" dt="2021-01-03T16:55:51.265" v="654"/>
          <ac:spMkLst>
            <pc:docMk/>
            <pc:sldMk cId="967121946" sldId="264"/>
            <ac:spMk id="6" creationId="{99AE52FB-4356-4AB4-8D46-D5A82B87A386}"/>
          </ac:spMkLst>
        </pc:spChg>
        <pc:spChg chg="add del mod">
          <ac:chgData name="Miranda Reynard" userId="S::miranda.reynard@bramhopeprimaryschool.co.uk::9378bc59-cd65-4499-b3ce-a67b870d38d6" providerId="AD" clId="Web-{8A1B2DBB-065D-4723-95B2-17DF951E76A1}" dt="2021-01-03T17:06:04.218" v="743"/>
          <ac:spMkLst>
            <pc:docMk/>
            <pc:sldMk cId="967121946" sldId="264"/>
            <ac:spMk id="10" creationId="{A4053B60-F656-46B4-94C6-662D4F5FBABB}"/>
          </ac:spMkLst>
        </pc:spChg>
        <pc:picChg chg="add mod ord">
          <ac:chgData name="Miranda Reynard" userId="S::miranda.reynard@bramhopeprimaryschool.co.uk::9378bc59-cd65-4499-b3ce-a67b870d38d6" providerId="AD" clId="Web-{8A1B2DBB-065D-4723-95B2-17DF951E76A1}" dt="2021-01-03T16:54:10.094" v="636"/>
          <ac:picMkLst>
            <pc:docMk/>
            <pc:sldMk cId="967121946" sldId="264"/>
            <ac:picMk id="7" creationId="{C3F4438D-F341-4872-BF68-33300D3D4B53}"/>
          </ac:picMkLst>
        </pc:picChg>
        <pc:picChg chg="add del mod ord">
          <ac:chgData name="Miranda Reynard" userId="S::miranda.reynard@bramhopeprimaryschool.co.uk::9378bc59-cd65-4499-b3ce-a67b870d38d6" providerId="AD" clId="Web-{8A1B2DBB-065D-4723-95B2-17DF951E76A1}" dt="2021-01-03T17:06:00.547" v="742"/>
          <ac:picMkLst>
            <pc:docMk/>
            <pc:sldMk cId="967121946" sldId="264"/>
            <ac:picMk id="8" creationId="{CBF9AB50-357E-4BD9-B87A-5CF18E0EC170}"/>
          </ac:picMkLst>
        </pc:picChg>
        <pc:picChg chg="add mod ord">
          <ac:chgData name="Miranda Reynard" userId="S::miranda.reynard@bramhopeprimaryschool.co.uk::9378bc59-cd65-4499-b3ce-a67b870d38d6" providerId="AD" clId="Web-{8A1B2DBB-065D-4723-95B2-17DF951E76A1}" dt="2021-01-03T17:06:15.734" v="747" actId="14100"/>
          <ac:picMkLst>
            <pc:docMk/>
            <pc:sldMk cId="967121946" sldId="264"/>
            <ac:picMk id="11" creationId="{FD22828B-D69C-4F02-95B4-27DFD82D2AD6}"/>
          </ac:picMkLst>
        </pc:picChg>
      </pc:sldChg>
    </pc:docChg>
  </pc:docChgLst>
  <pc:docChgLst>
    <pc:chgData name="Miranda Reynard" userId="S::miranda.reynard@bramhopeprimaryschool.co.uk::9378bc59-cd65-4499-b3ce-a67b870d38d6" providerId="AD" clId="Web-{4F5953E3-8922-1735-9AC9-714A0587222B}"/>
    <pc:docChg chg="addSld modSld sldOrd">
      <pc:chgData name="Miranda Reynard" userId="S::miranda.reynard@bramhopeprimaryschool.co.uk::9378bc59-cd65-4499-b3ce-a67b870d38d6" providerId="AD" clId="Web-{4F5953E3-8922-1735-9AC9-714A0587222B}" dt="2021-01-10T17:33:20.871" v="518"/>
      <pc:docMkLst>
        <pc:docMk/>
      </pc:docMkLst>
      <pc:sldChg chg="ord">
        <pc:chgData name="Miranda Reynard" userId="S::miranda.reynard@bramhopeprimaryschool.co.uk::9378bc59-cd65-4499-b3ce-a67b870d38d6" providerId="AD" clId="Web-{4F5953E3-8922-1735-9AC9-714A0587222B}" dt="2021-01-10T17:33:20.871" v="518"/>
        <pc:sldMkLst>
          <pc:docMk/>
          <pc:sldMk cId="355994781" sldId="257"/>
        </pc:sldMkLst>
      </pc:sldChg>
      <pc:sldChg chg="modSp new">
        <pc:chgData name="Miranda Reynard" userId="S::miranda.reynard@bramhopeprimaryschool.co.uk::9378bc59-cd65-4499-b3ce-a67b870d38d6" providerId="AD" clId="Web-{4F5953E3-8922-1735-9AC9-714A0587222B}" dt="2021-01-10T17:31:33.915" v="489" actId="20577"/>
        <pc:sldMkLst>
          <pc:docMk/>
          <pc:sldMk cId="1052733752" sldId="265"/>
        </pc:sldMkLst>
        <pc:spChg chg="mod">
          <ac:chgData name="Miranda Reynard" userId="S::miranda.reynard@bramhopeprimaryschool.co.uk::9378bc59-cd65-4499-b3ce-a67b870d38d6" providerId="AD" clId="Web-{4F5953E3-8922-1735-9AC9-714A0587222B}" dt="2021-01-10T17:29:33.959" v="419" actId="20577"/>
          <ac:spMkLst>
            <pc:docMk/>
            <pc:sldMk cId="1052733752" sldId="265"/>
            <ac:spMk id="2" creationId="{5D550AE8-1D41-46AA-922D-0FB527325862}"/>
          </ac:spMkLst>
        </pc:spChg>
        <pc:spChg chg="mod">
          <ac:chgData name="Miranda Reynard" userId="S::miranda.reynard@bramhopeprimaryschool.co.uk::9378bc59-cd65-4499-b3ce-a67b870d38d6" providerId="AD" clId="Web-{4F5953E3-8922-1735-9AC9-714A0587222B}" dt="2021-01-10T17:31:33.915" v="489" actId="20577"/>
          <ac:spMkLst>
            <pc:docMk/>
            <pc:sldMk cId="1052733752" sldId="265"/>
            <ac:spMk id="3" creationId="{3B194C79-0317-4DF1-8C52-A987187779B4}"/>
          </ac:spMkLst>
        </pc:spChg>
      </pc:sldChg>
      <pc:sldChg chg="modSp new">
        <pc:chgData name="Miranda Reynard" userId="S::miranda.reynard@bramhopeprimaryschool.co.uk::9378bc59-cd65-4499-b3ce-a67b870d38d6" providerId="AD" clId="Web-{4F5953E3-8922-1735-9AC9-714A0587222B}" dt="2021-01-10T17:32:45.308" v="516" actId="20577"/>
        <pc:sldMkLst>
          <pc:docMk/>
          <pc:sldMk cId="1525088124" sldId="266"/>
        </pc:sldMkLst>
        <pc:spChg chg="mod">
          <ac:chgData name="Miranda Reynard" userId="S::miranda.reynard@bramhopeprimaryschool.co.uk::9378bc59-cd65-4499-b3ce-a67b870d38d6" providerId="AD" clId="Web-{4F5953E3-8922-1735-9AC9-714A0587222B}" dt="2021-01-10T17:31:58.072" v="507" actId="20577"/>
          <ac:spMkLst>
            <pc:docMk/>
            <pc:sldMk cId="1525088124" sldId="266"/>
            <ac:spMk id="2" creationId="{117EB9CB-42E6-4396-88FA-2A1E4D8A8C9E}"/>
          </ac:spMkLst>
        </pc:spChg>
        <pc:spChg chg="mod">
          <ac:chgData name="Miranda Reynard" userId="S::miranda.reynard@bramhopeprimaryschool.co.uk::9378bc59-cd65-4499-b3ce-a67b870d38d6" providerId="AD" clId="Web-{4F5953E3-8922-1735-9AC9-714A0587222B}" dt="2021-01-10T17:32:45.308" v="516" actId="20577"/>
          <ac:spMkLst>
            <pc:docMk/>
            <pc:sldMk cId="1525088124" sldId="266"/>
            <ac:spMk id="3" creationId="{15FE8950-F845-40C1-B8B6-E1F4CE2FABC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dirty="0">
                <a:latin typeface="Calibri"/>
                <a:cs typeface="Calibri Light"/>
              </a:rPr>
              <a:t>La </a:t>
            </a:r>
            <a:r>
              <a:rPr lang="en-US" sz="9600" dirty="0" err="1">
                <a:latin typeface="Calibri"/>
                <a:cs typeface="Calibri Light"/>
              </a:rPr>
              <a:t>ropa</a:t>
            </a:r>
            <a:endParaRPr lang="en-US" sz="9600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 dirty="0">
                <a:latin typeface="Calibri Light"/>
                <a:cs typeface="Calibri"/>
              </a:rPr>
              <a:t>Clothes</a:t>
            </a:r>
            <a:endParaRPr lang="en-US" sz="800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550AE8-1D41-46AA-922D-0FB527325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W/C 11.1.21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B194C79-0317-4DF1-8C52-A98718777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We are continuing to learn the vocabulary for clothes; la </a:t>
            </a:r>
            <a:r>
              <a:rPr lang="en-US" dirty="0" err="1">
                <a:latin typeface="Calibri Light"/>
                <a:cs typeface="Calibri"/>
              </a:rPr>
              <a:t>ropa</a:t>
            </a:r>
            <a:r>
              <a:rPr lang="en-US" dirty="0">
                <a:latin typeface="Calibri Light"/>
                <a:cs typeface="Calibri"/>
              </a:rPr>
              <a:t>.</a:t>
            </a:r>
            <a:endParaRPr lang="en-US">
              <a:latin typeface="Calibri Light"/>
              <a:cs typeface="Calibri Light"/>
            </a:endParaRP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Can you remember any of the Spanish words from last week?</a:t>
            </a:r>
          </a:p>
          <a:p>
            <a:pPr marL="0" indent="0">
              <a:buNone/>
            </a:pPr>
            <a:r>
              <a:rPr lang="en-US" sz="2000" dirty="0" err="1">
                <a:latin typeface="Calibri Light"/>
                <a:cs typeface="Calibri"/>
              </a:rPr>
              <a:t>Eg</a:t>
            </a:r>
            <a:r>
              <a:rPr lang="en-US" sz="2000" dirty="0">
                <a:latin typeface="Calibri Light"/>
                <a:cs typeface="Calibri"/>
              </a:rPr>
              <a:t> skirt, dress, sweatshirt, jumper, shirt, T-shirt, trousers, socks, scarf, woolly hat, shoes, boots, gloves, coat? </a:t>
            </a:r>
            <a:endParaRPr lang="en-US"/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Have another look through the slides and try to say the Spanish words as you go. </a:t>
            </a:r>
            <a:r>
              <a:rPr lang="en-US" sz="2000" dirty="0">
                <a:latin typeface="Calibri Light"/>
                <a:cs typeface="Calibri"/>
              </a:rPr>
              <a:t>Remember, words in Spanish are pronounced as they are written, there are no tricks (well very few).</a:t>
            </a:r>
            <a:endParaRPr lang="en-US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2733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7EB9CB-42E6-4396-88FA-2A1E4D8A8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Activity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5FE8950-F845-40C1-B8B6-E1F4CE2FAB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alibri Light"/>
                <a:cs typeface="Calibri Light"/>
              </a:rPr>
              <a:t>Activity: Can you draw some clothes on the snowman and label them in Spanish? A hat, a scarf, some gloves and a coat.</a:t>
            </a:r>
            <a:endParaRPr lang="en-US">
              <a:latin typeface="Calibri Ligh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latin typeface="Calibri Light"/>
                <a:cs typeface="Calibri Light"/>
              </a:rPr>
              <a:t>If you don't have access to a printer, you could draw your own snowman.</a:t>
            </a:r>
            <a:endParaRPr lang="en-US" dirty="0">
              <a:latin typeface="Calibri Light"/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5088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69CBD7-C0DA-4519-838F-D4E2BB1D2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>
              <a:latin typeface="Calibri"/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0DA8-86F1-466F-9FE5-4029EB4578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 </a:t>
            </a:r>
            <a:r>
              <a:rPr lang="en-US" sz="4800" dirty="0" err="1">
                <a:latin typeface="Calibri Light"/>
                <a:cs typeface="Calibri"/>
              </a:rPr>
              <a:t>falda</a:t>
            </a:r>
            <a:endParaRPr lang="en-US" sz="4800" dirty="0">
              <a:latin typeface="Calibri Light"/>
              <a:cs typeface="Calibri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4692164-622F-41C0-BD01-50F195E0FC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 </a:t>
            </a:r>
            <a:r>
              <a:rPr lang="en-US" sz="4800" dirty="0" err="1">
                <a:latin typeface="Calibri Light"/>
                <a:cs typeface="Calibri"/>
              </a:rPr>
              <a:t>vestido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11" name="Picture 11" descr="A person wearing a pink dress&#10;&#10;Description automatically generated">
            <a:extLst>
              <a:ext uri="{FF2B5EF4-FFF2-40B4-BE49-F238E27FC236}">
                <a16:creationId xmlns:a16="http://schemas.microsoft.com/office/drawing/2014/main" xmlns="" id="{A1C3E661-51D5-4B81-A7CA-692054937D6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7028246" y="2505075"/>
            <a:ext cx="3471095" cy="3684588"/>
          </a:xfrm>
        </p:spPr>
      </p:pic>
      <p:pic>
        <p:nvPicPr>
          <p:cNvPr id="14" name="Picture 14" descr="A person with collar shirt&#10;&#10;Description automatically generated">
            <a:extLst>
              <a:ext uri="{FF2B5EF4-FFF2-40B4-BE49-F238E27FC236}">
                <a16:creationId xmlns:a16="http://schemas.microsoft.com/office/drawing/2014/main" xmlns="" id="{5C026A24-51FE-42A5-A20E-563B8A55AB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19293" y="2505075"/>
            <a:ext cx="4018550" cy="3684588"/>
          </a:xfrm>
        </p:spPr>
      </p:pic>
    </p:spTree>
    <p:extLst>
      <p:ext uri="{BB962C8B-B14F-4D97-AF65-F5344CB8AC3E}">
        <p14:creationId xmlns:p14="http://schemas.microsoft.com/office/powerpoint/2010/main" xmlns="" val="2834284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2D5FDC-7657-4403-B794-C6F94302D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88620FB-B936-496A-AAF6-3F016B7A89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 </a:t>
            </a:r>
            <a:r>
              <a:rPr lang="en-US" sz="4800" dirty="0" err="1">
                <a:latin typeface="Calibri Light"/>
                <a:cs typeface="Calibri"/>
              </a:rPr>
              <a:t>sudadera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 descr="A person wearing a suit and tie&#10;&#10;Description automatically generated">
            <a:extLst>
              <a:ext uri="{FF2B5EF4-FFF2-40B4-BE49-F238E27FC236}">
                <a16:creationId xmlns:a16="http://schemas.microsoft.com/office/drawing/2014/main" xmlns="" id="{854353EE-8452-4FB7-B3A2-32F44453195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51908" y="2505075"/>
            <a:ext cx="3733546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2CB185F-C859-483C-AAEB-49901920D4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un jersey</a:t>
            </a:r>
          </a:p>
        </p:txBody>
      </p:sp>
      <p:pic>
        <p:nvPicPr>
          <p:cNvPr id="8" name="Picture 8" descr="A person wearing a shirt and tie&#10;&#10;Description automatically generated">
            <a:extLst>
              <a:ext uri="{FF2B5EF4-FFF2-40B4-BE49-F238E27FC236}">
                <a16:creationId xmlns:a16="http://schemas.microsoft.com/office/drawing/2014/main" xmlns="" id="{07DBD20F-BF08-4A1C-A9FB-C8786043FA7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7296782" y="2505075"/>
            <a:ext cx="2934024" cy="3684588"/>
          </a:xfrm>
        </p:spPr>
      </p:pic>
    </p:spTree>
    <p:extLst>
      <p:ext uri="{BB962C8B-B14F-4D97-AF65-F5344CB8AC3E}">
        <p14:creationId xmlns:p14="http://schemas.microsoft.com/office/powerpoint/2010/main" xmlns="" val="677391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C6D93C-5B61-4227-A7CD-FC2896D00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D0A3CC5-E184-4F0B-BBAB-8DDDCF7E2A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una camisa</a:t>
            </a:r>
            <a:endParaRPr lang="en-US" sz="4800" dirty="0">
              <a:latin typeface="Calibri Light"/>
              <a:cs typeface="Calibri Light"/>
            </a:endParaRPr>
          </a:p>
        </p:txBody>
      </p:sp>
      <p:pic>
        <p:nvPicPr>
          <p:cNvPr id="7" name="Picture 7" descr="A person wearing a blue shirt&#10;&#10;Description automatically generated">
            <a:extLst>
              <a:ext uri="{FF2B5EF4-FFF2-40B4-BE49-F238E27FC236}">
                <a16:creationId xmlns:a16="http://schemas.microsoft.com/office/drawing/2014/main" xmlns="" id="{E342EA94-92A9-4C9F-A80E-D6A235152E8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889577" y="2505075"/>
            <a:ext cx="3058208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1CED9FD-93E1-4EB4-80E8-ABBA3A971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 </a:t>
            </a:r>
            <a:r>
              <a:rPr lang="en-US" sz="4800" dirty="0" err="1">
                <a:latin typeface="Calibri Light"/>
                <a:cs typeface="Calibri"/>
              </a:rPr>
              <a:t>camiseta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11" name="Picture 11" descr="A person posing for the camera&#10;&#10;Description automatically generated">
            <a:extLst>
              <a:ext uri="{FF2B5EF4-FFF2-40B4-BE49-F238E27FC236}">
                <a16:creationId xmlns:a16="http://schemas.microsoft.com/office/drawing/2014/main" xmlns="" id="{D50786B2-4FEE-4E30-B34A-6249DB07BD4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753912" y="2505075"/>
            <a:ext cx="3430293" cy="3684588"/>
          </a:xfrm>
        </p:spPr>
      </p:pic>
    </p:spTree>
    <p:extLst>
      <p:ext uri="{BB962C8B-B14F-4D97-AF65-F5344CB8AC3E}">
        <p14:creationId xmlns:p14="http://schemas.microsoft.com/office/powerpoint/2010/main" xmlns="" val="3998140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22EE96-8B10-4FF0-B44A-2AC65743F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3AFD687-DC99-4C93-94E8-F9DBCC7975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 err="1">
                <a:latin typeface="Calibri Light"/>
                <a:cs typeface="Calibri"/>
              </a:rPr>
              <a:t>unos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pantalones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 descr="A person standing posing for the camera&#10;&#10;Description automatically generated">
            <a:extLst>
              <a:ext uri="{FF2B5EF4-FFF2-40B4-BE49-F238E27FC236}">
                <a16:creationId xmlns:a16="http://schemas.microsoft.com/office/drawing/2014/main" xmlns="" id="{74CC9EA6-90E0-47DC-A4F1-E7CE3A58354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90485" y="2505075"/>
            <a:ext cx="2456392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C8027B0-68C4-4403-B1B8-5F09506F5C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 err="1">
                <a:latin typeface="Calibri Light"/>
                <a:cs typeface="Calibri"/>
              </a:rPr>
              <a:t>unos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calcitines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8" name="Picture 8" descr="A close up of a colorful blanket&#10;&#10;Description automatically generated">
            <a:extLst>
              <a:ext uri="{FF2B5EF4-FFF2-40B4-BE49-F238E27FC236}">
                <a16:creationId xmlns:a16="http://schemas.microsoft.com/office/drawing/2014/main" xmlns="" id="{0A0115C1-D6FB-4656-8494-FEE3828E9B6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7535598" y="2505075"/>
            <a:ext cx="2456392" cy="3684588"/>
          </a:xfrm>
        </p:spPr>
      </p:pic>
    </p:spTree>
    <p:extLst>
      <p:ext uri="{BB962C8B-B14F-4D97-AF65-F5344CB8AC3E}">
        <p14:creationId xmlns:p14="http://schemas.microsoft.com/office/powerpoint/2010/main" xmlns="" val="4259336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9B472D-43AB-4C0C-9000-0D04C91E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DC6DD83-1749-4EDD-873E-2E41442A36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 </a:t>
            </a:r>
            <a:r>
              <a:rPr lang="en-US" sz="4800" dirty="0" err="1">
                <a:latin typeface="Calibri Light"/>
                <a:cs typeface="Calibri"/>
              </a:rPr>
              <a:t>bufanda</a:t>
            </a:r>
            <a:endParaRPr lang="en-US" sz="4800" dirty="0">
              <a:latin typeface="Calibri Light"/>
              <a:cs typeface="Calibri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B804198-FB20-4F09-A019-ECCC864A69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 </a:t>
            </a:r>
            <a:r>
              <a:rPr lang="en-US" sz="4800" dirty="0" err="1">
                <a:latin typeface="Calibri Light"/>
                <a:cs typeface="Calibri"/>
              </a:rPr>
              <a:t>gorro</a:t>
            </a:r>
            <a:r>
              <a:rPr lang="en-US" sz="4800" dirty="0">
                <a:latin typeface="Calibri Light"/>
                <a:cs typeface="Calibri"/>
              </a:rPr>
              <a:t> de </a:t>
            </a:r>
            <a:r>
              <a:rPr lang="en-US" sz="4800" dirty="0" err="1">
                <a:latin typeface="Calibri Light"/>
                <a:cs typeface="Calibri"/>
              </a:rPr>
              <a:t>lana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8" name="Picture 8" descr="A close up of a pink hat&#10;&#10;Description automatically generated">
            <a:extLst>
              <a:ext uri="{FF2B5EF4-FFF2-40B4-BE49-F238E27FC236}">
                <a16:creationId xmlns:a16="http://schemas.microsoft.com/office/drawing/2014/main" xmlns="" id="{D487EA44-5059-4E03-B41E-2FE4FCE2352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6921500" y="2505075"/>
            <a:ext cx="3684588" cy="3684588"/>
          </a:xfrm>
        </p:spPr>
      </p:pic>
      <p:pic>
        <p:nvPicPr>
          <p:cNvPr id="11" name="Picture 11" descr="A person wearing a suit and tie&#10;&#10;Description automatically generated">
            <a:extLst>
              <a:ext uri="{FF2B5EF4-FFF2-40B4-BE49-F238E27FC236}">
                <a16:creationId xmlns:a16="http://schemas.microsoft.com/office/drawing/2014/main" xmlns="" id="{FDF27D40-D1B4-4C4B-AD2F-FCEB8A5D627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1866045" y="2505075"/>
            <a:ext cx="3105273" cy="3684588"/>
          </a:xfrm>
        </p:spPr>
      </p:pic>
    </p:spTree>
    <p:extLst>
      <p:ext uri="{BB962C8B-B14F-4D97-AF65-F5344CB8AC3E}">
        <p14:creationId xmlns:p14="http://schemas.microsoft.com/office/powerpoint/2010/main" xmlns="" val="3725944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C47329-4A26-4E21-A356-8434BB46D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 dirty="0" err="1">
              <a:latin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6E476BD-5B6D-437D-8F8D-31AEB27A40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 err="1">
                <a:latin typeface="Calibri Light"/>
                <a:cs typeface="Calibri"/>
              </a:rPr>
              <a:t>unos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zapatos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 descr="A pair of shoes&#10;&#10;Description automatically generated">
            <a:extLst>
              <a:ext uri="{FF2B5EF4-FFF2-40B4-BE49-F238E27FC236}">
                <a16:creationId xmlns:a16="http://schemas.microsoft.com/office/drawing/2014/main" xmlns="" id="{C0DB2E5B-97F7-4CA8-B893-9E5C2B18183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76387" y="2505075"/>
            <a:ext cx="3684588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9C47D7B-A9E1-433F-887F-F83D8A7353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 err="1">
                <a:latin typeface="Calibri Light"/>
                <a:cs typeface="Calibri"/>
              </a:rPr>
              <a:t>unas</a:t>
            </a:r>
            <a:r>
              <a:rPr lang="en-US" sz="4800" dirty="0">
                <a:latin typeface="Calibri Light"/>
                <a:cs typeface="Calibri"/>
              </a:rPr>
              <a:t> botas</a:t>
            </a:r>
          </a:p>
        </p:txBody>
      </p:sp>
      <p:pic>
        <p:nvPicPr>
          <p:cNvPr id="8" name="Picture 8" descr="A pair of feet wearing blue shoes&#10;&#10;Description automatically generated">
            <a:extLst>
              <a:ext uri="{FF2B5EF4-FFF2-40B4-BE49-F238E27FC236}">
                <a16:creationId xmlns:a16="http://schemas.microsoft.com/office/drawing/2014/main" xmlns="" id="{2CF46F29-AEF5-4C02-83CE-D0DD094BD47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7228549" y="2505075"/>
            <a:ext cx="3070490" cy="3684588"/>
          </a:xfrm>
        </p:spPr>
      </p:pic>
    </p:spTree>
    <p:extLst>
      <p:ext uri="{BB962C8B-B14F-4D97-AF65-F5344CB8AC3E}">
        <p14:creationId xmlns:p14="http://schemas.microsoft.com/office/powerpoint/2010/main" xmlns="" val="2579340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411C91-EADA-48FC-8142-4ACB123B2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1D8F0DB-C9B6-4A6F-9219-3DF1634929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 err="1">
                <a:latin typeface="Calibri Light"/>
                <a:cs typeface="Calibri"/>
              </a:rPr>
              <a:t>unos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guantes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C3F4438D-F341-4872-BF68-33300D3D4B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76387" y="2505075"/>
            <a:ext cx="3684588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E3B297D-477E-42BC-BCB6-870D2EF9A6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 </a:t>
            </a:r>
            <a:r>
              <a:rPr lang="en-US" sz="4800" dirty="0" err="1">
                <a:latin typeface="Calibri Light"/>
                <a:cs typeface="Calibri"/>
              </a:rPr>
              <a:t>abrigo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11" name="Picture 11" descr="A close up of a coat&#10;&#10;Description automatically generated">
            <a:extLst>
              <a:ext uri="{FF2B5EF4-FFF2-40B4-BE49-F238E27FC236}">
                <a16:creationId xmlns:a16="http://schemas.microsoft.com/office/drawing/2014/main" xmlns="" id="{FD22828B-D69C-4F02-95B4-27DFD82D2AD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389015" y="2618402"/>
            <a:ext cx="4447634" cy="3687971"/>
          </a:xfrm>
        </p:spPr>
      </p:pic>
    </p:spTree>
    <p:extLst>
      <p:ext uri="{BB962C8B-B14F-4D97-AF65-F5344CB8AC3E}">
        <p14:creationId xmlns:p14="http://schemas.microsoft.com/office/powerpoint/2010/main" xmlns="" val="967121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169B65-86AB-443A-9314-099A32A96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 </a:t>
            </a:r>
            <a:r>
              <a:rPr lang="en-US" sz="6000" dirty="0" err="1">
                <a:latin typeface="Calibri"/>
                <a:cs typeface="Calibri Light"/>
              </a:rPr>
              <a:t>ropa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6815C00-B1E3-4F1C-BEE3-133414AE06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b="1" dirty="0">
                <a:latin typeface="Calibri Light"/>
                <a:cs typeface="Calibri"/>
              </a:rPr>
              <a:t>This week we are starting a new topic, starting to learn vocabulary for clothes.</a:t>
            </a:r>
          </a:p>
          <a:p>
            <a:pPr marL="0" indent="0">
              <a:buNone/>
            </a:pPr>
            <a:endParaRPr lang="en-US" sz="3200" b="1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200" dirty="0">
                <a:latin typeface="Calibri Light"/>
                <a:cs typeface="Calibri"/>
              </a:rPr>
              <a:t>We could revise </a:t>
            </a:r>
            <a:r>
              <a:rPr lang="en-US" sz="3200" dirty="0" err="1">
                <a:latin typeface="Calibri Light"/>
                <a:cs typeface="Calibri"/>
              </a:rPr>
              <a:t>colours</a:t>
            </a:r>
            <a:r>
              <a:rPr lang="en-US" sz="3200" dirty="0">
                <a:latin typeface="Calibri Light"/>
                <a:cs typeface="Calibri"/>
              </a:rPr>
              <a:t> at the same time.</a:t>
            </a:r>
          </a:p>
          <a:p>
            <a:pPr marL="0" indent="0">
              <a:buNone/>
            </a:pPr>
            <a:r>
              <a:rPr lang="en-US" sz="3200" b="1" dirty="0">
                <a:latin typeface="Calibri Light"/>
                <a:cs typeface="Calibri"/>
              </a:rPr>
              <a:t>¿De </a:t>
            </a:r>
            <a:r>
              <a:rPr lang="en-US" sz="3200" b="1" dirty="0" err="1">
                <a:latin typeface="Calibri Light"/>
                <a:cs typeface="Calibri"/>
              </a:rPr>
              <a:t>qué</a:t>
            </a:r>
            <a:r>
              <a:rPr lang="en-US" sz="3200" b="1" dirty="0">
                <a:latin typeface="Calibri Light"/>
                <a:cs typeface="Calibri"/>
              </a:rPr>
              <a:t> color es?</a:t>
            </a:r>
            <a:r>
              <a:rPr lang="en-US" sz="3200" dirty="0">
                <a:latin typeface="Calibri Light"/>
                <a:cs typeface="Calibri"/>
              </a:rPr>
              <a:t> What </a:t>
            </a:r>
            <a:r>
              <a:rPr lang="en-US" sz="3200" dirty="0" err="1">
                <a:latin typeface="Calibri Light"/>
                <a:cs typeface="Calibri"/>
              </a:rPr>
              <a:t>colour</a:t>
            </a:r>
            <a:r>
              <a:rPr lang="en-US" sz="3200" dirty="0">
                <a:latin typeface="Calibri Light"/>
                <a:cs typeface="Calibri"/>
              </a:rPr>
              <a:t> is it?</a:t>
            </a:r>
          </a:p>
          <a:p>
            <a:pPr marL="0" indent="0">
              <a:buNone/>
            </a:pPr>
            <a:endParaRPr lang="en-US" sz="6000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994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116</Words>
  <Application>Microsoft Office PowerPoint</Application>
  <PresentationFormat>Custom</PresentationFormat>
  <Paragraphs>36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La ropa</vt:lpstr>
      <vt:lpstr>W/C 11.1.21</vt:lpstr>
      <vt:lpstr>Activity</vt:lpstr>
      <vt:lpstr>La ropa</vt:lpstr>
      <vt:lpstr>La ropa</vt:lpstr>
      <vt:lpstr>La ropa</vt:lpstr>
      <vt:lpstr>La ropa</vt:lpstr>
      <vt:lpstr>La ropa</vt:lpstr>
      <vt:lpstr>La ropa</vt:lpstr>
      <vt:lpstr>La ropa</vt:lpstr>
      <vt:lpstr>La ropa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DARREN FOGARTY</dc:creator>
  <cp:lastModifiedBy>DARREN FOGARTY</cp:lastModifiedBy>
  <cp:revision>223</cp:revision>
  <dcterms:created xsi:type="dcterms:W3CDTF">2021-01-03T16:16:36Z</dcterms:created>
  <dcterms:modified xsi:type="dcterms:W3CDTF">2021-01-10T18:20:26Z</dcterms:modified>
</cp:coreProperties>
</file>