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BBDB39-A24C-F2FE-B382-9156AB2B727F}" v="22" dt="2021-01-14T15:36:45.4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microsoft.com/office/2015/10/relationships/revisionInfo" Target="revisionInfo.xml" Id="rId8" /><Relationship Type="http://schemas.openxmlformats.org/officeDocument/2006/relationships/presProps" Target="presProps.xml" Id="rId3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ableStyles" Target="tableStyles.xml" Id="rId6" /><Relationship Type="http://schemas.openxmlformats.org/officeDocument/2006/relationships/theme" Target="theme/theme1.xml" Id="rId5" /><Relationship Type="http://schemas.openxmlformats.org/officeDocument/2006/relationships/viewProps" Target="viewProps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B4565E77-F581-4A85-A4C4-7D39DB078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2045" y="361837"/>
            <a:ext cx="4194131" cy="5591530"/>
          </a:xfrm>
          <a:prstGeom prst="rect">
            <a:avLst/>
          </a:prstGeom>
        </p:spPr>
      </p:pic>
      <p:pic>
        <p:nvPicPr>
          <p:cNvPr id="5" name="Picture 5" descr="A picture containing text, newspaper, person, table&#10;&#10;Description automatically generated">
            <a:extLst>
              <a:ext uri="{FF2B5EF4-FFF2-40B4-BE49-F238E27FC236}">
                <a16:creationId xmlns:a16="http://schemas.microsoft.com/office/drawing/2014/main" id="{839E8C28-F18A-4903-A929-FB88D85EE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6783" y="320084"/>
            <a:ext cx="4058433" cy="5414078"/>
          </a:xfrm>
          <a:prstGeom prst="rect">
            <a:avLst/>
          </a:prstGeo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45925F5E-7319-4B87-A183-CF66715020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581043"/>
            <a:ext cx="3870542" cy="515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</cp:revision>
  <dcterms:created xsi:type="dcterms:W3CDTF">2021-01-14T15:31:42Z</dcterms:created>
  <dcterms:modified xsi:type="dcterms:W3CDTF">2021-01-14T15:36:45Z</dcterms:modified>
</cp:coreProperties>
</file>