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57"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097703-E759-4B19-ACE6-AD1B34C4AD0C}" v="782" dt="2021-01-10T16:47:15.9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randa Reynard" userId="S::miranda.reynard@bramhopeprimaryschool.co.uk::9378bc59-cd65-4499-b3ce-a67b870d38d6" providerId="AD" clId="Web-{BF097703-E759-4B19-ACE6-AD1B34C4AD0C}"/>
    <pc:docChg chg="addSld modSld">
      <pc:chgData name="Miranda Reynard" userId="S::miranda.reynard@bramhopeprimaryschool.co.uk::9378bc59-cd65-4499-b3ce-a67b870d38d6" providerId="AD" clId="Web-{BF097703-E759-4B19-ACE6-AD1B34C4AD0C}" dt="2021-01-10T16:47:15.966" v="766" actId="20577"/>
      <pc:docMkLst>
        <pc:docMk/>
      </pc:docMkLst>
      <pc:sldChg chg="modSp">
        <pc:chgData name="Miranda Reynard" userId="S::miranda.reynard@bramhopeprimaryschool.co.uk::9378bc59-cd65-4499-b3ce-a67b870d38d6" providerId="AD" clId="Web-{BF097703-E759-4B19-ACE6-AD1B34C4AD0C}" dt="2021-01-10T16:18:24.561" v="116" actId="20577"/>
        <pc:sldMkLst>
          <pc:docMk/>
          <pc:sldMk cId="109857222" sldId="256"/>
        </pc:sldMkLst>
        <pc:spChg chg="mod">
          <ac:chgData name="Miranda Reynard" userId="S::miranda.reynard@bramhopeprimaryschool.co.uk::9378bc59-cd65-4499-b3ce-a67b870d38d6" providerId="AD" clId="Web-{BF097703-E759-4B19-ACE6-AD1B34C4AD0C}" dt="2021-01-10T16:18:17.983" v="113" actId="20577"/>
          <ac:spMkLst>
            <pc:docMk/>
            <pc:sldMk cId="109857222" sldId="256"/>
            <ac:spMk id="2" creationId="{00000000-0000-0000-0000-000000000000}"/>
          </ac:spMkLst>
        </pc:spChg>
        <pc:spChg chg="mod">
          <ac:chgData name="Miranda Reynard" userId="S::miranda.reynard@bramhopeprimaryschool.co.uk::9378bc59-cd65-4499-b3ce-a67b870d38d6" providerId="AD" clId="Web-{BF097703-E759-4B19-ACE6-AD1B34C4AD0C}" dt="2021-01-10T16:18:24.561" v="116" actId="20577"/>
          <ac:spMkLst>
            <pc:docMk/>
            <pc:sldMk cId="109857222" sldId="256"/>
            <ac:spMk id="3" creationId="{00000000-0000-0000-0000-000000000000}"/>
          </ac:spMkLst>
        </pc:spChg>
      </pc:sldChg>
      <pc:sldChg chg="addSp delSp modSp new">
        <pc:chgData name="Miranda Reynard" userId="S::miranda.reynard@bramhopeprimaryschool.co.uk::9378bc59-cd65-4499-b3ce-a67b870d38d6" providerId="AD" clId="Web-{BF097703-E759-4B19-ACE6-AD1B34C4AD0C}" dt="2021-01-10T16:19:52.751" v="148" actId="20577"/>
        <pc:sldMkLst>
          <pc:docMk/>
          <pc:sldMk cId="2636837257" sldId="257"/>
        </pc:sldMkLst>
        <pc:spChg chg="mod">
          <ac:chgData name="Miranda Reynard" userId="S::miranda.reynard@bramhopeprimaryschool.co.uk::9378bc59-cd65-4499-b3ce-a67b870d38d6" providerId="AD" clId="Web-{BF097703-E759-4B19-ACE6-AD1B34C4AD0C}" dt="2021-01-10T16:19:07.547" v="131" actId="20577"/>
          <ac:spMkLst>
            <pc:docMk/>
            <pc:sldMk cId="2636837257" sldId="257"/>
            <ac:spMk id="2" creationId="{9CFEE9A7-810C-4D79-9A73-617AE09D05EE}"/>
          </ac:spMkLst>
        </pc:spChg>
        <pc:spChg chg="mod">
          <ac:chgData name="Miranda Reynard" userId="S::miranda.reynard@bramhopeprimaryschool.co.uk::9378bc59-cd65-4499-b3ce-a67b870d38d6" providerId="AD" clId="Web-{BF097703-E759-4B19-ACE6-AD1B34C4AD0C}" dt="2021-01-10T16:19:45.235" v="145" actId="20577"/>
          <ac:spMkLst>
            <pc:docMk/>
            <pc:sldMk cId="2636837257" sldId="257"/>
            <ac:spMk id="3" creationId="{FCA33E3E-9E8E-4808-A7BD-7E14ED6EB8B4}"/>
          </ac:spMkLst>
        </pc:spChg>
        <pc:spChg chg="del">
          <ac:chgData name="Miranda Reynard" userId="S::miranda.reynard@bramhopeprimaryschool.co.uk::9378bc59-cd65-4499-b3ce-a67b870d38d6" providerId="AD" clId="Web-{BF097703-E759-4B19-ACE6-AD1B34C4AD0C}" dt="2021-01-10T16:11:35.864" v="17"/>
          <ac:spMkLst>
            <pc:docMk/>
            <pc:sldMk cId="2636837257" sldId="257"/>
            <ac:spMk id="4" creationId="{B8283D31-74BF-4F3B-8D60-C222D58989D6}"/>
          </ac:spMkLst>
        </pc:spChg>
        <pc:spChg chg="mod">
          <ac:chgData name="Miranda Reynard" userId="S::miranda.reynard@bramhopeprimaryschool.co.uk::9378bc59-cd65-4499-b3ce-a67b870d38d6" providerId="AD" clId="Web-{BF097703-E759-4B19-ACE6-AD1B34C4AD0C}" dt="2021-01-10T16:19:52.751" v="148" actId="20577"/>
          <ac:spMkLst>
            <pc:docMk/>
            <pc:sldMk cId="2636837257" sldId="257"/>
            <ac:spMk id="5" creationId="{9EDA5B2B-85E5-48A9-B994-028C7ED5C810}"/>
          </ac:spMkLst>
        </pc:spChg>
        <pc:spChg chg="del">
          <ac:chgData name="Miranda Reynard" userId="S::miranda.reynard@bramhopeprimaryschool.co.uk::9378bc59-cd65-4499-b3ce-a67b870d38d6" providerId="AD" clId="Web-{BF097703-E759-4B19-ACE6-AD1B34C4AD0C}" dt="2021-01-10T16:11:47.067" v="18"/>
          <ac:spMkLst>
            <pc:docMk/>
            <pc:sldMk cId="2636837257" sldId="257"/>
            <ac:spMk id="6" creationId="{64062980-86C3-4668-9C46-AC2558F27E3E}"/>
          </ac:spMkLst>
        </pc:spChg>
        <pc:picChg chg="add mod ord">
          <ac:chgData name="Miranda Reynard" userId="S::miranda.reynard@bramhopeprimaryschool.co.uk::9378bc59-cd65-4499-b3ce-a67b870d38d6" providerId="AD" clId="Web-{BF097703-E759-4B19-ACE6-AD1B34C4AD0C}" dt="2021-01-10T16:11:35.864" v="17"/>
          <ac:picMkLst>
            <pc:docMk/>
            <pc:sldMk cId="2636837257" sldId="257"/>
            <ac:picMk id="7" creationId="{35BC77C0-E493-4DC8-A424-1289C60A7407}"/>
          </ac:picMkLst>
        </pc:picChg>
        <pc:picChg chg="add mod ord">
          <ac:chgData name="Miranda Reynard" userId="S::miranda.reynard@bramhopeprimaryschool.co.uk::9378bc59-cd65-4499-b3ce-a67b870d38d6" providerId="AD" clId="Web-{BF097703-E759-4B19-ACE6-AD1B34C4AD0C}" dt="2021-01-10T16:11:47.067" v="18"/>
          <ac:picMkLst>
            <pc:docMk/>
            <pc:sldMk cId="2636837257" sldId="257"/>
            <ac:picMk id="8" creationId="{2A7C7F44-2FD8-4729-AAB0-3A1D8ED5CFD3}"/>
          </ac:picMkLst>
        </pc:picChg>
      </pc:sldChg>
      <pc:sldChg chg="addSp delSp modSp new">
        <pc:chgData name="Miranda Reynard" userId="S::miranda.reynard@bramhopeprimaryschool.co.uk::9378bc59-cd65-4499-b3ce-a67b870d38d6" providerId="AD" clId="Web-{BF097703-E759-4B19-ACE6-AD1B34C4AD0C}" dt="2021-01-10T16:20:52.659" v="166" actId="1076"/>
        <pc:sldMkLst>
          <pc:docMk/>
          <pc:sldMk cId="4034834298" sldId="258"/>
        </pc:sldMkLst>
        <pc:spChg chg="mod">
          <ac:chgData name="Miranda Reynard" userId="S::miranda.reynard@bramhopeprimaryschool.co.uk::9378bc59-cd65-4499-b3ce-a67b870d38d6" providerId="AD" clId="Web-{BF097703-E759-4B19-ACE6-AD1B34C4AD0C}" dt="2021-01-10T16:20:15.814" v="153" actId="20577"/>
          <ac:spMkLst>
            <pc:docMk/>
            <pc:sldMk cId="4034834298" sldId="258"/>
            <ac:spMk id="2" creationId="{1C5CE732-4696-4193-A411-76CF15E7AF6E}"/>
          </ac:spMkLst>
        </pc:spChg>
        <pc:spChg chg="mod">
          <ac:chgData name="Miranda Reynard" userId="S::miranda.reynard@bramhopeprimaryschool.co.uk::9378bc59-cd65-4499-b3ce-a67b870d38d6" providerId="AD" clId="Web-{BF097703-E759-4B19-ACE6-AD1B34C4AD0C}" dt="2021-01-10T16:20:33.502" v="161" actId="1076"/>
          <ac:spMkLst>
            <pc:docMk/>
            <pc:sldMk cId="4034834298" sldId="258"/>
            <ac:spMk id="3" creationId="{6A29FC36-E2F3-47A4-83BE-1232EA75778E}"/>
          </ac:spMkLst>
        </pc:spChg>
        <pc:spChg chg="del">
          <ac:chgData name="Miranda Reynard" userId="S::miranda.reynard@bramhopeprimaryschool.co.uk::9378bc59-cd65-4499-b3ce-a67b870d38d6" providerId="AD" clId="Web-{BF097703-E759-4B19-ACE6-AD1B34C4AD0C}" dt="2021-01-10T16:12:42.287" v="28"/>
          <ac:spMkLst>
            <pc:docMk/>
            <pc:sldMk cId="4034834298" sldId="258"/>
            <ac:spMk id="4" creationId="{A09BCCAE-CF0B-4109-9E06-4B943DA1D554}"/>
          </ac:spMkLst>
        </pc:spChg>
        <pc:spChg chg="mod">
          <ac:chgData name="Miranda Reynard" userId="S::miranda.reynard@bramhopeprimaryschool.co.uk::9378bc59-cd65-4499-b3ce-a67b870d38d6" providerId="AD" clId="Web-{BF097703-E759-4B19-ACE6-AD1B34C4AD0C}" dt="2021-01-10T16:20:52.659" v="166" actId="1076"/>
          <ac:spMkLst>
            <pc:docMk/>
            <pc:sldMk cId="4034834298" sldId="258"/>
            <ac:spMk id="5" creationId="{D404D873-2AEE-404E-B6C8-DD2D194D09C8}"/>
          </ac:spMkLst>
        </pc:spChg>
        <pc:spChg chg="del">
          <ac:chgData name="Miranda Reynard" userId="S::miranda.reynard@bramhopeprimaryschool.co.uk::9378bc59-cd65-4499-b3ce-a67b870d38d6" providerId="AD" clId="Web-{BF097703-E759-4B19-ACE6-AD1B34C4AD0C}" dt="2021-01-10T16:12:52.006" v="29"/>
          <ac:spMkLst>
            <pc:docMk/>
            <pc:sldMk cId="4034834298" sldId="258"/>
            <ac:spMk id="6" creationId="{8BAE244C-423F-4F7B-B8AD-0B6C07999C90}"/>
          </ac:spMkLst>
        </pc:spChg>
        <pc:picChg chg="add mod ord">
          <ac:chgData name="Miranda Reynard" userId="S::miranda.reynard@bramhopeprimaryschool.co.uk::9378bc59-cd65-4499-b3ce-a67b870d38d6" providerId="AD" clId="Web-{BF097703-E759-4B19-ACE6-AD1B34C4AD0C}" dt="2021-01-10T16:12:42.287" v="28"/>
          <ac:picMkLst>
            <pc:docMk/>
            <pc:sldMk cId="4034834298" sldId="258"/>
            <ac:picMk id="7" creationId="{F73BEEE9-307C-4C7D-9D94-3C072751ACD4}"/>
          </ac:picMkLst>
        </pc:picChg>
        <pc:picChg chg="add mod ord">
          <ac:chgData name="Miranda Reynard" userId="S::miranda.reynard@bramhopeprimaryschool.co.uk::9378bc59-cd65-4499-b3ce-a67b870d38d6" providerId="AD" clId="Web-{BF097703-E759-4B19-ACE6-AD1B34C4AD0C}" dt="2021-01-10T16:12:52.006" v="29"/>
          <ac:picMkLst>
            <pc:docMk/>
            <pc:sldMk cId="4034834298" sldId="258"/>
            <ac:picMk id="8" creationId="{4A1F4DE0-02FB-43A6-ABCD-18D270FC7C5C}"/>
          </ac:picMkLst>
        </pc:picChg>
      </pc:sldChg>
      <pc:sldChg chg="addSp delSp modSp new">
        <pc:chgData name="Miranda Reynard" userId="S::miranda.reynard@bramhopeprimaryschool.co.uk::9378bc59-cd65-4499-b3ce-a67b870d38d6" providerId="AD" clId="Web-{BF097703-E759-4B19-ACE6-AD1B34C4AD0C}" dt="2021-01-10T16:21:28.269" v="179" actId="20577"/>
        <pc:sldMkLst>
          <pc:docMk/>
          <pc:sldMk cId="835635584" sldId="259"/>
        </pc:sldMkLst>
        <pc:spChg chg="mod">
          <ac:chgData name="Miranda Reynard" userId="S::miranda.reynard@bramhopeprimaryschool.co.uk::9378bc59-cd65-4499-b3ce-a67b870d38d6" providerId="AD" clId="Web-{BF097703-E759-4B19-ACE6-AD1B34C4AD0C}" dt="2021-01-10T16:21:09.393" v="169" actId="20577"/>
          <ac:spMkLst>
            <pc:docMk/>
            <pc:sldMk cId="835635584" sldId="259"/>
            <ac:spMk id="2" creationId="{C260FCF9-A633-48D3-98AD-2C52053D99B4}"/>
          </ac:spMkLst>
        </pc:spChg>
        <pc:spChg chg="mod">
          <ac:chgData name="Miranda Reynard" userId="S::miranda.reynard@bramhopeprimaryschool.co.uk::9378bc59-cd65-4499-b3ce-a67b870d38d6" providerId="AD" clId="Web-{BF097703-E759-4B19-ACE6-AD1B34C4AD0C}" dt="2021-01-10T16:21:19.097" v="174" actId="20577"/>
          <ac:spMkLst>
            <pc:docMk/>
            <pc:sldMk cId="835635584" sldId="259"/>
            <ac:spMk id="3" creationId="{19EF30B6-8A65-450E-A5D9-D4FAA24E2242}"/>
          </ac:spMkLst>
        </pc:spChg>
        <pc:spChg chg="del">
          <ac:chgData name="Miranda Reynard" userId="S::miranda.reynard@bramhopeprimaryschool.co.uk::9378bc59-cd65-4499-b3ce-a67b870d38d6" providerId="AD" clId="Web-{BF097703-E759-4B19-ACE6-AD1B34C4AD0C}" dt="2021-01-10T16:13:34.289" v="39"/>
          <ac:spMkLst>
            <pc:docMk/>
            <pc:sldMk cId="835635584" sldId="259"/>
            <ac:spMk id="4" creationId="{45FA6E9E-6188-4BC0-95ED-60FE1A8303E7}"/>
          </ac:spMkLst>
        </pc:spChg>
        <pc:spChg chg="mod">
          <ac:chgData name="Miranda Reynard" userId="S::miranda.reynard@bramhopeprimaryschool.co.uk::9378bc59-cd65-4499-b3ce-a67b870d38d6" providerId="AD" clId="Web-{BF097703-E759-4B19-ACE6-AD1B34C4AD0C}" dt="2021-01-10T16:21:28.269" v="179" actId="20577"/>
          <ac:spMkLst>
            <pc:docMk/>
            <pc:sldMk cId="835635584" sldId="259"/>
            <ac:spMk id="5" creationId="{45425847-3B50-4D16-9CC1-5750D6FA542A}"/>
          </ac:spMkLst>
        </pc:spChg>
        <pc:spChg chg="del">
          <ac:chgData name="Miranda Reynard" userId="S::miranda.reynard@bramhopeprimaryschool.co.uk::9378bc59-cd65-4499-b3ce-a67b870d38d6" providerId="AD" clId="Web-{BF097703-E759-4B19-ACE6-AD1B34C4AD0C}" dt="2021-01-10T16:13:43.336" v="40"/>
          <ac:spMkLst>
            <pc:docMk/>
            <pc:sldMk cId="835635584" sldId="259"/>
            <ac:spMk id="6" creationId="{DAC1CFC2-B098-479B-92BF-BF70E120B4E4}"/>
          </ac:spMkLst>
        </pc:spChg>
        <pc:picChg chg="add mod ord">
          <ac:chgData name="Miranda Reynard" userId="S::miranda.reynard@bramhopeprimaryschool.co.uk::9378bc59-cd65-4499-b3ce-a67b870d38d6" providerId="AD" clId="Web-{BF097703-E759-4B19-ACE6-AD1B34C4AD0C}" dt="2021-01-10T16:13:34.289" v="39"/>
          <ac:picMkLst>
            <pc:docMk/>
            <pc:sldMk cId="835635584" sldId="259"/>
            <ac:picMk id="7" creationId="{56C4C1BD-862E-4B55-AA67-F186A240EB05}"/>
          </ac:picMkLst>
        </pc:picChg>
        <pc:picChg chg="add mod ord">
          <ac:chgData name="Miranda Reynard" userId="S::miranda.reynard@bramhopeprimaryschool.co.uk::9378bc59-cd65-4499-b3ce-a67b870d38d6" providerId="AD" clId="Web-{BF097703-E759-4B19-ACE6-AD1B34C4AD0C}" dt="2021-01-10T16:13:43.336" v="40"/>
          <ac:picMkLst>
            <pc:docMk/>
            <pc:sldMk cId="835635584" sldId="259"/>
            <ac:picMk id="8" creationId="{A3F96D28-EA30-4407-AB68-AF77DD2D461A}"/>
          </ac:picMkLst>
        </pc:picChg>
      </pc:sldChg>
      <pc:sldChg chg="addSp delSp modSp new">
        <pc:chgData name="Miranda Reynard" userId="S::miranda.reynard@bramhopeprimaryschool.co.uk::9378bc59-cd65-4499-b3ce-a67b870d38d6" providerId="AD" clId="Web-{BF097703-E759-4B19-ACE6-AD1B34C4AD0C}" dt="2021-01-10T16:21:54.207" v="194" actId="20577"/>
        <pc:sldMkLst>
          <pc:docMk/>
          <pc:sldMk cId="1314920422" sldId="260"/>
        </pc:sldMkLst>
        <pc:spChg chg="mod">
          <ac:chgData name="Miranda Reynard" userId="S::miranda.reynard@bramhopeprimaryschool.co.uk::9378bc59-cd65-4499-b3ce-a67b870d38d6" providerId="AD" clId="Web-{BF097703-E759-4B19-ACE6-AD1B34C4AD0C}" dt="2021-01-10T16:21:38.035" v="184" actId="20577"/>
          <ac:spMkLst>
            <pc:docMk/>
            <pc:sldMk cId="1314920422" sldId="260"/>
            <ac:spMk id="2" creationId="{A61E3CF5-0B85-4E3A-B188-B03398308995}"/>
          </ac:spMkLst>
        </pc:spChg>
        <pc:spChg chg="mod">
          <ac:chgData name="Miranda Reynard" userId="S::miranda.reynard@bramhopeprimaryschool.co.uk::9378bc59-cd65-4499-b3ce-a67b870d38d6" providerId="AD" clId="Web-{BF097703-E759-4B19-ACE6-AD1B34C4AD0C}" dt="2021-01-10T16:21:45.504" v="189" actId="20577"/>
          <ac:spMkLst>
            <pc:docMk/>
            <pc:sldMk cId="1314920422" sldId="260"/>
            <ac:spMk id="3" creationId="{FE76A5A8-5DCB-43F1-9481-C337C2C68280}"/>
          </ac:spMkLst>
        </pc:spChg>
        <pc:spChg chg="del">
          <ac:chgData name="Miranda Reynard" userId="S::miranda.reynard@bramhopeprimaryschool.co.uk::9378bc59-cd65-4499-b3ce-a67b870d38d6" providerId="AD" clId="Web-{BF097703-E759-4B19-ACE6-AD1B34C4AD0C}" dt="2021-01-10T16:14:28.665" v="50"/>
          <ac:spMkLst>
            <pc:docMk/>
            <pc:sldMk cId="1314920422" sldId="260"/>
            <ac:spMk id="4" creationId="{92A7D6E3-60FB-41AA-961F-8457346878A8}"/>
          </ac:spMkLst>
        </pc:spChg>
        <pc:spChg chg="mod">
          <ac:chgData name="Miranda Reynard" userId="S::miranda.reynard@bramhopeprimaryschool.co.uk::9378bc59-cd65-4499-b3ce-a67b870d38d6" providerId="AD" clId="Web-{BF097703-E759-4B19-ACE6-AD1B34C4AD0C}" dt="2021-01-10T16:21:54.207" v="194" actId="20577"/>
          <ac:spMkLst>
            <pc:docMk/>
            <pc:sldMk cId="1314920422" sldId="260"/>
            <ac:spMk id="5" creationId="{D58D96F9-783A-45C2-84E0-88E365A3D292}"/>
          </ac:spMkLst>
        </pc:spChg>
        <pc:spChg chg="del">
          <ac:chgData name="Miranda Reynard" userId="S::miranda.reynard@bramhopeprimaryschool.co.uk::9378bc59-cd65-4499-b3ce-a67b870d38d6" providerId="AD" clId="Web-{BF097703-E759-4B19-ACE6-AD1B34C4AD0C}" dt="2021-01-10T16:14:36.837" v="51"/>
          <ac:spMkLst>
            <pc:docMk/>
            <pc:sldMk cId="1314920422" sldId="260"/>
            <ac:spMk id="6" creationId="{A4C1A345-B108-4F55-ADB2-208B3EAA183F}"/>
          </ac:spMkLst>
        </pc:spChg>
        <pc:picChg chg="add mod ord">
          <ac:chgData name="Miranda Reynard" userId="S::miranda.reynard@bramhopeprimaryschool.co.uk::9378bc59-cd65-4499-b3ce-a67b870d38d6" providerId="AD" clId="Web-{BF097703-E759-4B19-ACE6-AD1B34C4AD0C}" dt="2021-01-10T16:14:28.665" v="50"/>
          <ac:picMkLst>
            <pc:docMk/>
            <pc:sldMk cId="1314920422" sldId="260"/>
            <ac:picMk id="7" creationId="{30439ACF-76D5-4416-A9B7-C69AC7659B25}"/>
          </ac:picMkLst>
        </pc:picChg>
        <pc:picChg chg="add mod ord">
          <ac:chgData name="Miranda Reynard" userId="S::miranda.reynard@bramhopeprimaryschool.co.uk::9378bc59-cd65-4499-b3ce-a67b870d38d6" providerId="AD" clId="Web-{BF097703-E759-4B19-ACE6-AD1B34C4AD0C}" dt="2021-01-10T16:14:36.837" v="51"/>
          <ac:picMkLst>
            <pc:docMk/>
            <pc:sldMk cId="1314920422" sldId="260"/>
            <ac:picMk id="8" creationId="{CA75E2FC-5757-44BE-A8C3-551F30F698F1}"/>
          </ac:picMkLst>
        </pc:picChg>
      </pc:sldChg>
      <pc:sldChg chg="addSp delSp modSp new">
        <pc:chgData name="Miranda Reynard" userId="S::miranda.reynard@bramhopeprimaryschool.co.uk::9378bc59-cd65-4499-b3ce-a67b870d38d6" providerId="AD" clId="Web-{BF097703-E759-4B19-ACE6-AD1B34C4AD0C}" dt="2021-01-10T16:22:31.114" v="209" actId="20577"/>
        <pc:sldMkLst>
          <pc:docMk/>
          <pc:sldMk cId="2075954112" sldId="261"/>
        </pc:sldMkLst>
        <pc:spChg chg="mod">
          <ac:chgData name="Miranda Reynard" userId="S::miranda.reynard@bramhopeprimaryschool.co.uk::9378bc59-cd65-4499-b3ce-a67b870d38d6" providerId="AD" clId="Web-{BF097703-E759-4B19-ACE6-AD1B34C4AD0C}" dt="2021-01-10T16:22:14.254" v="199" actId="20577"/>
          <ac:spMkLst>
            <pc:docMk/>
            <pc:sldMk cId="2075954112" sldId="261"/>
            <ac:spMk id="2" creationId="{4FD19C67-334D-4D8E-924A-E2E5FE49A906}"/>
          </ac:spMkLst>
        </pc:spChg>
        <pc:spChg chg="mod">
          <ac:chgData name="Miranda Reynard" userId="S::miranda.reynard@bramhopeprimaryschool.co.uk::9378bc59-cd65-4499-b3ce-a67b870d38d6" providerId="AD" clId="Web-{BF097703-E759-4B19-ACE6-AD1B34C4AD0C}" dt="2021-01-10T16:22:22.442" v="204" actId="20577"/>
          <ac:spMkLst>
            <pc:docMk/>
            <pc:sldMk cId="2075954112" sldId="261"/>
            <ac:spMk id="3" creationId="{0735E2B6-F28B-4593-9D58-2380FF96012D}"/>
          </ac:spMkLst>
        </pc:spChg>
        <pc:spChg chg="del">
          <ac:chgData name="Miranda Reynard" userId="S::miranda.reynard@bramhopeprimaryschool.co.uk::9378bc59-cd65-4499-b3ce-a67b870d38d6" providerId="AD" clId="Web-{BF097703-E759-4B19-ACE6-AD1B34C4AD0C}" dt="2021-01-10T16:15:23.104" v="61"/>
          <ac:spMkLst>
            <pc:docMk/>
            <pc:sldMk cId="2075954112" sldId="261"/>
            <ac:spMk id="4" creationId="{6B8ED005-A594-4E05-9A6D-DE66F7B1A320}"/>
          </ac:spMkLst>
        </pc:spChg>
        <pc:spChg chg="mod">
          <ac:chgData name="Miranda Reynard" userId="S::miranda.reynard@bramhopeprimaryschool.co.uk::9378bc59-cd65-4499-b3ce-a67b870d38d6" providerId="AD" clId="Web-{BF097703-E759-4B19-ACE6-AD1B34C4AD0C}" dt="2021-01-10T16:22:31.114" v="209" actId="20577"/>
          <ac:spMkLst>
            <pc:docMk/>
            <pc:sldMk cId="2075954112" sldId="261"/>
            <ac:spMk id="5" creationId="{24F1D91D-74BB-4A45-993D-C8609F996F34}"/>
          </ac:spMkLst>
        </pc:spChg>
        <pc:spChg chg="del">
          <ac:chgData name="Miranda Reynard" userId="S::miranda.reynard@bramhopeprimaryschool.co.uk::9378bc59-cd65-4499-b3ce-a67b870d38d6" providerId="AD" clId="Web-{BF097703-E759-4B19-ACE6-AD1B34C4AD0C}" dt="2021-01-10T16:15:30.588" v="62"/>
          <ac:spMkLst>
            <pc:docMk/>
            <pc:sldMk cId="2075954112" sldId="261"/>
            <ac:spMk id="6" creationId="{1DA53085-DB75-4C56-9A58-688328EFF2E7}"/>
          </ac:spMkLst>
        </pc:spChg>
        <pc:picChg chg="add mod ord">
          <ac:chgData name="Miranda Reynard" userId="S::miranda.reynard@bramhopeprimaryschool.co.uk::9378bc59-cd65-4499-b3ce-a67b870d38d6" providerId="AD" clId="Web-{BF097703-E759-4B19-ACE6-AD1B34C4AD0C}" dt="2021-01-10T16:15:23.104" v="61"/>
          <ac:picMkLst>
            <pc:docMk/>
            <pc:sldMk cId="2075954112" sldId="261"/>
            <ac:picMk id="7" creationId="{6227D46A-5C48-4508-A828-1EF3DAE4CF3E}"/>
          </ac:picMkLst>
        </pc:picChg>
        <pc:picChg chg="add mod ord">
          <ac:chgData name="Miranda Reynard" userId="S::miranda.reynard@bramhopeprimaryschool.co.uk::9378bc59-cd65-4499-b3ce-a67b870d38d6" providerId="AD" clId="Web-{BF097703-E759-4B19-ACE6-AD1B34C4AD0C}" dt="2021-01-10T16:15:30.588" v="62"/>
          <ac:picMkLst>
            <pc:docMk/>
            <pc:sldMk cId="2075954112" sldId="261"/>
            <ac:picMk id="8" creationId="{74A00943-9537-4C0E-ADEC-4A93386518E1}"/>
          </ac:picMkLst>
        </pc:picChg>
      </pc:sldChg>
      <pc:sldChg chg="addSp delSp modSp new">
        <pc:chgData name="Miranda Reynard" userId="S::miranda.reynard@bramhopeprimaryschool.co.uk::9378bc59-cd65-4499-b3ce-a67b870d38d6" providerId="AD" clId="Web-{BF097703-E759-4B19-ACE6-AD1B34C4AD0C}" dt="2021-01-10T16:22:59.287" v="224" actId="20577"/>
        <pc:sldMkLst>
          <pc:docMk/>
          <pc:sldMk cId="1676500129" sldId="262"/>
        </pc:sldMkLst>
        <pc:spChg chg="mod">
          <ac:chgData name="Miranda Reynard" userId="S::miranda.reynard@bramhopeprimaryschool.co.uk::9378bc59-cd65-4499-b3ce-a67b870d38d6" providerId="AD" clId="Web-{BF097703-E759-4B19-ACE6-AD1B34C4AD0C}" dt="2021-01-10T16:22:43.411" v="214" actId="20577"/>
          <ac:spMkLst>
            <pc:docMk/>
            <pc:sldMk cId="1676500129" sldId="262"/>
            <ac:spMk id="2" creationId="{01C6CA5A-0477-44C7-ABDF-3E4578675342}"/>
          </ac:spMkLst>
        </pc:spChg>
        <pc:spChg chg="mod">
          <ac:chgData name="Miranda Reynard" userId="S::miranda.reynard@bramhopeprimaryschool.co.uk::9378bc59-cd65-4499-b3ce-a67b870d38d6" providerId="AD" clId="Web-{BF097703-E759-4B19-ACE6-AD1B34C4AD0C}" dt="2021-01-10T16:22:52.021" v="219" actId="20577"/>
          <ac:spMkLst>
            <pc:docMk/>
            <pc:sldMk cId="1676500129" sldId="262"/>
            <ac:spMk id="3" creationId="{3A538086-AD6A-4708-8308-74EF1F5A54DD}"/>
          </ac:spMkLst>
        </pc:spChg>
        <pc:spChg chg="del">
          <ac:chgData name="Miranda Reynard" userId="S::miranda.reynard@bramhopeprimaryschool.co.uk::9378bc59-cd65-4499-b3ce-a67b870d38d6" providerId="AD" clId="Web-{BF097703-E759-4B19-ACE6-AD1B34C4AD0C}" dt="2021-01-10T16:16:08.230" v="72"/>
          <ac:spMkLst>
            <pc:docMk/>
            <pc:sldMk cId="1676500129" sldId="262"/>
            <ac:spMk id="4" creationId="{E29B9F6D-6F6C-444A-93F5-A1C80D0CF996}"/>
          </ac:spMkLst>
        </pc:spChg>
        <pc:spChg chg="mod">
          <ac:chgData name="Miranda Reynard" userId="S::miranda.reynard@bramhopeprimaryschool.co.uk::9378bc59-cd65-4499-b3ce-a67b870d38d6" providerId="AD" clId="Web-{BF097703-E759-4B19-ACE6-AD1B34C4AD0C}" dt="2021-01-10T16:22:59.287" v="224" actId="20577"/>
          <ac:spMkLst>
            <pc:docMk/>
            <pc:sldMk cId="1676500129" sldId="262"/>
            <ac:spMk id="5" creationId="{68B52C82-33D2-4D52-BCD5-D12F1ADFF3E4}"/>
          </ac:spMkLst>
        </pc:spChg>
        <pc:spChg chg="del">
          <ac:chgData name="Miranda Reynard" userId="S::miranda.reynard@bramhopeprimaryschool.co.uk::9378bc59-cd65-4499-b3ce-a67b870d38d6" providerId="AD" clId="Web-{BF097703-E759-4B19-ACE6-AD1B34C4AD0C}" dt="2021-01-10T16:16:16.230" v="73"/>
          <ac:spMkLst>
            <pc:docMk/>
            <pc:sldMk cId="1676500129" sldId="262"/>
            <ac:spMk id="6" creationId="{70F737BD-C35E-4593-BBE1-28AD65D6E5F7}"/>
          </ac:spMkLst>
        </pc:spChg>
        <pc:picChg chg="add mod ord">
          <ac:chgData name="Miranda Reynard" userId="S::miranda.reynard@bramhopeprimaryschool.co.uk::9378bc59-cd65-4499-b3ce-a67b870d38d6" providerId="AD" clId="Web-{BF097703-E759-4B19-ACE6-AD1B34C4AD0C}" dt="2021-01-10T16:16:08.230" v="72"/>
          <ac:picMkLst>
            <pc:docMk/>
            <pc:sldMk cId="1676500129" sldId="262"/>
            <ac:picMk id="7" creationId="{ACB56CC0-BD04-4BD1-A4EA-FF23C0B320C0}"/>
          </ac:picMkLst>
        </pc:picChg>
        <pc:picChg chg="add mod ord">
          <ac:chgData name="Miranda Reynard" userId="S::miranda.reynard@bramhopeprimaryschool.co.uk::9378bc59-cd65-4499-b3ce-a67b870d38d6" providerId="AD" clId="Web-{BF097703-E759-4B19-ACE6-AD1B34C4AD0C}" dt="2021-01-10T16:16:16.230" v="73"/>
          <ac:picMkLst>
            <pc:docMk/>
            <pc:sldMk cId="1676500129" sldId="262"/>
            <ac:picMk id="8" creationId="{396CBEEA-6294-4DD8-B514-68D53AF80FA8}"/>
          </ac:picMkLst>
        </pc:picChg>
      </pc:sldChg>
      <pc:sldChg chg="addSp delSp modSp new">
        <pc:chgData name="Miranda Reynard" userId="S::miranda.reynard@bramhopeprimaryschool.co.uk::9378bc59-cd65-4499-b3ce-a67b870d38d6" providerId="AD" clId="Web-{BF097703-E759-4B19-ACE6-AD1B34C4AD0C}" dt="2021-01-10T16:23:26.475" v="241" actId="20577"/>
        <pc:sldMkLst>
          <pc:docMk/>
          <pc:sldMk cId="1090142188" sldId="263"/>
        </pc:sldMkLst>
        <pc:spChg chg="mod">
          <ac:chgData name="Miranda Reynard" userId="S::miranda.reynard@bramhopeprimaryschool.co.uk::9378bc59-cd65-4499-b3ce-a67b870d38d6" providerId="AD" clId="Web-{BF097703-E759-4B19-ACE6-AD1B34C4AD0C}" dt="2021-01-10T16:23:10.646" v="231" actId="20577"/>
          <ac:spMkLst>
            <pc:docMk/>
            <pc:sldMk cId="1090142188" sldId="263"/>
            <ac:spMk id="2" creationId="{BB7F1F17-C1EB-4C08-BD63-83B27F4574E5}"/>
          </ac:spMkLst>
        </pc:spChg>
        <pc:spChg chg="mod">
          <ac:chgData name="Miranda Reynard" userId="S::miranda.reynard@bramhopeprimaryschool.co.uk::9378bc59-cd65-4499-b3ce-a67b870d38d6" providerId="AD" clId="Web-{BF097703-E759-4B19-ACE6-AD1B34C4AD0C}" dt="2021-01-10T16:23:18.475" v="236" actId="20577"/>
          <ac:spMkLst>
            <pc:docMk/>
            <pc:sldMk cId="1090142188" sldId="263"/>
            <ac:spMk id="3" creationId="{E7313D0C-4BBC-44B3-B568-BED985FB8EAD}"/>
          </ac:spMkLst>
        </pc:spChg>
        <pc:spChg chg="del">
          <ac:chgData name="Miranda Reynard" userId="S::miranda.reynard@bramhopeprimaryschool.co.uk::9378bc59-cd65-4499-b3ce-a67b870d38d6" providerId="AD" clId="Web-{BF097703-E759-4B19-ACE6-AD1B34C4AD0C}" dt="2021-01-10T16:17:01.591" v="83"/>
          <ac:spMkLst>
            <pc:docMk/>
            <pc:sldMk cId="1090142188" sldId="263"/>
            <ac:spMk id="4" creationId="{AC3D920B-A187-466D-A1CA-4A24B3EEFFEB}"/>
          </ac:spMkLst>
        </pc:spChg>
        <pc:spChg chg="mod">
          <ac:chgData name="Miranda Reynard" userId="S::miranda.reynard@bramhopeprimaryschool.co.uk::9378bc59-cd65-4499-b3ce-a67b870d38d6" providerId="AD" clId="Web-{BF097703-E759-4B19-ACE6-AD1B34C4AD0C}" dt="2021-01-10T16:23:26.475" v="241" actId="20577"/>
          <ac:spMkLst>
            <pc:docMk/>
            <pc:sldMk cId="1090142188" sldId="263"/>
            <ac:spMk id="5" creationId="{D143D946-874B-4527-BE78-A8DA30EEDC85}"/>
          </ac:spMkLst>
        </pc:spChg>
        <pc:spChg chg="del">
          <ac:chgData name="Miranda Reynard" userId="S::miranda.reynard@bramhopeprimaryschool.co.uk::9378bc59-cd65-4499-b3ce-a67b870d38d6" providerId="AD" clId="Web-{BF097703-E759-4B19-ACE6-AD1B34C4AD0C}" dt="2021-01-10T16:17:13.138" v="84"/>
          <ac:spMkLst>
            <pc:docMk/>
            <pc:sldMk cId="1090142188" sldId="263"/>
            <ac:spMk id="6" creationId="{82256D57-356C-4E9A-921C-B7AE00C8BED6}"/>
          </ac:spMkLst>
        </pc:spChg>
        <pc:picChg chg="add mod ord">
          <ac:chgData name="Miranda Reynard" userId="S::miranda.reynard@bramhopeprimaryschool.co.uk::9378bc59-cd65-4499-b3ce-a67b870d38d6" providerId="AD" clId="Web-{BF097703-E759-4B19-ACE6-AD1B34C4AD0C}" dt="2021-01-10T16:17:01.591" v="83"/>
          <ac:picMkLst>
            <pc:docMk/>
            <pc:sldMk cId="1090142188" sldId="263"/>
            <ac:picMk id="7" creationId="{64D016C1-2845-4B5F-8BA6-C35ABF303D00}"/>
          </ac:picMkLst>
        </pc:picChg>
        <pc:picChg chg="add mod ord">
          <ac:chgData name="Miranda Reynard" userId="S::miranda.reynard@bramhopeprimaryschool.co.uk::9378bc59-cd65-4499-b3ce-a67b870d38d6" providerId="AD" clId="Web-{BF097703-E759-4B19-ACE6-AD1B34C4AD0C}" dt="2021-01-10T16:17:13.138" v="84"/>
          <ac:picMkLst>
            <pc:docMk/>
            <pc:sldMk cId="1090142188" sldId="263"/>
            <ac:picMk id="8" creationId="{C73BA5DF-1D65-455D-8D93-B58C5BA7F6A0}"/>
          </ac:picMkLst>
        </pc:picChg>
      </pc:sldChg>
      <pc:sldChg chg="modSp new">
        <pc:chgData name="Miranda Reynard" userId="S::miranda.reynard@bramhopeprimaryschool.co.uk::9378bc59-cd65-4499-b3ce-a67b870d38d6" providerId="AD" clId="Web-{BF097703-E759-4B19-ACE6-AD1B34C4AD0C}" dt="2021-01-10T16:47:15.966" v="765" actId="20577"/>
        <pc:sldMkLst>
          <pc:docMk/>
          <pc:sldMk cId="3790174532" sldId="264"/>
        </pc:sldMkLst>
        <pc:spChg chg="mod">
          <ac:chgData name="Miranda Reynard" userId="S::miranda.reynard@bramhopeprimaryschool.co.uk::9378bc59-cd65-4499-b3ce-a67b870d38d6" providerId="AD" clId="Web-{BF097703-E759-4B19-ACE6-AD1B34C4AD0C}" dt="2021-01-10T16:24:13.585" v="251" actId="20577"/>
          <ac:spMkLst>
            <pc:docMk/>
            <pc:sldMk cId="3790174532" sldId="264"/>
            <ac:spMk id="2" creationId="{640CA29F-BBF3-48DD-9A10-0AD4C9521967}"/>
          </ac:spMkLst>
        </pc:spChg>
        <pc:spChg chg="mod">
          <ac:chgData name="Miranda Reynard" userId="S::miranda.reynard@bramhopeprimaryschool.co.uk::9378bc59-cd65-4499-b3ce-a67b870d38d6" providerId="AD" clId="Web-{BF097703-E759-4B19-ACE6-AD1B34C4AD0C}" dt="2021-01-10T16:47:15.966" v="765" actId="20577"/>
          <ac:spMkLst>
            <pc:docMk/>
            <pc:sldMk cId="3790174532" sldId="264"/>
            <ac:spMk id="3" creationId="{E651DC01-A558-4970-8096-B93B729A53E6}"/>
          </ac:spMkLst>
        </pc:spChg>
      </pc:sldChg>
    </pc:docChg>
  </pc:docChgLst>
  <pc:docChgLst>
    <pc:chgData name="Miranda Reynard" userId="9378bc59-cd65-4499-b3ce-a67b870d38d6" providerId="ADAL" clId="{3C838997-CEE1-5A4F-BCD3-9679B4CAAB33}"/>
    <pc:docChg chg="custSel modSld">
      <pc:chgData name="Miranda Reynard" userId="9378bc59-cd65-4499-b3ce-a67b870d38d6" providerId="ADAL" clId="{3C838997-CEE1-5A4F-BCD3-9679B4CAAB33}" dt="2021-01-11T07:20:19.750" v="43" actId="20577"/>
      <pc:docMkLst>
        <pc:docMk/>
      </pc:docMkLst>
      <pc:sldChg chg="modSp">
        <pc:chgData name="Miranda Reynard" userId="9378bc59-cd65-4499-b3ce-a67b870d38d6" providerId="ADAL" clId="{3C838997-CEE1-5A4F-BCD3-9679B4CAAB33}" dt="2021-01-11T07:20:19.750" v="43" actId="20577"/>
        <pc:sldMkLst>
          <pc:docMk/>
          <pc:sldMk cId="3790174532" sldId="264"/>
        </pc:sldMkLst>
        <pc:spChg chg="mod">
          <ac:chgData name="Miranda Reynard" userId="9378bc59-cd65-4499-b3ce-a67b870d38d6" providerId="ADAL" clId="{3C838997-CEE1-5A4F-BCD3-9679B4CAAB33}" dt="2021-01-11T07:20:19.750" v="43" actId="20577"/>
          <ac:spMkLst>
            <pc:docMk/>
            <pc:sldMk cId="3790174532" sldId="264"/>
            <ac:spMk id="3" creationId="{E651DC01-A558-4970-8096-B93B729A53E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1/11/21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1/11/21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1/11/21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1/11/21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1/11/21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9600" dirty="0">
                <a:latin typeface="Calibri"/>
                <a:cs typeface="Calibri"/>
              </a:rPr>
              <a:t>La </a:t>
            </a:r>
            <a:r>
              <a:rPr lang="en-US" sz="9600" dirty="0" err="1">
                <a:latin typeface="Calibri"/>
                <a:cs typeface="Calibri"/>
              </a:rPr>
              <a:t>ropa</a:t>
            </a:r>
            <a:endParaRPr lang="en-US" sz="9600">
              <a:ea typeface="+mj-lt"/>
              <a:cs typeface="+mj-lt"/>
            </a:endParaRPr>
          </a:p>
          <a:p>
            <a:endParaRPr lang="en-US" dirty="0">
              <a:cs typeface="Calibri Light"/>
            </a:endParaRPr>
          </a:p>
        </p:txBody>
      </p:sp>
      <p:sp>
        <p:nvSpPr>
          <p:cNvPr id="3" name="Subtitle 2"/>
          <p:cNvSpPr>
            <a:spLocks noGrp="1"/>
          </p:cNvSpPr>
          <p:nvPr>
            <p:ph type="subTitle" idx="1"/>
          </p:nvPr>
        </p:nvSpPr>
        <p:spPr/>
        <p:txBody>
          <a:bodyPr vert="horz" lIns="91440" tIns="45720" rIns="91440" bIns="45720" rtlCol="0" anchor="t">
            <a:normAutofit/>
          </a:bodyPr>
          <a:lstStyle/>
          <a:p>
            <a:r>
              <a:rPr lang="en-US" sz="8000" dirty="0">
                <a:latin typeface="Calibri Light"/>
                <a:cs typeface="Calibri Light"/>
              </a:rPr>
              <a:t>Clothes</a:t>
            </a:r>
            <a:endParaRPr lang="en-US" sz="8000">
              <a:ea typeface="+mn-lt"/>
              <a:cs typeface="+mn-lt"/>
            </a:endParaRPr>
          </a:p>
          <a:p>
            <a:endParaRPr lang="en-US" dirty="0">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CA29F-BBF3-48DD-9A10-0AD4C9521967}"/>
              </a:ext>
            </a:extLst>
          </p:cNvPr>
          <p:cNvSpPr>
            <a:spLocks noGrp="1"/>
          </p:cNvSpPr>
          <p:nvPr>
            <p:ph type="title"/>
          </p:nvPr>
        </p:nvSpPr>
        <p:spPr/>
        <p:txBody>
          <a:bodyPr/>
          <a:lstStyle/>
          <a:p>
            <a:r>
              <a:rPr lang="en-US" dirty="0">
                <a:latin typeface="Calibri"/>
                <a:cs typeface="Calibri Light"/>
              </a:rPr>
              <a:t>La </a:t>
            </a:r>
            <a:r>
              <a:rPr lang="en-US" dirty="0" err="1">
                <a:latin typeface="Calibri"/>
                <a:cs typeface="Calibri Light"/>
              </a:rPr>
              <a:t>ropa</a:t>
            </a:r>
            <a:endParaRPr lang="en-US" dirty="0" err="1">
              <a:latin typeface="Calibri"/>
              <a:cs typeface="Calibri"/>
            </a:endParaRPr>
          </a:p>
        </p:txBody>
      </p:sp>
      <p:sp>
        <p:nvSpPr>
          <p:cNvPr id="3" name="Content Placeholder 2">
            <a:extLst>
              <a:ext uri="{FF2B5EF4-FFF2-40B4-BE49-F238E27FC236}">
                <a16:creationId xmlns:a16="http://schemas.microsoft.com/office/drawing/2014/main" id="{E651DC01-A558-4970-8096-B93B729A53E6}"/>
              </a:ext>
            </a:extLst>
          </p:cNvPr>
          <p:cNvSpPr>
            <a:spLocks noGrp="1"/>
          </p:cNvSpPr>
          <p:nvPr>
            <p:ph idx="1"/>
          </p:nvPr>
        </p:nvSpPr>
        <p:spPr/>
        <p:txBody>
          <a:bodyPr vert="horz" lIns="91440" tIns="45720" rIns="91440" bIns="45720" rtlCol="0" anchor="t">
            <a:normAutofit fontScale="92500" lnSpcReduction="10000"/>
          </a:bodyPr>
          <a:lstStyle/>
          <a:p>
            <a:r>
              <a:rPr lang="en-US" dirty="0">
                <a:cs typeface="Calibri"/>
              </a:rPr>
              <a:t>We are going to start a new topic all about clothes, la </a:t>
            </a:r>
            <a:r>
              <a:rPr lang="en-US" dirty="0" err="1">
                <a:cs typeface="Calibri"/>
              </a:rPr>
              <a:t>ropa</a:t>
            </a:r>
            <a:r>
              <a:rPr lang="en-US" dirty="0">
                <a:cs typeface="Calibri"/>
              </a:rPr>
              <a:t>. All of KS2 and KS1 are doing the same topic so if you have siblings, you can help each other.</a:t>
            </a:r>
          </a:p>
          <a:p>
            <a:r>
              <a:rPr lang="en-US" dirty="0">
                <a:cs typeface="Calibri"/>
              </a:rPr>
              <a:t>This week, I would like you to look through the slides and try to say the words in Spanish. Remember, you pronounce the words as they appear, there are no tricks (well very few) when it comes to Spanish pronunciation.</a:t>
            </a:r>
          </a:p>
          <a:p>
            <a:r>
              <a:rPr lang="en-US" dirty="0">
                <a:cs typeface="Calibri"/>
              </a:rPr>
              <a:t>When you have done that you can do the worksheet. Y5/6 to do the sheet with 3 Twinkl stars. </a:t>
            </a:r>
            <a:r>
              <a:rPr lang="en-GB" dirty="0">
                <a:cs typeface="Calibri"/>
              </a:rPr>
              <a:t>Y3/4 to do the sheet with 2 </a:t>
            </a:r>
            <a:r>
              <a:rPr lang="en-GB" dirty="0" err="1">
                <a:cs typeface="Calibri"/>
              </a:rPr>
              <a:t>Twinkl</a:t>
            </a:r>
            <a:r>
              <a:rPr lang="en-GB">
                <a:cs typeface="Calibri"/>
              </a:rPr>
              <a:t> stars. </a:t>
            </a:r>
            <a:r>
              <a:rPr lang="en-US">
                <a:cs typeface="Calibri"/>
              </a:rPr>
              <a:t>Answers </a:t>
            </a:r>
            <a:r>
              <a:rPr lang="en-US" dirty="0">
                <a:cs typeface="Calibri"/>
              </a:rPr>
              <a:t>are on the last page, no peeking!</a:t>
            </a:r>
          </a:p>
          <a:p>
            <a:r>
              <a:rPr lang="en-US" dirty="0">
                <a:cs typeface="Calibri"/>
              </a:rPr>
              <a:t>If you don't have access to a printer, you could write the answers left to right in your home learning book.</a:t>
            </a:r>
          </a:p>
        </p:txBody>
      </p:sp>
    </p:spTree>
    <p:extLst>
      <p:ext uri="{BB962C8B-B14F-4D97-AF65-F5344CB8AC3E}">
        <p14:creationId xmlns:p14="http://schemas.microsoft.com/office/powerpoint/2010/main" val="3790174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EE9A7-810C-4D79-9A73-617AE09D05EE}"/>
              </a:ext>
            </a:extLst>
          </p:cNvPr>
          <p:cNvSpPr>
            <a:spLocks noGrp="1"/>
          </p:cNvSpPr>
          <p:nvPr>
            <p:ph type="title"/>
          </p:nvPr>
        </p:nvSpPr>
        <p:spPr/>
        <p:txBody>
          <a:bodyPr>
            <a:normAutofit/>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a:p>
            <a:endParaRPr lang="en-US" dirty="0">
              <a:cs typeface="Calibri Light"/>
            </a:endParaRPr>
          </a:p>
        </p:txBody>
      </p:sp>
      <p:sp>
        <p:nvSpPr>
          <p:cNvPr id="3" name="Text Placeholder 2">
            <a:extLst>
              <a:ext uri="{FF2B5EF4-FFF2-40B4-BE49-F238E27FC236}">
                <a16:creationId xmlns:a16="http://schemas.microsoft.com/office/drawing/2014/main" id="{FCA33E3E-9E8E-4808-A7BD-7E14ED6EB8B4}"/>
              </a:ext>
            </a:extLst>
          </p:cNvPr>
          <p:cNvSpPr>
            <a:spLocks noGrp="1"/>
          </p:cNvSpPr>
          <p:nvPr>
            <p:ph type="body" idx="1"/>
          </p:nvPr>
        </p:nvSpPr>
        <p:spPr/>
        <p:txBody>
          <a:bodyPr>
            <a:normAutofit/>
          </a:bodyPr>
          <a:lstStyle/>
          <a:p>
            <a:r>
              <a:rPr lang="en-US" sz="4800" dirty="0">
                <a:latin typeface="Calibri Light"/>
                <a:cs typeface="Calibri Light"/>
              </a:rPr>
              <a:t>una </a:t>
            </a:r>
            <a:r>
              <a:rPr lang="en-US" sz="4800" dirty="0" err="1">
                <a:latin typeface="Calibri Light"/>
                <a:cs typeface="Calibri Light"/>
              </a:rPr>
              <a:t>falda</a:t>
            </a:r>
            <a:endParaRPr lang="en-US" sz="4800" b="0">
              <a:ea typeface="+mn-lt"/>
              <a:cs typeface="+mn-lt"/>
            </a:endParaRPr>
          </a:p>
          <a:p>
            <a:endParaRPr lang="en-US" dirty="0">
              <a:cs typeface="Calibri"/>
            </a:endParaRPr>
          </a:p>
        </p:txBody>
      </p:sp>
      <p:pic>
        <p:nvPicPr>
          <p:cNvPr id="7" name="Picture 7" descr="A picture containing clothing, skirt, photo, wearing&#10;&#10;Description automatically generated">
            <a:extLst>
              <a:ext uri="{FF2B5EF4-FFF2-40B4-BE49-F238E27FC236}">
                <a16:creationId xmlns:a16="http://schemas.microsoft.com/office/drawing/2014/main" id="{35BC77C0-E493-4DC8-A424-1289C60A7407}"/>
              </a:ext>
            </a:extLst>
          </p:cNvPr>
          <p:cNvPicPr>
            <a:picLocks noGrp="1" noChangeAspect="1"/>
          </p:cNvPicPr>
          <p:nvPr>
            <p:ph sz="half" idx="2"/>
          </p:nvPr>
        </p:nvPicPr>
        <p:blipFill>
          <a:blip r:embed="rId2"/>
          <a:stretch>
            <a:fillRect/>
          </a:stretch>
        </p:blipFill>
        <p:spPr>
          <a:xfrm>
            <a:off x="1410201" y="2505075"/>
            <a:ext cx="4016961" cy="3684588"/>
          </a:xfrm>
        </p:spPr>
      </p:pic>
      <p:sp>
        <p:nvSpPr>
          <p:cNvPr id="5" name="Text Placeholder 4">
            <a:extLst>
              <a:ext uri="{FF2B5EF4-FFF2-40B4-BE49-F238E27FC236}">
                <a16:creationId xmlns:a16="http://schemas.microsoft.com/office/drawing/2014/main" id="{9EDA5B2B-85E5-48A9-B994-028C7ED5C810}"/>
              </a:ext>
            </a:extLst>
          </p:cNvPr>
          <p:cNvSpPr>
            <a:spLocks noGrp="1"/>
          </p:cNvSpPr>
          <p:nvPr>
            <p:ph type="body" sz="quarter" idx="3"/>
          </p:nvPr>
        </p:nvSpPr>
        <p:spPr/>
        <p:txBody>
          <a:bodyPr>
            <a:normAutofit/>
          </a:bodyPr>
          <a:lstStyle/>
          <a:p>
            <a:r>
              <a:rPr lang="en-US" sz="4800" dirty="0">
                <a:latin typeface="Calibri Light"/>
                <a:cs typeface="Calibri Light"/>
              </a:rPr>
              <a:t>un </a:t>
            </a:r>
            <a:r>
              <a:rPr lang="en-US" sz="4800" dirty="0" err="1">
                <a:latin typeface="Calibri Light"/>
                <a:cs typeface="Calibri Light"/>
              </a:rPr>
              <a:t>vestido</a:t>
            </a:r>
            <a:endParaRPr lang="en-US" sz="4800" b="0">
              <a:ea typeface="+mn-lt"/>
              <a:cs typeface="+mn-lt"/>
            </a:endParaRPr>
          </a:p>
          <a:p>
            <a:endParaRPr lang="en-US" dirty="0">
              <a:cs typeface="Calibri"/>
            </a:endParaRPr>
          </a:p>
        </p:txBody>
      </p:sp>
      <p:pic>
        <p:nvPicPr>
          <p:cNvPr id="8" name="Picture 8" descr="A person wearing a dress&#10;&#10;Description automatically generated">
            <a:extLst>
              <a:ext uri="{FF2B5EF4-FFF2-40B4-BE49-F238E27FC236}">
                <a16:creationId xmlns:a16="http://schemas.microsoft.com/office/drawing/2014/main" id="{2A7C7F44-2FD8-4729-AAB0-3A1D8ED5CFD3}"/>
              </a:ext>
            </a:extLst>
          </p:cNvPr>
          <p:cNvPicPr>
            <a:picLocks noGrp="1" noChangeAspect="1"/>
          </p:cNvPicPr>
          <p:nvPr>
            <p:ph sz="quarter" idx="4"/>
          </p:nvPr>
        </p:nvPicPr>
        <p:blipFill>
          <a:blip r:embed="rId3"/>
          <a:stretch>
            <a:fillRect/>
          </a:stretch>
        </p:blipFill>
        <p:spPr>
          <a:xfrm>
            <a:off x="7025960" y="2505075"/>
            <a:ext cx="3475668" cy="3684588"/>
          </a:xfrm>
        </p:spPr>
      </p:pic>
    </p:spTree>
    <p:extLst>
      <p:ext uri="{BB962C8B-B14F-4D97-AF65-F5344CB8AC3E}">
        <p14:creationId xmlns:p14="http://schemas.microsoft.com/office/powerpoint/2010/main" val="2636837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CE732-4696-4193-A411-76CF15E7AF6E}"/>
              </a:ext>
            </a:extLst>
          </p:cNvPr>
          <p:cNvSpPr>
            <a:spLocks noGrp="1"/>
          </p:cNvSpPr>
          <p:nvPr>
            <p:ph type="title"/>
          </p:nvPr>
        </p:nvSpPr>
        <p:spPr/>
        <p:txBody>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p:txBody>
      </p:sp>
      <p:sp>
        <p:nvSpPr>
          <p:cNvPr id="3" name="Text Placeholder 2">
            <a:extLst>
              <a:ext uri="{FF2B5EF4-FFF2-40B4-BE49-F238E27FC236}">
                <a16:creationId xmlns:a16="http://schemas.microsoft.com/office/drawing/2014/main" id="{6A29FC36-E2F3-47A4-83BE-1232EA75778E}"/>
              </a:ext>
            </a:extLst>
          </p:cNvPr>
          <p:cNvSpPr>
            <a:spLocks noGrp="1"/>
          </p:cNvSpPr>
          <p:nvPr>
            <p:ph type="body" idx="1"/>
          </p:nvPr>
        </p:nvSpPr>
        <p:spPr>
          <a:xfrm>
            <a:off x="739146" y="1681163"/>
            <a:ext cx="5157787" cy="1111459"/>
          </a:xfrm>
        </p:spPr>
        <p:txBody>
          <a:bodyPr/>
          <a:lstStyle/>
          <a:p>
            <a:r>
              <a:rPr lang="en-US" sz="4800" dirty="0">
                <a:latin typeface="Calibri Light"/>
                <a:cs typeface="Calibri Light"/>
              </a:rPr>
              <a:t>una </a:t>
            </a:r>
            <a:r>
              <a:rPr lang="en-US" sz="4800" dirty="0" err="1">
                <a:latin typeface="Calibri Light"/>
                <a:cs typeface="Calibri Light"/>
              </a:rPr>
              <a:t>sudadera</a:t>
            </a:r>
            <a:endParaRPr lang="en-US" sz="4800" b="0">
              <a:ea typeface="+mn-lt"/>
              <a:cs typeface="+mn-lt"/>
            </a:endParaRPr>
          </a:p>
          <a:p>
            <a:endParaRPr lang="en-US" dirty="0">
              <a:cs typeface="Calibri"/>
            </a:endParaRPr>
          </a:p>
        </p:txBody>
      </p:sp>
      <p:pic>
        <p:nvPicPr>
          <p:cNvPr id="7" name="Picture 7" descr="A person posing for the camera&#10;&#10;Description automatically generated">
            <a:extLst>
              <a:ext uri="{FF2B5EF4-FFF2-40B4-BE49-F238E27FC236}">
                <a16:creationId xmlns:a16="http://schemas.microsoft.com/office/drawing/2014/main" id="{F73BEEE9-307C-4C7D-9D94-3C072751ACD4}"/>
              </a:ext>
            </a:extLst>
          </p:cNvPr>
          <p:cNvPicPr>
            <a:picLocks noGrp="1" noChangeAspect="1"/>
          </p:cNvPicPr>
          <p:nvPr>
            <p:ph sz="half" idx="2"/>
          </p:nvPr>
        </p:nvPicPr>
        <p:blipFill>
          <a:blip r:embed="rId2"/>
          <a:stretch>
            <a:fillRect/>
          </a:stretch>
        </p:blipFill>
        <p:spPr>
          <a:xfrm>
            <a:off x="1552646" y="2505075"/>
            <a:ext cx="3732070" cy="3684588"/>
          </a:xfrm>
        </p:spPr>
      </p:pic>
      <p:sp>
        <p:nvSpPr>
          <p:cNvPr id="5" name="Text Placeholder 4">
            <a:extLst>
              <a:ext uri="{FF2B5EF4-FFF2-40B4-BE49-F238E27FC236}">
                <a16:creationId xmlns:a16="http://schemas.microsoft.com/office/drawing/2014/main" id="{D404D873-2AEE-404E-B6C8-DD2D194D09C8}"/>
              </a:ext>
            </a:extLst>
          </p:cNvPr>
          <p:cNvSpPr>
            <a:spLocks noGrp="1"/>
          </p:cNvSpPr>
          <p:nvPr>
            <p:ph type="body" sz="quarter" idx="3"/>
          </p:nvPr>
        </p:nvSpPr>
        <p:spPr>
          <a:xfrm>
            <a:off x="6172200" y="1177956"/>
            <a:ext cx="5183188" cy="1614666"/>
          </a:xfrm>
        </p:spPr>
        <p:txBody>
          <a:bodyPr/>
          <a:lstStyle/>
          <a:p>
            <a:r>
              <a:rPr lang="en-US" sz="4800" dirty="0">
                <a:latin typeface="Calibri Light"/>
                <a:cs typeface="Calibri Light"/>
              </a:rPr>
              <a:t>un jersey</a:t>
            </a:r>
            <a:endParaRPr lang="en-US" sz="4800" b="0">
              <a:ea typeface="+mn-lt"/>
              <a:cs typeface="+mn-lt"/>
            </a:endParaRPr>
          </a:p>
          <a:p>
            <a:endParaRPr lang="en-US" dirty="0">
              <a:cs typeface="Calibri"/>
            </a:endParaRPr>
          </a:p>
        </p:txBody>
      </p:sp>
      <p:pic>
        <p:nvPicPr>
          <p:cNvPr id="8" name="Picture 8" descr="A person with collar shirt&#10;&#10;Description automatically generated">
            <a:extLst>
              <a:ext uri="{FF2B5EF4-FFF2-40B4-BE49-F238E27FC236}">
                <a16:creationId xmlns:a16="http://schemas.microsoft.com/office/drawing/2014/main" id="{4A1F4DE0-02FB-43A6-ABCD-18D270FC7C5C}"/>
              </a:ext>
            </a:extLst>
          </p:cNvPr>
          <p:cNvPicPr>
            <a:picLocks noGrp="1" noChangeAspect="1"/>
          </p:cNvPicPr>
          <p:nvPr>
            <p:ph sz="quarter" idx="4"/>
          </p:nvPr>
        </p:nvPicPr>
        <p:blipFill>
          <a:blip r:embed="rId3"/>
          <a:stretch>
            <a:fillRect/>
          </a:stretch>
        </p:blipFill>
        <p:spPr>
          <a:xfrm>
            <a:off x="7301354" y="2505075"/>
            <a:ext cx="2924879" cy="3684588"/>
          </a:xfrm>
        </p:spPr>
      </p:pic>
    </p:spTree>
    <p:extLst>
      <p:ext uri="{BB962C8B-B14F-4D97-AF65-F5344CB8AC3E}">
        <p14:creationId xmlns:p14="http://schemas.microsoft.com/office/powerpoint/2010/main" val="4034834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0FCF9-A633-48D3-98AD-2C52053D99B4}"/>
              </a:ext>
            </a:extLst>
          </p:cNvPr>
          <p:cNvSpPr>
            <a:spLocks noGrp="1"/>
          </p:cNvSpPr>
          <p:nvPr>
            <p:ph type="title"/>
          </p:nvPr>
        </p:nvSpPr>
        <p:spPr/>
        <p:txBody>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p:txBody>
      </p:sp>
      <p:sp>
        <p:nvSpPr>
          <p:cNvPr id="3" name="Text Placeholder 2">
            <a:extLst>
              <a:ext uri="{FF2B5EF4-FFF2-40B4-BE49-F238E27FC236}">
                <a16:creationId xmlns:a16="http://schemas.microsoft.com/office/drawing/2014/main" id="{19EF30B6-8A65-450E-A5D9-D4FAA24E2242}"/>
              </a:ext>
            </a:extLst>
          </p:cNvPr>
          <p:cNvSpPr>
            <a:spLocks noGrp="1"/>
          </p:cNvSpPr>
          <p:nvPr>
            <p:ph type="body" idx="1"/>
          </p:nvPr>
        </p:nvSpPr>
        <p:spPr/>
        <p:txBody>
          <a:bodyPr>
            <a:normAutofit/>
          </a:bodyPr>
          <a:lstStyle/>
          <a:p>
            <a:r>
              <a:rPr lang="en-US" sz="4800" dirty="0">
                <a:latin typeface="Calibri Light"/>
                <a:cs typeface="Calibri Light"/>
              </a:rPr>
              <a:t>una camisa</a:t>
            </a:r>
            <a:endParaRPr lang="en-US" sz="4800" b="0" dirty="0">
              <a:ea typeface="+mn-lt"/>
              <a:cs typeface="+mn-lt"/>
            </a:endParaRPr>
          </a:p>
        </p:txBody>
      </p:sp>
      <p:pic>
        <p:nvPicPr>
          <p:cNvPr id="7" name="Picture 7" descr="A person wearing a blue shirt&#10;&#10;Description automatically generated">
            <a:extLst>
              <a:ext uri="{FF2B5EF4-FFF2-40B4-BE49-F238E27FC236}">
                <a16:creationId xmlns:a16="http://schemas.microsoft.com/office/drawing/2014/main" id="{56C4C1BD-862E-4B55-AA67-F186A240EB05}"/>
              </a:ext>
            </a:extLst>
          </p:cNvPr>
          <p:cNvPicPr>
            <a:picLocks noGrp="1" noChangeAspect="1"/>
          </p:cNvPicPr>
          <p:nvPr>
            <p:ph sz="half" idx="2"/>
          </p:nvPr>
        </p:nvPicPr>
        <p:blipFill>
          <a:blip r:embed="rId2"/>
          <a:stretch>
            <a:fillRect/>
          </a:stretch>
        </p:blipFill>
        <p:spPr>
          <a:xfrm>
            <a:off x="1889767" y="2505075"/>
            <a:ext cx="3057828" cy="3684588"/>
          </a:xfrm>
        </p:spPr>
      </p:pic>
      <p:sp>
        <p:nvSpPr>
          <p:cNvPr id="5" name="Text Placeholder 4">
            <a:extLst>
              <a:ext uri="{FF2B5EF4-FFF2-40B4-BE49-F238E27FC236}">
                <a16:creationId xmlns:a16="http://schemas.microsoft.com/office/drawing/2014/main" id="{45425847-3B50-4D16-9CC1-5750D6FA542A}"/>
              </a:ext>
            </a:extLst>
          </p:cNvPr>
          <p:cNvSpPr>
            <a:spLocks noGrp="1"/>
          </p:cNvSpPr>
          <p:nvPr>
            <p:ph type="body" sz="quarter" idx="3"/>
          </p:nvPr>
        </p:nvSpPr>
        <p:spPr/>
        <p:txBody>
          <a:bodyPr/>
          <a:lstStyle/>
          <a:p>
            <a:r>
              <a:rPr lang="en-US" sz="4800" dirty="0">
                <a:latin typeface="Calibri Light"/>
                <a:cs typeface="Calibri Light"/>
              </a:rPr>
              <a:t>una </a:t>
            </a:r>
            <a:r>
              <a:rPr lang="en-US" sz="4800" dirty="0" err="1">
                <a:latin typeface="Calibri Light"/>
                <a:cs typeface="Calibri Light"/>
              </a:rPr>
              <a:t>camiseta</a:t>
            </a:r>
            <a:endParaRPr lang="en-US" sz="4800" b="0" dirty="0" err="1">
              <a:ea typeface="+mn-lt"/>
              <a:cs typeface="+mn-lt"/>
            </a:endParaRPr>
          </a:p>
        </p:txBody>
      </p:sp>
      <p:pic>
        <p:nvPicPr>
          <p:cNvPr id="8" name="Picture 8" descr="A person in a white shirt&#10;&#10;Description automatically generated">
            <a:extLst>
              <a:ext uri="{FF2B5EF4-FFF2-40B4-BE49-F238E27FC236}">
                <a16:creationId xmlns:a16="http://schemas.microsoft.com/office/drawing/2014/main" id="{A3F96D28-EA30-4407-AB68-AF77DD2D461A}"/>
              </a:ext>
            </a:extLst>
          </p:cNvPr>
          <p:cNvPicPr>
            <a:picLocks noGrp="1" noChangeAspect="1"/>
          </p:cNvPicPr>
          <p:nvPr>
            <p:ph sz="quarter" idx="4"/>
          </p:nvPr>
        </p:nvPicPr>
        <p:blipFill>
          <a:blip r:embed="rId3"/>
          <a:stretch>
            <a:fillRect/>
          </a:stretch>
        </p:blipFill>
        <p:spPr>
          <a:xfrm>
            <a:off x="7054449" y="2505075"/>
            <a:ext cx="3418690" cy="3684588"/>
          </a:xfrm>
        </p:spPr>
      </p:pic>
    </p:spTree>
    <p:extLst>
      <p:ext uri="{BB962C8B-B14F-4D97-AF65-F5344CB8AC3E}">
        <p14:creationId xmlns:p14="http://schemas.microsoft.com/office/powerpoint/2010/main" val="8356355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E3CF5-0B85-4E3A-B188-B03398308995}"/>
              </a:ext>
            </a:extLst>
          </p:cNvPr>
          <p:cNvSpPr>
            <a:spLocks noGrp="1"/>
          </p:cNvSpPr>
          <p:nvPr>
            <p:ph type="title"/>
          </p:nvPr>
        </p:nvSpPr>
        <p:spPr/>
        <p:txBody>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p:txBody>
      </p:sp>
      <p:sp>
        <p:nvSpPr>
          <p:cNvPr id="3" name="Text Placeholder 2">
            <a:extLst>
              <a:ext uri="{FF2B5EF4-FFF2-40B4-BE49-F238E27FC236}">
                <a16:creationId xmlns:a16="http://schemas.microsoft.com/office/drawing/2014/main" id="{FE76A5A8-5DCB-43F1-9481-C337C2C68280}"/>
              </a:ext>
            </a:extLst>
          </p:cNvPr>
          <p:cNvSpPr>
            <a:spLocks noGrp="1"/>
          </p:cNvSpPr>
          <p:nvPr>
            <p:ph type="body" idx="1"/>
          </p:nvPr>
        </p:nvSpPr>
        <p:spPr/>
        <p:txBody>
          <a:bodyPr/>
          <a:lstStyle/>
          <a:p>
            <a:r>
              <a:rPr lang="en-US" sz="4800" dirty="0" err="1">
                <a:latin typeface="Calibri Light"/>
                <a:cs typeface="Calibri Light"/>
              </a:rPr>
              <a:t>unos</a:t>
            </a:r>
            <a:r>
              <a:rPr lang="en-US" sz="4800" dirty="0">
                <a:latin typeface="Calibri Light"/>
                <a:cs typeface="Calibri Light"/>
              </a:rPr>
              <a:t> </a:t>
            </a:r>
            <a:r>
              <a:rPr lang="en-US" sz="4800" dirty="0" err="1">
                <a:latin typeface="Calibri Light"/>
                <a:cs typeface="Calibri Light"/>
              </a:rPr>
              <a:t>pantalones</a:t>
            </a:r>
            <a:endParaRPr lang="en-US" sz="4800" b="0" dirty="0" err="1">
              <a:ea typeface="+mn-lt"/>
              <a:cs typeface="+mn-lt"/>
            </a:endParaRPr>
          </a:p>
        </p:txBody>
      </p:sp>
      <p:pic>
        <p:nvPicPr>
          <p:cNvPr id="7" name="Picture 7" descr="A person posing for a picture&#10;&#10;Description automatically generated">
            <a:extLst>
              <a:ext uri="{FF2B5EF4-FFF2-40B4-BE49-F238E27FC236}">
                <a16:creationId xmlns:a16="http://schemas.microsoft.com/office/drawing/2014/main" id="{30439ACF-76D5-4416-A9B7-C69AC7659B25}"/>
              </a:ext>
            </a:extLst>
          </p:cNvPr>
          <p:cNvPicPr>
            <a:picLocks noGrp="1" noChangeAspect="1"/>
          </p:cNvPicPr>
          <p:nvPr>
            <p:ph sz="half" idx="2"/>
          </p:nvPr>
        </p:nvPicPr>
        <p:blipFill>
          <a:blip r:embed="rId2"/>
          <a:stretch>
            <a:fillRect/>
          </a:stretch>
        </p:blipFill>
        <p:spPr>
          <a:xfrm>
            <a:off x="2193651" y="2505075"/>
            <a:ext cx="2450061" cy="3684588"/>
          </a:xfrm>
        </p:spPr>
      </p:pic>
      <p:sp>
        <p:nvSpPr>
          <p:cNvPr id="5" name="Text Placeholder 4">
            <a:extLst>
              <a:ext uri="{FF2B5EF4-FFF2-40B4-BE49-F238E27FC236}">
                <a16:creationId xmlns:a16="http://schemas.microsoft.com/office/drawing/2014/main" id="{D58D96F9-783A-45C2-84E0-88E365A3D292}"/>
              </a:ext>
            </a:extLst>
          </p:cNvPr>
          <p:cNvSpPr>
            <a:spLocks noGrp="1"/>
          </p:cNvSpPr>
          <p:nvPr>
            <p:ph type="body" sz="quarter" idx="3"/>
          </p:nvPr>
        </p:nvSpPr>
        <p:spPr/>
        <p:txBody>
          <a:bodyPr/>
          <a:lstStyle/>
          <a:p>
            <a:r>
              <a:rPr lang="en-US" sz="4800" dirty="0" err="1">
                <a:latin typeface="Calibri Light"/>
                <a:cs typeface="Calibri Light"/>
              </a:rPr>
              <a:t>unos</a:t>
            </a:r>
            <a:r>
              <a:rPr lang="en-US" sz="4800" dirty="0">
                <a:latin typeface="Calibri Light"/>
                <a:cs typeface="Calibri Light"/>
              </a:rPr>
              <a:t> </a:t>
            </a:r>
            <a:r>
              <a:rPr lang="en-US" sz="4800" dirty="0" err="1">
                <a:latin typeface="Calibri Light"/>
                <a:cs typeface="Calibri Light"/>
              </a:rPr>
              <a:t>calcitines</a:t>
            </a:r>
            <a:endParaRPr lang="en-US" sz="4800" b="0" dirty="0" err="1">
              <a:ea typeface="+mn-lt"/>
              <a:cs typeface="+mn-lt"/>
            </a:endParaRPr>
          </a:p>
        </p:txBody>
      </p:sp>
      <p:pic>
        <p:nvPicPr>
          <p:cNvPr id="8" name="Picture 8" descr="A picture containing pair, wearing, purple, neck&#10;&#10;Description automatically generated">
            <a:extLst>
              <a:ext uri="{FF2B5EF4-FFF2-40B4-BE49-F238E27FC236}">
                <a16:creationId xmlns:a16="http://schemas.microsoft.com/office/drawing/2014/main" id="{CA75E2FC-5757-44BE-A8C3-551F30F698F1}"/>
              </a:ext>
            </a:extLst>
          </p:cNvPr>
          <p:cNvPicPr>
            <a:picLocks noGrp="1" noChangeAspect="1"/>
          </p:cNvPicPr>
          <p:nvPr>
            <p:ph sz="quarter" idx="4"/>
          </p:nvPr>
        </p:nvPicPr>
        <p:blipFill>
          <a:blip r:embed="rId3"/>
          <a:stretch>
            <a:fillRect/>
          </a:stretch>
        </p:blipFill>
        <p:spPr>
          <a:xfrm>
            <a:off x="7538763" y="2505075"/>
            <a:ext cx="2450061" cy="3684588"/>
          </a:xfrm>
        </p:spPr>
      </p:pic>
    </p:spTree>
    <p:extLst>
      <p:ext uri="{BB962C8B-B14F-4D97-AF65-F5344CB8AC3E}">
        <p14:creationId xmlns:p14="http://schemas.microsoft.com/office/powerpoint/2010/main" val="1314920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19C67-334D-4D8E-924A-E2E5FE49A906}"/>
              </a:ext>
            </a:extLst>
          </p:cNvPr>
          <p:cNvSpPr>
            <a:spLocks noGrp="1"/>
          </p:cNvSpPr>
          <p:nvPr>
            <p:ph type="title"/>
          </p:nvPr>
        </p:nvSpPr>
        <p:spPr/>
        <p:txBody>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p:txBody>
      </p:sp>
      <p:sp>
        <p:nvSpPr>
          <p:cNvPr id="3" name="Text Placeholder 2">
            <a:extLst>
              <a:ext uri="{FF2B5EF4-FFF2-40B4-BE49-F238E27FC236}">
                <a16:creationId xmlns:a16="http://schemas.microsoft.com/office/drawing/2014/main" id="{0735E2B6-F28B-4593-9D58-2380FF96012D}"/>
              </a:ext>
            </a:extLst>
          </p:cNvPr>
          <p:cNvSpPr>
            <a:spLocks noGrp="1"/>
          </p:cNvSpPr>
          <p:nvPr>
            <p:ph type="body" idx="1"/>
          </p:nvPr>
        </p:nvSpPr>
        <p:spPr/>
        <p:txBody>
          <a:bodyPr/>
          <a:lstStyle/>
          <a:p>
            <a:r>
              <a:rPr lang="en-US" sz="4800" dirty="0">
                <a:latin typeface="Calibri Light"/>
                <a:cs typeface="Calibri Light"/>
              </a:rPr>
              <a:t>una </a:t>
            </a:r>
            <a:r>
              <a:rPr lang="en-US" sz="4800" dirty="0" err="1">
                <a:latin typeface="Calibri Light"/>
                <a:cs typeface="Calibri Light"/>
              </a:rPr>
              <a:t>bufanda</a:t>
            </a:r>
            <a:endParaRPr lang="en-US" sz="4800" b="0" dirty="0" err="1">
              <a:ea typeface="+mn-lt"/>
              <a:cs typeface="+mn-lt"/>
            </a:endParaRPr>
          </a:p>
        </p:txBody>
      </p:sp>
      <p:pic>
        <p:nvPicPr>
          <p:cNvPr id="7" name="Picture 7" descr="A person posing for the camera&#10;&#10;Description automatically generated">
            <a:extLst>
              <a:ext uri="{FF2B5EF4-FFF2-40B4-BE49-F238E27FC236}">
                <a16:creationId xmlns:a16="http://schemas.microsoft.com/office/drawing/2014/main" id="{6227D46A-5C48-4508-A828-1EF3DAE4CF3E}"/>
              </a:ext>
            </a:extLst>
          </p:cNvPr>
          <p:cNvPicPr>
            <a:picLocks noGrp="1" noChangeAspect="1"/>
          </p:cNvPicPr>
          <p:nvPr>
            <p:ph sz="half" idx="2"/>
          </p:nvPr>
        </p:nvPicPr>
        <p:blipFill>
          <a:blip r:embed="rId2"/>
          <a:stretch>
            <a:fillRect/>
          </a:stretch>
        </p:blipFill>
        <p:spPr>
          <a:xfrm>
            <a:off x="1866026" y="2505075"/>
            <a:ext cx="3105310" cy="3684588"/>
          </a:xfrm>
        </p:spPr>
      </p:pic>
      <p:sp>
        <p:nvSpPr>
          <p:cNvPr id="5" name="Text Placeholder 4">
            <a:extLst>
              <a:ext uri="{FF2B5EF4-FFF2-40B4-BE49-F238E27FC236}">
                <a16:creationId xmlns:a16="http://schemas.microsoft.com/office/drawing/2014/main" id="{24F1D91D-74BB-4A45-993D-C8609F996F34}"/>
              </a:ext>
            </a:extLst>
          </p:cNvPr>
          <p:cNvSpPr>
            <a:spLocks noGrp="1"/>
          </p:cNvSpPr>
          <p:nvPr>
            <p:ph type="body" sz="quarter" idx="3"/>
          </p:nvPr>
        </p:nvSpPr>
        <p:spPr/>
        <p:txBody>
          <a:bodyPr/>
          <a:lstStyle/>
          <a:p>
            <a:r>
              <a:rPr lang="en-US" sz="4800" dirty="0">
                <a:latin typeface="Calibri Light"/>
                <a:cs typeface="Calibri Light"/>
              </a:rPr>
              <a:t>un </a:t>
            </a:r>
            <a:r>
              <a:rPr lang="en-US" sz="4800" dirty="0" err="1">
                <a:latin typeface="Calibri Light"/>
                <a:cs typeface="Calibri Light"/>
              </a:rPr>
              <a:t>gorro</a:t>
            </a:r>
            <a:r>
              <a:rPr lang="en-US" sz="4800" dirty="0">
                <a:latin typeface="Calibri Light"/>
                <a:cs typeface="Calibri Light"/>
              </a:rPr>
              <a:t> de </a:t>
            </a:r>
            <a:r>
              <a:rPr lang="en-US" sz="4800" dirty="0" err="1">
                <a:latin typeface="Calibri Light"/>
                <a:cs typeface="Calibri Light"/>
              </a:rPr>
              <a:t>lana</a:t>
            </a:r>
            <a:endParaRPr lang="en-US" sz="4800" b="0" dirty="0" err="1">
              <a:ea typeface="+mn-lt"/>
              <a:cs typeface="+mn-lt"/>
            </a:endParaRPr>
          </a:p>
        </p:txBody>
      </p:sp>
      <p:pic>
        <p:nvPicPr>
          <p:cNvPr id="8" name="Picture 8" descr="A picture containing clothing, pink, wearing, table&#10;&#10;Description automatically generated">
            <a:extLst>
              <a:ext uri="{FF2B5EF4-FFF2-40B4-BE49-F238E27FC236}">
                <a16:creationId xmlns:a16="http://schemas.microsoft.com/office/drawing/2014/main" id="{74A00943-9537-4C0E-ADEC-4A93386518E1}"/>
              </a:ext>
            </a:extLst>
          </p:cNvPr>
          <p:cNvPicPr>
            <a:picLocks noGrp="1" noChangeAspect="1"/>
          </p:cNvPicPr>
          <p:nvPr>
            <p:ph sz="quarter" idx="4"/>
          </p:nvPr>
        </p:nvPicPr>
        <p:blipFill>
          <a:blip r:embed="rId3"/>
          <a:stretch>
            <a:fillRect/>
          </a:stretch>
        </p:blipFill>
        <p:spPr>
          <a:xfrm>
            <a:off x="6921500" y="2505075"/>
            <a:ext cx="3684588" cy="3684588"/>
          </a:xfrm>
        </p:spPr>
      </p:pic>
    </p:spTree>
    <p:extLst>
      <p:ext uri="{BB962C8B-B14F-4D97-AF65-F5344CB8AC3E}">
        <p14:creationId xmlns:p14="http://schemas.microsoft.com/office/powerpoint/2010/main" val="2075954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6CA5A-0477-44C7-ABDF-3E4578675342}"/>
              </a:ext>
            </a:extLst>
          </p:cNvPr>
          <p:cNvSpPr>
            <a:spLocks noGrp="1"/>
          </p:cNvSpPr>
          <p:nvPr>
            <p:ph type="title"/>
          </p:nvPr>
        </p:nvSpPr>
        <p:spPr/>
        <p:txBody>
          <a:bodyPr/>
          <a:lstStyle/>
          <a:p>
            <a:r>
              <a:rPr lang="en-US" sz="6000" dirty="0">
                <a:latin typeface="Calibri"/>
                <a:cs typeface="Calibri"/>
              </a:rPr>
              <a:t>La </a:t>
            </a:r>
            <a:r>
              <a:rPr lang="en-US" sz="6000" dirty="0" err="1">
                <a:latin typeface="Calibri"/>
                <a:cs typeface="Calibri"/>
              </a:rPr>
              <a:t>ropa</a:t>
            </a:r>
            <a:endParaRPr lang="en-US" sz="6000" dirty="0" err="1">
              <a:ea typeface="+mj-lt"/>
              <a:cs typeface="+mj-lt"/>
            </a:endParaRPr>
          </a:p>
        </p:txBody>
      </p:sp>
      <p:sp>
        <p:nvSpPr>
          <p:cNvPr id="3" name="Text Placeholder 2">
            <a:extLst>
              <a:ext uri="{FF2B5EF4-FFF2-40B4-BE49-F238E27FC236}">
                <a16:creationId xmlns:a16="http://schemas.microsoft.com/office/drawing/2014/main" id="{3A538086-AD6A-4708-8308-74EF1F5A54DD}"/>
              </a:ext>
            </a:extLst>
          </p:cNvPr>
          <p:cNvSpPr>
            <a:spLocks noGrp="1"/>
          </p:cNvSpPr>
          <p:nvPr>
            <p:ph type="body" idx="1"/>
          </p:nvPr>
        </p:nvSpPr>
        <p:spPr/>
        <p:txBody>
          <a:bodyPr/>
          <a:lstStyle/>
          <a:p>
            <a:r>
              <a:rPr lang="en-US" sz="4800" dirty="0" err="1">
                <a:latin typeface="Calibri Light"/>
                <a:cs typeface="Calibri Light"/>
              </a:rPr>
              <a:t>unos</a:t>
            </a:r>
            <a:r>
              <a:rPr lang="en-US" sz="4800" dirty="0">
                <a:latin typeface="Calibri Light"/>
                <a:cs typeface="Calibri Light"/>
              </a:rPr>
              <a:t> </a:t>
            </a:r>
            <a:r>
              <a:rPr lang="en-US" sz="4800" dirty="0" err="1">
                <a:latin typeface="Calibri Light"/>
                <a:cs typeface="Calibri Light"/>
              </a:rPr>
              <a:t>zapatos</a:t>
            </a:r>
            <a:endParaRPr lang="en-US" sz="4800" b="0" dirty="0" err="1">
              <a:ea typeface="+mn-lt"/>
              <a:cs typeface="+mn-lt"/>
            </a:endParaRPr>
          </a:p>
        </p:txBody>
      </p:sp>
      <p:pic>
        <p:nvPicPr>
          <p:cNvPr id="7" name="Picture 7" descr="A pair of shoes&#10;&#10;Description automatically generated">
            <a:extLst>
              <a:ext uri="{FF2B5EF4-FFF2-40B4-BE49-F238E27FC236}">
                <a16:creationId xmlns:a16="http://schemas.microsoft.com/office/drawing/2014/main" id="{ACB56CC0-BD04-4BD1-A4EA-FF23C0B320C0}"/>
              </a:ext>
            </a:extLst>
          </p:cNvPr>
          <p:cNvPicPr>
            <a:picLocks noGrp="1" noChangeAspect="1"/>
          </p:cNvPicPr>
          <p:nvPr>
            <p:ph sz="half" idx="2"/>
          </p:nvPr>
        </p:nvPicPr>
        <p:blipFill>
          <a:blip r:embed="rId2"/>
          <a:stretch>
            <a:fillRect/>
          </a:stretch>
        </p:blipFill>
        <p:spPr>
          <a:xfrm>
            <a:off x="1576387" y="2505075"/>
            <a:ext cx="3684588" cy="3684588"/>
          </a:xfrm>
        </p:spPr>
      </p:pic>
      <p:sp>
        <p:nvSpPr>
          <p:cNvPr id="5" name="Text Placeholder 4">
            <a:extLst>
              <a:ext uri="{FF2B5EF4-FFF2-40B4-BE49-F238E27FC236}">
                <a16:creationId xmlns:a16="http://schemas.microsoft.com/office/drawing/2014/main" id="{68B52C82-33D2-4D52-BCD5-D12F1ADFF3E4}"/>
              </a:ext>
            </a:extLst>
          </p:cNvPr>
          <p:cNvSpPr>
            <a:spLocks noGrp="1"/>
          </p:cNvSpPr>
          <p:nvPr>
            <p:ph type="body" sz="quarter" idx="3"/>
          </p:nvPr>
        </p:nvSpPr>
        <p:spPr/>
        <p:txBody>
          <a:bodyPr/>
          <a:lstStyle/>
          <a:p>
            <a:r>
              <a:rPr lang="en-US" sz="4800" dirty="0" err="1">
                <a:latin typeface="Calibri Light"/>
                <a:cs typeface="Calibri Light"/>
              </a:rPr>
              <a:t>unas</a:t>
            </a:r>
            <a:r>
              <a:rPr lang="en-US" sz="4800" dirty="0">
                <a:latin typeface="Calibri Light"/>
                <a:cs typeface="Calibri Light"/>
              </a:rPr>
              <a:t> botas</a:t>
            </a:r>
            <a:endParaRPr lang="en-US" sz="4800" b="0" dirty="0">
              <a:ea typeface="+mn-lt"/>
              <a:cs typeface="+mn-lt"/>
            </a:endParaRPr>
          </a:p>
        </p:txBody>
      </p:sp>
      <p:pic>
        <p:nvPicPr>
          <p:cNvPr id="8" name="Picture 8" descr="A pair of feet&#10;&#10;Description automatically generated">
            <a:extLst>
              <a:ext uri="{FF2B5EF4-FFF2-40B4-BE49-F238E27FC236}">
                <a16:creationId xmlns:a16="http://schemas.microsoft.com/office/drawing/2014/main" id="{396CBEEA-6294-4DD8-B514-68D53AF80FA8}"/>
              </a:ext>
            </a:extLst>
          </p:cNvPr>
          <p:cNvPicPr>
            <a:picLocks noGrp="1" noChangeAspect="1"/>
          </p:cNvPicPr>
          <p:nvPr>
            <p:ph sz="quarter" idx="4"/>
          </p:nvPr>
        </p:nvPicPr>
        <p:blipFill>
          <a:blip r:embed="rId3"/>
          <a:stretch>
            <a:fillRect/>
          </a:stretch>
        </p:blipFill>
        <p:spPr>
          <a:xfrm>
            <a:off x="7230131" y="2505075"/>
            <a:ext cx="3067325" cy="3684588"/>
          </a:xfrm>
        </p:spPr>
      </p:pic>
    </p:spTree>
    <p:extLst>
      <p:ext uri="{BB962C8B-B14F-4D97-AF65-F5344CB8AC3E}">
        <p14:creationId xmlns:p14="http://schemas.microsoft.com/office/powerpoint/2010/main" val="1676500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F1F17-C1EB-4C08-BD63-83B27F4574E5}"/>
              </a:ext>
            </a:extLst>
          </p:cNvPr>
          <p:cNvSpPr>
            <a:spLocks noGrp="1"/>
          </p:cNvSpPr>
          <p:nvPr>
            <p:ph type="title"/>
          </p:nvPr>
        </p:nvSpPr>
        <p:spPr>
          <a:xfrm>
            <a:off x="681638" y="365125"/>
            <a:ext cx="10673750" cy="1339940"/>
          </a:xfrm>
        </p:spPr>
        <p:txBody>
          <a:bodyPr/>
          <a:lstStyle/>
          <a:p>
            <a:r>
              <a:rPr lang="en-US" sz="6000" dirty="0">
                <a:latin typeface="Calibri"/>
                <a:cs typeface="Calibri"/>
              </a:rPr>
              <a:t>La </a:t>
            </a:r>
            <a:r>
              <a:rPr lang="en-US" sz="6000" dirty="0" err="1">
                <a:latin typeface="Calibri"/>
                <a:cs typeface="Calibri"/>
              </a:rPr>
              <a:t>ropa</a:t>
            </a:r>
            <a:endParaRPr lang="en-US" sz="6000">
              <a:ea typeface="+mj-lt"/>
              <a:cs typeface="+mj-lt"/>
            </a:endParaRPr>
          </a:p>
        </p:txBody>
      </p:sp>
      <p:sp>
        <p:nvSpPr>
          <p:cNvPr id="3" name="Text Placeholder 2">
            <a:extLst>
              <a:ext uri="{FF2B5EF4-FFF2-40B4-BE49-F238E27FC236}">
                <a16:creationId xmlns:a16="http://schemas.microsoft.com/office/drawing/2014/main" id="{E7313D0C-4BBC-44B3-B568-BED985FB8EAD}"/>
              </a:ext>
            </a:extLst>
          </p:cNvPr>
          <p:cNvSpPr>
            <a:spLocks noGrp="1"/>
          </p:cNvSpPr>
          <p:nvPr>
            <p:ph type="body" idx="1"/>
          </p:nvPr>
        </p:nvSpPr>
        <p:spPr/>
        <p:txBody>
          <a:bodyPr/>
          <a:lstStyle/>
          <a:p>
            <a:r>
              <a:rPr lang="en-US" sz="4800" dirty="0" err="1">
                <a:latin typeface="Calibri Light"/>
                <a:cs typeface="Calibri Light"/>
              </a:rPr>
              <a:t>unos</a:t>
            </a:r>
            <a:r>
              <a:rPr lang="en-US" sz="4800" dirty="0">
                <a:latin typeface="Calibri Light"/>
                <a:cs typeface="Calibri Light"/>
              </a:rPr>
              <a:t> </a:t>
            </a:r>
            <a:r>
              <a:rPr lang="en-US" sz="4800" dirty="0" err="1">
                <a:latin typeface="Calibri Light"/>
                <a:cs typeface="Calibri Light"/>
              </a:rPr>
              <a:t>guantes</a:t>
            </a:r>
            <a:endParaRPr lang="en-US" sz="4800" b="0" dirty="0" err="1">
              <a:ea typeface="+mn-lt"/>
              <a:cs typeface="+mn-lt"/>
            </a:endParaRPr>
          </a:p>
        </p:txBody>
      </p:sp>
      <p:pic>
        <p:nvPicPr>
          <p:cNvPr id="7" name="Picture 7" descr="A close up of a logo&#10;&#10;Description automatically generated">
            <a:extLst>
              <a:ext uri="{FF2B5EF4-FFF2-40B4-BE49-F238E27FC236}">
                <a16:creationId xmlns:a16="http://schemas.microsoft.com/office/drawing/2014/main" id="{64D016C1-2845-4B5F-8BA6-C35ABF303D00}"/>
              </a:ext>
            </a:extLst>
          </p:cNvPr>
          <p:cNvPicPr>
            <a:picLocks noGrp="1" noChangeAspect="1"/>
          </p:cNvPicPr>
          <p:nvPr>
            <p:ph sz="half" idx="2"/>
          </p:nvPr>
        </p:nvPicPr>
        <p:blipFill>
          <a:blip r:embed="rId2"/>
          <a:stretch>
            <a:fillRect/>
          </a:stretch>
        </p:blipFill>
        <p:spPr>
          <a:xfrm>
            <a:off x="1576387" y="2505075"/>
            <a:ext cx="3684588" cy="3684588"/>
          </a:xfrm>
        </p:spPr>
      </p:pic>
      <p:sp>
        <p:nvSpPr>
          <p:cNvPr id="5" name="Text Placeholder 4">
            <a:extLst>
              <a:ext uri="{FF2B5EF4-FFF2-40B4-BE49-F238E27FC236}">
                <a16:creationId xmlns:a16="http://schemas.microsoft.com/office/drawing/2014/main" id="{D143D946-874B-4527-BE78-A8DA30EEDC85}"/>
              </a:ext>
            </a:extLst>
          </p:cNvPr>
          <p:cNvSpPr>
            <a:spLocks noGrp="1"/>
          </p:cNvSpPr>
          <p:nvPr>
            <p:ph type="body" sz="quarter" idx="3"/>
          </p:nvPr>
        </p:nvSpPr>
        <p:spPr/>
        <p:txBody>
          <a:bodyPr/>
          <a:lstStyle/>
          <a:p>
            <a:r>
              <a:rPr lang="en-US" sz="4800" dirty="0">
                <a:latin typeface="Calibri Light"/>
                <a:cs typeface="Calibri Light"/>
              </a:rPr>
              <a:t>un </a:t>
            </a:r>
            <a:r>
              <a:rPr lang="en-US" sz="4800" dirty="0" err="1">
                <a:latin typeface="Calibri Light"/>
                <a:cs typeface="Calibri Light"/>
              </a:rPr>
              <a:t>abrigo</a:t>
            </a:r>
            <a:endParaRPr lang="en-US" sz="4800" b="0" dirty="0" err="1">
              <a:ea typeface="+mn-lt"/>
              <a:cs typeface="+mn-lt"/>
            </a:endParaRPr>
          </a:p>
        </p:txBody>
      </p:sp>
      <p:pic>
        <p:nvPicPr>
          <p:cNvPr id="8" name="Picture 8" descr="A close up of a coat&#10;&#10;Description automatically generated">
            <a:extLst>
              <a:ext uri="{FF2B5EF4-FFF2-40B4-BE49-F238E27FC236}">
                <a16:creationId xmlns:a16="http://schemas.microsoft.com/office/drawing/2014/main" id="{C73BA5DF-1D65-455D-8D93-B58C5BA7F6A0}"/>
              </a:ext>
            </a:extLst>
          </p:cNvPr>
          <p:cNvPicPr>
            <a:picLocks noGrp="1" noChangeAspect="1"/>
          </p:cNvPicPr>
          <p:nvPr>
            <p:ph sz="quarter" idx="4"/>
          </p:nvPr>
        </p:nvPicPr>
        <p:blipFill>
          <a:blip r:embed="rId3"/>
          <a:stretch>
            <a:fillRect/>
          </a:stretch>
        </p:blipFill>
        <p:spPr>
          <a:xfrm>
            <a:off x="6546393" y="2505075"/>
            <a:ext cx="4434801" cy="3684588"/>
          </a:xfrm>
        </p:spPr>
      </p:pic>
    </p:spTree>
    <p:extLst>
      <p:ext uri="{BB962C8B-B14F-4D97-AF65-F5344CB8AC3E}">
        <p14:creationId xmlns:p14="http://schemas.microsoft.com/office/powerpoint/2010/main" val="109014218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La ropa </vt:lpstr>
      <vt:lpstr>La ropa</vt:lpstr>
      <vt:lpstr>La ropa </vt:lpstr>
      <vt:lpstr>La ropa</vt:lpstr>
      <vt:lpstr>La ropa</vt:lpstr>
      <vt:lpstr>La ropa</vt:lpstr>
      <vt:lpstr>La ropa</vt:lpstr>
      <vt:lpstr>La ropa</vt:lpstr>
      <vt:lpstr>La ropa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Miranda Reynard</cp:lastModifiedBy>
  <cp:revision>151</cp:revision>
  <dcterms:created xsi:type="dcterms:W3CDTF">2021-01-10T16:07:12Z</dcterms:created>
  <dcterms:modified xsi:type="dcterms:W3CDTF">2021-01-11T07:20:24Z</dcterms:modified>
</cp:coreProperties>
</file>