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sldIdLst>
    <p:sldId id="278" r:id="rId5"/>
    <p:sldId id="265" r:id="rId6"/>
    <p:sldId id="325" r:id="rId7"/>
    <p:sldId id="327" r:id="rId8"/>
    <p:sldId id="279" r:id="rId9"/>
    <p:sldId id="282" r:id="rId10"/>
    <p:sldId id="289" r:id="rId11"/>
    <p:sldId id="328" r:id="rId12"/>
    <p:sldId id="333" r:id="rId13"/>
    <p:sldId id="330" r:id="rId14"/>
    <p:sldId id="332" r:id="rId15"/>
    <p:sldId id="329" r:id="rId16"/>
    <p:sldId id="33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6F9B23-0E12-BE87-7D4D-2BF3E0660EAB}" v="9" dt="2021-01-14T16:31:29.362"/>
    <p1510:client id="{2486DAE6-3DF6-B1EF-4BF2-515E547218D6}" v="13" dt="2021-01-14T15:39:18.808"/>
    <p1510:client id="{43A69A93-DD66-E24F-6B78-A470F9B5A9A6}" v="103" dt="2021-01-14T15:21:30.150"/>
    <p1510:client id="{5E662C82-77FF-A2E0-4FC5-CB74D9A3F003}" v="21" dt="2021-01-05T08:35:17.734"/>
    <p1510:client id="{A96D83AD-1ECD-9262-D198-460F0B716C22}" v="265" dt="2021-01-14T15:31:24.5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744"/>
  </p:normalViewPr>
  <p:slideViewPr>
    <p:cSldViewPr snapToGrid="0" snapToObjects="1">
      <p:cViewPr varScale="1">
        <p:scale>
          <a:sx n="84" d="100"/>
          <a:sy n="84" d="100"/>
        </p:scale>
        <p:origin x="629"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Hahnel" userId="S::charlotte.hahnel@bramhopeprimaryschool.co.uk::5553d58c-1441-4c26-8972-d72f9fb9f62b" providerId="AD" clId="Web-{43A69A93-DD66-E24F-6B78-A470F9B5A9A6}"/>
    <pc:docChg chg="addSld delSld modSld">
      <pc:chgData name="Charlotte Hahnel" userId="S::charlotte.hahnel@bramhopeprimaryschool.co.uk::5553d58c-1441-4c26-8972-d72f9fb9f62b" providerId="AD" clId="Web-{43A69A93-DD66-E24F-6B78-A470F9B5A9A6}" dt="2021-01-14T15:21:30.150" v="54"/>
      <pc:docMkLst>
        <pc:docMk/>
      </pc:docMkLst>
      <pc:sldChg chg="modSp">
        <pc:chgData name="Charlotte Hahnel" userId="S::charlotte.hahnel@bramhopeprimaryschool.co.uk::5553d58c-1441-4c26-8972-d72f9fb9f62b" providerId="AD" clId="Web-{43A69A93-DD66-E24F-6B78-A470F9B5A9A6}" dt="2021-01-14T15:18:23.339" v="3" actId="1076"/>
        <pc:sldMkLst>
          <pc:docMk/>
          <pc:sldMk cId="674747354" sldId="279"/>
        </pc:sldMkLst>
        <pc:spChg chg="mod">
          <ac:chgData name="Charlotte Hahnel" userId="S::charlotte.hahnel@bramhopeprimaryschool.co.uk::5553d58c-1441-4c26-8972-d72f9fb9f62b" providerId="AD" clId="Web-{43A69A93-DD66-E24F-6B78-A470F9B5A9A6}" dt="2021-01-14T15:18:19.276" v="0" actId="14100"/>
          <ac:spMkLst>
            <pc:docMk/>
            <pc:sldMk cId="674747354" sldId="279"/>
            <ac:spMk id="2" creationId="{1EF99601-00BE-9E46-85A9-D01C3B515EDE}"/>
          </ac:spMkLst>
        </pc:spChg>
        <pc:picChg chg="mod">
          <ac:chgData name="Charlotte Hahnel" userId="S::charlotte.hahnel@bramhopeprimaryschool.co.uk::5553d58c-1441-4c26-8972-d72f9fb9f62b" providerId="AD" clId="Web-{43A69A93-DD66-E24F-6B78-A470F9B5A9A6}" dt="2021-01-14T15:18:22.323" v="2" actId="1076"/>
          <ac:picMkLst>
            <pc:docMk/>
            <pc:sldMk cId="674747354" sldId="279"/>
            <ac:picMk id="5" creationId="{9AF247C2-23F5-1946-84FA-22E6E0509C69}"/>
          </ac:picMkLst>
        </pc:picChg>
        <pc:picChg chg="mod">
          <ac:chgData name="Charlotte Hahnel" userId="S::charlotte.hahnel@bramhopeprimaryschool.co.uk::5553d58c-1441-4c26-8972-d72f9fb9f62b" providerId="AD" clId="Web-{43A69A93-DD66-E24F-6B78-A470F9B5A9A6}" dt="2021-01-14T15:18:23.339" v="3" actId="1076"/>
          <ac:picMkLst>
            <pc:docMk/>
            <pc:sldMk cId="674747354" sldId="279"/>
            <ac:picMk id="7" creationId="{075CBBFC-E6F1-6643-86B0-0AA7D1A69E1A}"/>
          </ac:picMkLst>
        </pc:picChg>
      </pc:sldChg>
      <pc:sldChg chg="modSp">
        <pc:chgData name="Charlotte Hahnel" userId="S::charlotte.hahnel@bramhopeprimaryschool.co.uk::5553d58c-1441-4c26-8972-d72f9fb9f62b" providerId="AD" clId="Web-{43A69A93-DD66-E24F-6B78-A470F9B5A9A6}" dt="2021-01-14T15:18:43.714" v="15" actId="20577"/>
        <pc:sldMkLst>
          <pc:docMk/>
          <pc:sldMk cId="3219011931" sldId="282"/>
        </pc:sldMkLst>
        <pc:spChg chg="mod">
          <ac:chgData name="Charlotte Hahnel" userId="S::charlotte.hahnel@bramhopeprimaryschool.co.uk::5553d58c-1441-4c26-8972-d72f9fb9f62b" providerId="AD" clId="Web-{43A69A93-DD66-E24F-6B78-A470F9B5A9A6}" dt="2021-01-14T15:18:43.714" v="15" actId="20577"/>
          <ac:spMkLst>
            <pc:docMk/>
            <pc:sldMk cId="3219011931" sldId="282"/>
            <ac:spMk id="6" creationId="{00000000-0000-0000-0000-000000000000}"/>
          </ac:spMkLst>
        </pc:spChg>
      </pc:sldChg>
      <pc:sldChg chg="modSp del">
        <pc:chgData name="Charlotte Hahnel" userId="S::charlotte.hahnel@bramhopeprimaryschool.co.uk::5553d58c-1441-4c26-8972-d72f9fb9f62b" providerId="AD" clId="Web-{43A69A93-DD66-E24F-6B78-A470F9B5A9A6}" dt="2021-01-14T15:19:01.229" v="17"/>
        <pc:sldMkLst>
          <pc:docMk/>
          <pc:sldMk cId="1228584954" sldId="285"/>
        </pc:sldMkLst>
        <pc:spChg chg="mod">
          <ac:chgData name="Charlotte Hahnel" userId="S::charlotte.hahnel@bramhopeprimaryschool.co.uk::5553d58c-1441-4c26-8972-d72f9fb9f62b" providerId="AD" clId="Web-{43A69A93-DD66-E24F-6B78-A470F9B5A9A6}" dt="2021-01-14T15:18:52.917" v="16" actId="20577"/>
          <ac:spMkLst>
            <pc:docMk/>
            <pc:sldMk cId="1228584954" sldId="285"/>
            <ac:spMk id="2" creationId="{1EF99601-00BE-9E46-85A9-D01C3B515EDE}"/>
          </ac:spMkLst>
        </pc:spChg>
      </pc:sldChg>
      <pc:sldChg chg="modSp">
        <pc:chgData name="Charlotte Hahnel" userId="S::charlotte.hahnel@bramhopeprimaryschool.co.uk::5553d58c-1441-4c26-8972-d72f9fb9f62b" providerId="AD" clId="Web-{43A69A93-DD66-E24F-6B78-A470F9B5A9A6}" dt="2021-01-14T15:19:09.276" v="18" actId="20577"/>
        <pc:sldMkLst>
          <pc:docMk/>
          <pc:sldMk cId="1922981341" sldId="289"/>
        </pc:sldMkLst>
        <pc:spChg chg="mod">
          <ac:chgData name="Charlotte Hahnel" userId="S::charlotte.hahnel@bramhopeprimaryschool.co.uk::5553d58c-1441-4c26-8972-d72f9fb9f62b" providerId="AD" clId="Web-{43A69A93-DD66-E24F-6B78-A470F9B5A9A6}" dt="2021-01-14T15:19:09.276" v="18" actId="20577"/>
          <ac:spMkLst>
            <pc:docMk/>
            <pc:sldMk cId="1922981341" sldId="289"/>
            <ac:spMk id="2" creationId="{1EF99601-00BE-9E46-85A9-D01C3B515EDE}"/>
          </ac:spMkLst>
        </pc:spChg>
      </pc:sldChg>
      <pc:sldChg chg="modSp">
        <pc:chgData name="Charlotte Hahnel" userId="S::charlotte.hahnel@bramhopeprimaryschool.co.uk::5553d58c-1441-4c26-8972-d72f9fb9f62b" providerId="AD" clId="Web-{43A69A93-DD66-E24F-6B78-A470F9B5A9A6}" dt="2021-01-14T15:21:07.212" v="44" actId="20577"/>
        <pc:sldMkLst>
          <pc:docMk/>
          <pc:sldMk cId="2270577738" sldId="328"/>
        </pc:sldMkLst>
        <pc:spChg chg="mod">
          <ac:chgData name="Charlotte Hahnel" userId="S::charlotte.hahnel@bramhopeprimaryschool.co.uk::5553d58c-1441-4c26-8972-d72f9fb9f62b" providerId="AD" clId="Web-{43A69A93-DD66-E24F-6B78-A470F9B5A9A6}" dt="2021-01-14T15:21:07.212" v="44" actId="20577"/>
          <ac:spMkLst>
            <pc:docMk/>
            <pc:sldMk cId="2270577738" sldId="328"/>
            <ac:spMk id="2" creationId="{1EF99601-00BE-9E46-85A9-D01C3B515EDE}"/>
          </ac:spMkLst>
        </pc:spChg>
      </pc:sldChg>
      <pc:sldChg chg="modSp add replId">
        <pc:chgData name="Charlotte Hahnel" userId="S::charlotte.hahnel@bramhopeprimaryschool.co.uk::5553d58c-1441-4c26-8972-d72f9fb9f62b" providerId="AD" clId="Web-{43A69A93-DD66-E24F-6B78-A470F9B5A9A6}" dt="2021-01-14T15:21:20.759" v="52" actId="20577"/>
        <pc:sldMkLst>
          <pc:docMk/>
          <pc:sldMk cId="1209494643" sldId="330"/>
        </pc:sldMkLst>
        <pc:spChg chg="mod">
          <ac:chgData name="Charlotte Hahnel" userId="S::charlotte.hahnel@bramhopeprimaryschool.co.uk::5553d58c-1441-4c26-8972-d72f9fb9f62b" providerId="AD" clId="Web-{43A69A93-DD66-E24F-6B78-A470F9B5A9A6}" dt="2021-01-14T15:21:20.759" v="52" actId="20577"/>
          <ac:spMkLst>
            <pc:docMk/>
            <pc:sldMk cId="1209494643" sldId="330"/>
            <ac:spMk id="2" creationId="{1EF99601-00BE-9E46-85A9-D01C3B515EDE}"/>
          </ac:spMkLst>
        </pc:spChg>
      </pc:sldChg>
      <pc:sldChg chg="add replId">
        <pc:chgData name="Charlotte Hahnel" userId="S::charlotte.hahnel@bramhopeprimaryschool.co.uk::5553d58c-1441-4c26-8972-d72f9fb9f62b" providerId="AD" clId="Web-{43A69A93-DD66-E24F-6B78-A470F9B5A9A6}" dt="2021-01-14T15:21:27.243" v="53"/>
        <pc:sldMkLst>
          <pc:docMk/>
          <pc:sldMk cId="495973798" sldId="331"/>
        </pc:sldMkLst>
      </pc:sldChg>
      <pc:sldChg chg="add replId">
        <pc:chgData name="Charlotte Hahnel" userId="S::charlotte.hahnel@bramhopeprimaryschool.co.uk::5553d58c-1441-4c26-8972-d72f9fb9f62b" providerId="AD" clId="Web-{43A69A93-DD66-E24F-6B78-A470F9B5A9A6}" dt="2021-01-14T15:21:30.150" v="54"/>
        <pc:sldMkLst>
          <pc:docMk/>
          <pc:sldMk cId="881093502" sldId="332"/>
        </pc:sldMkLst>
      </pc:sldChg>
    </pc:docChg>
  </pc:docChgLst>
  <pc:docChgLst>
    <pc:chgData name="Charlotte Hahnel" userId="S::charlotte.hahnel@bramhopeprimaryschool.co.uk::5553d58c-1441-4c26-8972-d72f9fb9f62b" providerId="AD" clId="Web-{A96D83AD-1ECD-9262-D198-460F0B716C22}"/>
    <pc:docChg chg="addSld delSld modSld sldOrd">
      <pc:chgData name="Charlotte Hahnel" userId="S::charlotte.hahnel@bramhopeprimaryschool.co.uk::5553d58c-1441-4c26-8972-d72f9fb9f62b" providerId="AD" clId="Web-{A96D83AD-1ECD-9262-D198-460F0B716C22}" dt="2021-01-14T15:31:24.506" v="158"/>
      <pc:docMkLst>
        <pc:docMk/>
      </pc:docMkLst>
      <pc:sldChg chg="modSp ord">
        <pc:chgData name="Charlotte Hahnel" userId="S::charlotte.hahnel@bramhopeprimaryschool.co.uk::5553d58c-1441-4c26-8972-d72f9fb9f62b" providerId="AD" clId="Web-{A96D83AD-1ECD-9262-D198-460F0B716C22}" dt="2021-01-14T15:27:09.507" v="63"/>
        <pc:sldMkLst>
          <pc:docMk/>
          <pc:sldMk cId="804645032" sldId="329"/>
        </pc:sldMkLst>
        <pc:spChg chg="mod">
          <ac:chgData name="Charlotte Hahnel" userId="S::charlotte.hahnel@bramhopeprimaryschool.co.uk::5553d58c-1441-4c26-8972-d72f9fb9f62b" providerId="AD" clId="Web-{A96D83AD-1ECD-9262-D198-460F0B716C22}" dt="2021-01-14T15:26:51.756" v="60" actId="20577"/>
          <ac:spMkLst>
            <pc:docMk/>
            <pc:sldMk cId="804645032" sldId="329"/>
            <ac:spMk id="2" creationId="{1EF99601-00BE-9E46-85A9-D01C3B515EDE}"/>
          </ac:spMkLst>
        </pc:spChg>
      </pc:sldChg>
      <pc:sldChg chg="del">
        <pc:chgData name="Charlotte Hahnel" userId="S::charlotte.hahnel@bramhopeprimaryschool.co.uk::5553d58c-1441-4c26-8972-d72f9fb9f62b" providerId="AD" clId="Web-{A96D83AD-1ECD-9262-D198-460F0B716C22}" dt="2021-01-14T15:25:25" v="22"/>
        <pc:sldMkLst>
          <pc:docMk/>
          <pc:sldMk cId="495973798" sldId="331"/>
        </pc:sldMkLst>
      </pc:sldChg>
      <pc:sldChg chg="addSp delSp modSp">
        <pc:chgData name="Charlotte Hahnel" userId="S::charlotte.hahnel@bramhopeprimaryschool.co.uk::5553d58c-1441-4c26-8972-d72f9fb9f62b" providerId="AD" clId="Web-{A96D83AD-1ECD-9262-D198-460F0B716C22}" dt="2021-01-14T15:25:51.080" v="30" actId="1076"/>
        <pc:sldMkLst>
          <pc:docMk/>
          <pc:sldMk cId="881093502" sldId="332"/>
        </pc:sldMkLst>
        <pc:spChg chg="mod">
          <ac:chgData name="Charlotte Hahnel" userId="S::charlotte.hahnel@bramhopeprimaryschool.co.uk::5553d58c-1441-4c26-8972-d72f9fb9f62b" providerId="AD" clId="Web-{A96D83AD-1ECD-9262-D198-460F0B716C22}" dt="2021-01-14T15:25:43.673" v="26" actId="20577"/>
          <ac:spMkLst>
            <pc:docMk/>
            <pc:sldMk cId="881093502" sldId="332"/>
            <ac:spMk id="2" creationId="{1EF99601-00BE-9E46-85A9-D01C3B515EDE}"/>
          </ac:spMkLst>
        </pc:spChg>
        <pc:picChg chg="del">
          <ac:chgData name="Charlotte Hahnel" userId="S::charlotte.hahnel@bramhopeprimaryschool.co.uk::5553d58c-1441-4c26-8972-d72f9fb9f62b" providerId="AD" clId="Web-{A96D83AD-1ECD-9262-D198-460F0B716C22}" dt="2021-01-14T15:25:45.127" v="27"/>
          <ac:picMkLst>
            <pc:docMk/>
            <pc:sldMk cId="881093502" sldId="332"/>
            <ac:picMk id="4" creationId="{D44733DF-EB53-AD4B-A56C-C5041D593BE5}"/>
          </ac:picMkLst>
        </pc:picChg>
        <pc:picChg chg="del">
          <ac:chgData name="Charlotte Hahnel" userId="S::charlotte.hahnel@bramhopeprimaryschool.co.uk::5553d58c-1441-4c26-8972-d72f9fb9f62b" providerId="AD" clId="Web-{A96D83AD-1ECD-9262-D198-460F0B716C22}" dt="2021-01-14T15:25:40.564" v="25"/>
          <ac:picMkLst>
            <pc:docMk/>
            <pc:sldMk cId="881093502" sldId="332"/>
            <ac:picMk id="5" creationId="{E594CE79-6C1F-274E-A216-0490C095F75F}"/>
          </ac:picMkLst>
        </pc:picChg>
        <pc:picChg chg="add mod">
          <ac:chgData name="Charlotte Hahnel" userId="S::charlotte.hahnel@bramhopeprimaryschool.co.uk::5553d58c-1441-4c26-8972-d72f9fb9f62b" providerId="AD" clId="Web-{A96D83AD-1ECD-9262-D198-460F0B716C22}" dt="2021-01-14T15:25:51.080" v="30" actId="1076"/>
          <ac:picMkLst>
            <pc:docMk/>
            <pc:sldMk cId="881093502" sldId="332"/>
            <ac:picMk id="6" creationId="{4965899B-6DB6-4AF6-A655-4B616CF10E90}"/>
          </ac:picMkLst>
        </pc:picChg>
      </pc:sldChg>
      <pc:sldChg chg="addSp delSp modSp add replId">
        <pc:chgData name="Charlotte Hahnel" userId="S::charlotte.hahnel@bramhopeprimaryschool.co.uk::5553d58c-1441-4c26-8972-d72f9fb9f62b" providerId="AD" clId="Web-{A96D83AD-1ECD-9262-D198-460F0B716C22}" dt="2021-01-14T15:25:20.219" v="21" actId="1076"/>
        <pc:sldMkLst>
          <pc:docMk/>
          <pc:sldMk cId="1918661540" sldId="333"/>
        </pc:sldMkLst>
        <pc:spChg chg="mod">
          <ac:chgData name="Charlotte Hahnel" userId="S::charlotte.hahnel@bramhopeprimaryschool.co.uk::5553d58c-1441-4c26-8972-d72f9fb9f62b" providerId="AD" clId="Web-{A96D83AD-1ECD-9262-D198-460F0B716C22}" dt="2021-01-14T15:25:00.015" v="14" actId="20577"/>
          <ac:spMkLst>
            <pc:docMk/>
            <pc:sldMk cId="1918661540" sldId="333"/>
            <ac:spMk id="2" creationId="{1EF99601-00BE-9E46-85A9-D01C3B515EDE}"/>
          </ac:spMkLst>
        </pc:spChg>
        <pc:picChg chg="del">
          <ac:chgData name="Charlotte Hahnel" userId="S::charlotte.hahnel@bramhopeprimaryschool.co.uk::5553d58c-1441-4c26-8972-d72f9fb9f62b" providerId="AD" clId="Web-{A96D83AD-1ECD-9262-D198-460F0B716C22}" dt="2021-01-14T15:25:10.750" v="19"/>
          <ac:picMkLst>
            <pc:docMk/>
            <pc:sldMk cId="1918661540" sldId="333"/>
            <ac:picMk id="4" creationId="{D44733DF-EB53-AD4B-A56C-C5041D593BE5}"/>
          </ac:picMkLst>
        </pc:picChg>
        <pc:picChg chg="del">
          <ac:chgData name="Charlotte Hahnel" userId="S::charlotte.hahnel@bramhopeprimaryschool.co.uk::5553d58c-1441-4c26-8972-d72f9fb9f62b" providerId="AD" clId="Web-{A96D83AD-1ECD-9262-D198-460F0B716C22}" dt="2021-01-14T15:25:02.155" v="15"/>
          <ac:picMkLst>
            <pc:docMk/>
            <pc:sldMk cId="1918661540" sldId="333"/>
            <ac:picMk id="5" creationId="{E594CE79-6C1F-274E-A216-0490C095F75F}"/>
          </ac:picMkLst>
        </pc:picChg>
        <pc:picChg chg="add del mod">
          <ac:chgData name="Charlotte Hahnel" userId="S::charlotte.hahnel@bramhopeprimaryschool.co.uk::5553d58c-1441-4c26-8972-d72f9fb9f62b" providerId="AD" clId="Web-{A96D83AD-1ECD-9262-D198-460F0B716C22}" dt="2021-01-14T15:23:52.151" v="2"/>
          <ac:picMkLst>
            <pc:docMk/>
            <pc:sldMk cId="1918661540" sldId="333"/>
            <ac:picMk id="6" creationId="{C3BF671E-FA6E-4512-81FB-6864512CB371}"/>
          </ac:picMkLst>
        </pc:picChg>
        <pc:picChg chg="add mod">
          <ac:chgData name="Charlotte Hahnel" userId="S::charlotte.hahnel@bramhopeprimaryschool.co.uk::5553d58c-1441-4c26-8972-d72f9fb9f62b" providerId="AD" clId="Web-{A96D83AD-1ECD-9262-D198-460F0B716C22}" dt="2021-01-14T15:25:20.219" v="21" actId="1076"/>
          <ac:picMkLst>
            <pc:docMk/>
            <pc:sldMk cId="1918661540" sldId="333"/>
            <ac:picMk id="7" creationId="{5AF537CD-715E-43EC-913B-3A4285572527}"/>
          </ac:picMkLst>
        </pc:picChg>
      </pc:sldChg>
      <pc:sldChg chg="modSp add ord replId">
        <pc:chgData name="Charlotte Hahnel" userId="S::charlotte.hahnel@bramhopeprimaryschool.co.uk::5553d58c-1441-4c26-8972-d72f9fb9f62b" providerId="AD" clId="Web-{A96D83AD-1ECD-9262-D198-460F0B716C22}" dt="2021-01-14T15:30:43.348" v="155" actId="1076"/>
        <pc:sldMkLst>
          <pc:docMk/>
          <pc:sldMk cId="2887032236" sldId="334"/>
        </pc:sldMkLst>
        <pc:spChg chg="mod">
          <ac:chgData name="Charlotte Hahnel" userId="S::charlotte.hahnel@bramhopeprimaryschool.co.uk::5553d58c-1441-4c26-8972-d72f9fb9f62b" providerId="AD" clId="Web-{A96D83AD-1ECD-9262-D198-460F0B716C22}" dt="2021-01-14T15:30:43.348" v="155" actId="1076"/>
          <ac:spMkLst>
            <pc:docMk/>
            <pc:sldMk cId="2887032236" sldId="334"/>
            <ac:spMk id="2" creationId="{1EF99601-00BE-9E46-85A9-D01C3B515EDE}"/>
          </ac:spMkLst>
        </pc:spChg>
        <pc:picChg chg="mod">
          <ac:chgData name="Charlotte Hahnel" userId="S::charlotte.hahnel@bramhopeprimaryschool.co.uk::5553d58c-1441-4c26-8972-d72f9fb9f62b" providerId="AD" clId="Web-{A96D83AD-1ECD-9262-D198-460F0B716C22}" dt="2021-01-14T15:30:37.957" v="154" actId="1076"/>
          <ac:picMkLst>
            <pc:docMk/>
            <pc:sldMk cId="2887032236" sldId="334"/>
            <ac:picMk id="5" creationId="{E594CE79-6C1F-274E-A216-0490C095F75F}"/>
          </ac:picMkLst>
        </pc:picChg>
      </pc:sldChg>
      <pc:sldChg chg="modSp add del replId">
        <pc:chgData name="Charlotte Hahnel" userId="S::charlotte.hahnel@bramhopeprimaryschool.co.uk::5553d58c-1441-4c26-8972-d72f9fb9f62b" providerId="AD" clId="Web-{A96D83AD-1ECD-9262-D198-460F0B716C22}" dt="2021-01-14T15:31:24.506" v="158"/>
        <pc:sldMkLst>
          <pc:docMk/>
          <pc:sldMk cId="2531441598" sldId="335"/>
        </pc:sldMkLst>
        <pc:spChg chg="mod">
          <ac:chgData name="Charlotte Hahnel" userId="S::charlotte.hahnel@bramhopeprimaryschool.co.uk::5553d58c-1441-4c26-8972-d72f9fb9f62b" providerId="AD" clId="Web-{A96D83AD-1ECD-9262-D198-460F0B716C22}" dt="2021-01-14T15:31:19.068" v="157" actId="20577"/>
          <ac:spMkLst>
            <pc:docMk/>
            <pc:sldMk cId="2531441598" sldId="335"/>
            <ac:spMk id="2" creationId="{1EF99601-00BE-9E46-85A9-D01C3B515EDE}"/>
          </ac:spMkLst>
        </pc:spChg>
      </pc:sldChg>
    </pc:docChg>
  </pc:docChgLst>
  <pc:docChgLst>
    <pc:chgData name="Charlotte Hahnel" userId="S::charlotte.hahnel@bramhopeprimaryschool.co.uk::5553d58c-1441-4c26-8972-d72f9fb9f62b" providerId="AD" clId="Web-{016F9B23-0E12-BE87-7D4D-2BF3E0660EAB}"/>
    <pc:docChg chg="modSld">
      <pc:chgData name="Charlotte Hahnel" userId="S::charlotte.hahnel@bramhopeprimaryschool.co.uk::5553d58c-1441-4c26-8972-d72f9fb9f62b" providerId="AD" clId="Web-{016F9B23-0E12-BE87-7D4D-2BF3E0660EAB}" dt="2021-01-14T16:31:26.409" v="0" actId="20577"/>
      <pc:docMkLst>
        <pc:docMk/>
      </pc:docMkLst>
      <pc:sldChg chg="modSp">
        <pc:chgData name="Charlotte Hahnel" userId="S::charlotte.hahnel@bramhopeprimaryschool.co.uk::5553d58c-1441-4c26-8972-d72f9fb9f62b" providerId="AD" clId="Web-{016F9B23-0E12-BE87-7D4D-2BF3E0660EAB}" dt="2021-01-14T16:31:26.409" v="0" actId="20577"/>
        <pc:sldMkLst>
          <pc:docMk/>
          <pc:sldMk cId="2842029408" sldId="278"/>
        </pc:sldMkLst>
        <pc:spChg chg="mod">
          <ac:chgData name="Charlotte Hahnel" userId="S::charlotte.hahnel@bramhopeprimaryschool.co.uk::5553d58c-1441-4c26-8972-d72f9fb9f62b" providerId="AD" clId="Web-{016F9B23-0E12-BE87-7D4D-2BF3E0660EAB}" dt="2021-01-14T16:31:26.409" v="0" actId="20577"/>
          <ac:spMkLst>
            <pc:docMk/>
            <pc:sldMk cId="2842029408" sldId="278"/>
            <ac:spMk id="2" creationId="{1EF99601-00BE-9E46-85A9-D01C3B515EDE}"/>
          </ac:spMkLst>
        </pc:spChg>
      </pc:sldChg>
    </pc:docChg>
  </pc:docChgLst>
  <pc:docChgLst>
    <pc:chgData clId="Web-{016F9B23-0E12-BE87-7D4D-2BF3E0660EAB}"/>
    <pc:docChg chg="modSld">
      <pc:chgData name="" userId="" providerId="" clId="Web-{016F9B23-0E12-BE87-7D4D-2BF3E0660EAB}" dt="2021-01-14T16:31:25.675" v="2" actId="20577"/>
      <pc:docMkLst>
        <pc:docMk/>
      </pc:docMkLst>
      <pc:sldChg chg="modSp">
        <pc:chgData name="" userId="" providerId="" clId="Web-{016F9B23-0E12-BE87-7D4D-2BF3E0660EAB}" dt="2021-01-14T16:31:25.675" v="2" actId="20577"/>
        <pc:sldMkLst>
          <pc:docMk/>
          <pc:sldMk cId="2842029408" sldId="278"/>
        </pc:sldMkLst>
        <pc:spChg chg="mod">
          <ac:chgData name="" userId="" providerId="" clId="Web-{016F9B23-0E12-BE87-7D4D-2BF3E0660EAB}" dt="2021-01-14T16:31:25.675" v="2" actId="20577"/>
          <ac:spMkLst>
            <pc:docMk/>
            <pc:sldMk cId="2842029408" sldId="278"/>
            <ac:spMk id="2" creationId="{1EF99601-00BE-9E46-85A9-D01C3B515EDE}"/>
          </ac:spMkLst>
        </pc:spChg>
      </pc:sldChg>
    </pc:docChg>
  </pc:docChgLst>
  <pc:docChgLst>
    <pc:chgData name="Charlotte Hahnel" userId="S::charlotte.hahnel@bramhopeprimaryschool.co.uk::5553d58c-1441-4c26-8972-d72f9fb9f62b" providerId="AD" clId="Web-{2486DAE6-3DF6-B1EF-4BF2-515E547218D6}"/>
    <pc:docChg chg="modSld">
      <pc:chgData name="Charlotte Hahnel" userId="S::charlotte.hahnel@bramhopeprimaryschool.co.uk::5553d58c-1441-4c26-8972-d72f9fb9f62b" providerId="AD" clId="Web-{2486DAE6-3DF6-B1EF-4BF2-515E547218D6}" dt="2021-01-14T15:39:17.574" v="8" actId="20577"/>
      <pc:docMkLst>
        <pc:docMk/>
      </pc:docMkLst>
      <pc:sldChg chg="modSp">
        <pc:chgData name="Charlotte Hahnel" userId="S::charlotte.hahnel@bramhopeprimaryschool.co.uk::5553d58c-1441-4c26-8972-d72f9fb9f62b" providerId="AD" clId="Web-{2486DAE6-3DF6-B1EF-4BF2-515E547218D6}" dt="2021-01-14T15:39:17.574" v="8" actId="20577"/>
        <pc:sldMkLst>
          <pc:docMk/>
          <pc:sldMk cId="2842029408" sldId="278"/>
        </pc:sldMkLst>
        <pc:spChg chg="mod">
          <ac:chgData name="Charlotte Hahnel" userId="S::charlotte.hahnel@bramhopeprimaryschool.co.uk::5553d58c-1441-4c26-8972-d72f9fb9f62b" providerId="AD" clId="Web-{2486DAE6-3DF6-B1EF-4BF2-515E547218D6}" dt="2021-01-14T15:39:17.574" v="8" actId="20577"/>
          <ac:spMkLst>
            <pc:docMk/>
            <pc:sldMk cId="2842029408" sldId="278"/>
            <ac:spMk id="2" creationId="{1EF99601-00BE-9E46-85A9-D01C3B515EDE}"/>
          </ac:spMkLst>
        </pc:spChg>
      </pc:sldChg>
      <pc:sldChg chg="modSp">
        <pc:chgData name="Charlotte Hahnel" userId="S::charlotte.hahnel@bramhopeprimaryschool.co.uk::5553d58c-1441-4c26-8972-d72f9fb9f62b" providerId="AD" clId="Web-{2486DAE6-3DF6-B1EF-4BF2-515E547218D6}" dt="2021-01-14T15:39:06.058" v="7" actId="1076"/>
        <pc:sldMkLst>
          <pc:docMk/>
          <pc:sldMk cId="674747354" sldId="279"/>
        </pc:sldMkLst>
        <pc:spChg chg="mod">
          <ac:chgData name="Charlotte Hahnel" userId="S::charlotte.hahnel@bramhopeprimaryschool.co.uk::5553d58c-1441-4c26-8972-d72f9fb9f62b" providerId="AD" clId="Web-{2486DAE6-3DF6-B1EF-4BF2-515E547218D6}" dt="2021-01-14T15:38:57.245" v="3" actId="14100"/>
          <ac:spMkLst>
            <pc:docMk/>
            <pc:sldMk cId="674747354" sldId="279"/>
            <ac:spMk id="2" creationId="{1EF99601-00BE-9E46-85A9-D01C3B515EDE}"/>
          </ac:spMkLst>
        </pc:spChg>
        <pc:picChg chg="mod">
          <ac:chgData name="Charlotte Hahnel" userId="S::charlotte.hahnel@bramhopeprimaryschool.co.uk::5553d58c-1441-4c26-8972-d72f9fb9f62b" providerId="AD" clId="Web-{2486DAE6-3DF6-B1EF-4BF2-515E547218D6}" dt="2021-01-14T15:39:06.058" v="7" actId="1076"/>
          <ac:picMkLst>
            <pc:docMk/>
            <pc:sldMk cId="674747354" sldId="279"/>
            <ac:picMk id="5" creationId="{9AF247C2-23F5-1946-84FA-22E6E0509C69}"/>
          </ac:picMkLst>
        </pc:picChg>
        <pc:picChg chg="mod">
          <ac:chgData name="Charlotte Hahnel" userId="S::charlotte.hahnel@bramhopeprimaryschool.co.uk::5553d58c-1441-4c26-8972-d72f9fb9f62b" providerId="AD" clId="Web-{2486DAE6-3DF6-B1EF-4BF2-515E547218D6}" dt="2021-01-14T15:38:59.261" v="4" actId="1076"/>
          <ac:picMkLst>
            <pc:docMk/>
            <pc:sldMk cId="674747354" sldId="279"/>
            <ac:picMk id="7" creationId="{075CBBFC-E6F1-6643-86B0-0AA7D1A69E1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FAF25-94FC-7944-820C-AEFF39D5761C}" type="datetimeFigureOut">
              <a:rPr lang="en-US" smtClean="0"/>
              <a:t>1/14/2021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5B5C5D-CB48-284B-A98C-EBCDB12BA923}" type="slidenum">
              <a:rPr lang="en-US" smtClean="0"/>
              <a:t>‹#›</a:t>
            </a:fld>
            <a:endParaRPr lang="en-US"/>
          </a:p>
        </p:txBody>
      </p:sp>
    </p:spTree>
    <p:extLst>
      <p:ext uri="{BB962C8B-B14F-4D97-AF65-F5344CB8AC3E}">
        <p14:creationId xmlns:p14="http://schemas.microsoft.com/office/powerpoint/2010/main" val="237316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55C4-35C4-C444-8414-8715C31A4F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9979AF2-0512-724A-9417-3C51F589FD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F470AA-9B6E-8444-AF6D-4B0775D82A64}"/>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2395617A-3665-9B4B-89BF-162A54CD1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4BB5A-BD24-2B44-91FB-BD74E3F99C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93883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52372-9B8F-CE44-9A49-A0B4A56BED1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18762D-1C08-FE4D-95A9-E620BB3213E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EEC92C-2EAD-014B-B121-3F10A5E65813}"/>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5A2EA9EE-24F6-724C-A77D-68E4B5E34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9D77D-A1DA-4040-BE42-10185526D0DE}"/>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01481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FB79F-DB34-EF40-9184-599B5F2C4F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267FD5-8061-5941-97EF-7789BED26A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066794-FFD0-1840-9380-87BBF4513C0B}"/>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8C2249D8-F433-5149-A5CA-076BE32B5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4851B-61BA-5045-BFF5-D462802C85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1615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9BC5-4000-6E4D-8CB2-AF72DA4A34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F2618-B7D3-F249-8CF6-EFC008943D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F72918-B915-6545-A243-13A54F9112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06ED38-38F6-A14A-A2A9-44067B488ADE}"/>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EADB24A6-588E-2F42-8684-97CCA0A29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B1E23-0382-D84D-BC80-7588662E168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6804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7726D-366D-6F4E-B559-991A53A0F6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23B336-AAE9-6344-82DD-2C9420B9C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EA1629-8AFB-FE40-9E71-71C4EB6811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AA6641-E3D2-7944-A71E-53EA2AE7DC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F84A2B-073F-1444-800B-7AD810EF1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413A9E-5E67-BD41-82DB-9019DF64FD45}"/>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8" name="Footer Placeholder 7">
            <a:extLst>
              <a:ext uri="{FF2B5EF4-FFF2-40B4-BE49-F238E27FC236}">
                <a16:creationId xmlns:a16="http://schemas.microsoft.com/office/drawing/2014/main" id="{19B11EFF-9719-DD4D-B878-C4D3B542FF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DDB2F-CAEB-3E45-8F9E-3DC5A607D62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680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9E4B-D268-DF40-8907-C672BD00AB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198FB0-38FB-5848-A32F-B021290D3E3A}"/>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4" name="Footer Placeholder 3">
            <a:extLst>
              <a:ext uri="{FF2B5EF4-FFF2-40B4-BE49-F238E27FC236}">
                <a16:creationId xmlns:a16="http://schemas.microsoft.com/office/drawing/2014/main" id="{1D17BDF9-8FB0-3F4E-8D1B-68713C8842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2F36BA-E878-7B49-B5EE-F1DABAF29DC2}"/>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147955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1BCA6-9B84-D24E-9548-A398483DE4EF}"/>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3" name="Footer Placeholder 2">
            <a:extLst>
              <a:ext uri="{FF2B5EF4-FFF2-40B4-BE49-F238E27FC236}">
                <a16:creationId xmlns:a16="http://schemas.microsoft.com/office/drawing/2014/main" id="{9DE10D7A-EC55-1E46-AE94-B2D98FE691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6B2C-AA6C-EC4D-8B28-886B4A94748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53914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6AF6-D8CE-6948-8832-45B9A8C98D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235F7A-5AC1-7541-8E4F-1AF11C3346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90D3E7-FAFD-B047-8AA2-4ECDE8D9F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420C89-F8CB-344E-9A16-9692466A1E70}"/>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4509FA21-7F94-5549-8993-24965163FD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18AC1-A489-6D4F-9C92-C71AD3C7AEC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64193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42D7-3964-3341-B8E2-29F6A72D7C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6D8DB9-9D71-C94A-AF40-421A23D4A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A9266-D8F8-B240-8C10-25B7774EF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9B4920-091E-F64F-A399-B7784E598C82}"/>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B3B590C3-D609-D745-AD05-353AFCBBF5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14359E-7AE0-8640-8573-BBB08E73A1F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93913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5BB42-EAB1-6F44-881D-DA25DDC907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0EBE4F-72A2-8A45-A73B-72D4A0E1DE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EC4FFA-7C11-814F-A052-AB0BD6F6D523}"/>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BD02656C-5242-3B4A-9F29-B58318813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AC6FE4-BDA0-094C-A5E5-D22EBA274D2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423020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0735F-2C9E-364C-A45C-81AD69B4AFE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3C51045-03D7-5B4C-8B72-9736315678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A2B59D-FB95-2549-91F3-02722058D4FB}"/>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447286A7-88C7-6842-AE0D-2E8C0AD83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16A2-80C4-8347-A348-5795E34A2D2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61263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76C4-1661-524D-9940-8752FC00F7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DAFBB2-81D0-7947-98CC-8894B7A1A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80DB9-FDE6-BF49-B32A-D469905DCE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6DE516C6-C999-114C-A1BF-71ACF48E85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C49A91-817F-454E-8278-D2143839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32C43-1108-3240-936A-DBD69438E190}" type="slidenum">
              <a:rPr lang="en-US" smtClean="0"/>
              <a:t>‹#›</a:t>
            </a:fld>
            <a:endParaRPr lang="en-US"/>
          </a:p>
        </p:txBody>
      </p:sp>
    </p:spTree>
    <p:extLst>
      <p:ext uri="{BB962C8B-B14F-4D97-AF65-F5344CB8AC3E}">
        <p14:creationId xmlns:p14="http://schemas.microsoft.com/office/powerpoint/2010/main" val="245664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hyperlink" Target="https://www.bbc.co.uk/bitesize/topics/z2yycdm/articles/z2gk9qt"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tiff"/></Relationships>
</file>

<file path=ppt/slides/_rels/slide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tiff"/><Relationship Id="rId1" Type="http://schemas.openxmlformats.org/officeDocument/2006/relationships/slideLayout" Target="../slideLayouts/slideLayout2.xml"/><Relationship Id="rId4" Type="http://schemas.openxmlformats.org/officeDocument/2006/relationships/image" Target="../media/image8.tif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tiff"/><Relationship Id="rId1" Type="http://schemas.openxmlformats.org/officeDocument/2006/relationships/slideLayout" Target="../slideLayouts/slideLayout2.xml"/><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tiff"/><Relationship Id="rId1" Type="http://schemas.openxmlformats.org/officeDocument/2006/relationships/slideLayout" Target="../slideLayouts/slideLayout2.xml"/><Relationship Id="rId4" Type="http://schemas.openxmlformats.org/officeDocument/2006/relationships/image" Target="../media/image8.tiff"/></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tiff"/><Relationship Id="rId1" Type="http://schemas.openxmlformats.org/officeDocument/2006/relationships/slideLayout" Target="../slideLayouts/slideLayout2.xml"/><Relationship Id="rId4"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28311" y="309677"/>
            <a:ext cx="11156553" cy="2383844"/>
          </a:xfrm>
        </p:spPr>
        <p:txBody>
          <a:bodyPr vert="horz" lIns="91440" tIns="45720" rIns="91440" bIns="45720" rtlCol="0" anchor="t">
            <a:normAutofit fontScale="90000"/>
          </a:bodyPr>
          <a:lstStyle/>
          <a:p>
            <a:r>
              <a:rPr lang="en-US" b="1" dirty="0">
                <a:solidFill>
                  <a:srgbClr val="000000"/>
                </a:solidFill>
              </a:rPr>
              <a:t>Tuesday: Warm Up</a:t>
            </a:r>
            <a:br>
              <a:rPr lang="en-US" b="1" dirty="0"/>
            </a:br>
            <a:br>
              <a:rPr lang="en-US" dirty="0">
                <a:solidFill>
                  <a:srgbClr val="000000"/>
                </a:solidFill>
              </a:rPr>
            </a:br>
            <a:r>
              <a:rPr lang="en-US" dirty="0">
                <a:solidFill>
                  <a:srgbClr val="000000"/>
                </a:solidFill>
              </a:rPr>
              <a:t>Complete the sentences:</a:t>
            </a:r>
            <a:br>
              <a:rPr lang="en-US" dirty="0">
                <a:solidFill>
                  <a:srgbClr val="000000"/>
                </a:solidFill>
              </a:rPr>
            </a:br>
            <a:br>
              <a:rPr lang="en-US" dirty="0"/>
            </a:br>
            <a:r>
              <a:rPr lang="en-US" dirty="0">
                <a:solidFill>
                  <a:srgbClr val="000000"/>
                </a:solidFill>
              </a:rPr>
              <a:t>Witnesses at the scene couldn’t believe that…..</a:t>
            </a:r>
            <a:br>
              <a:rPr lang="en-US" dirty="0">
                <a:solidFill>
                  <a:srgbClr val="000000"/>
                </a:solidFill>
              </a:rPr>
            </a:br>
            <a:br>
              <a:rPr lang="en-US" dirty="0">
                <a:solidFill>
                  <a:srgbClr val="000000"/>
                </a:solidFill>
              </a:rPr>
            </a:br>
            <a:r>
              <a:rPr lang="en-US" dirty="0" err="1">
                <a:solidFill>
                  <a:srgbClr val="000000"/>
                </a:solidFill>
              </a:rPr>
              <a:t>Mrs</a:t>
            </a:r>
            <a:r>
              <a:rPr lang="en-US" dirty="0">
                <a:solidFill>
                  <a:srgbClr val="000000"/>
                </a:solidFill>
              </a:rPr>
              <a:t> Colbourn was so surprised to find out that….</a:t>
            </a:r>
            <a:br>
              <a:rPr lang="en-US" dirty="0">
                <a:solidFill>
                  <a:srgbClr val="000000"/>
                </a:solidFill>
              </a:rPr>
            </a:br>
            <a:br>
              <a:rPr lang="en-US" dirty="0">
                <a:solidFill>
                  <a:srgbClr val="000000"/>
                </a:solidFill>
              </a:rPr>
            </a:br>
            <a:r>
              <a:rPr lang="en-US" dirty="0">
                <a:solidFill>
                  <a:srgbClr val="000000"/>
                </a:solidFill>
              </a:rPr>
              <a:t>Early on the morning of the 18</a:t>
            </a:r>
            <a:r>
              <a:rPr lang="en-US" baseline="30000" dirty="0">
                <a:solidFill>
                  <a:srgbClr val="000000"/>
                </a:solidFill>
              </a:rPr>
              <a:t>th</a:t>
            </a:r>
            <a:r>
              <a:rPr lang="en-US" dirty="0">
                <a:solidFill>
                  <a:srgbClr val="000000"/>
                </a:solidFill>
              </a:rPr>
              <a:t> January, </a:t>
            </a:r>
            <a:r>
              <a:rPr lang="en-US" dirty="0" err="1">
                <a:solidFill>
                  <a:srgbClr val="000000"/>
                </a:solidFill>
              </a:rPr>
              <a:t>Mr</a:t>
            </a:r>
            <a:r>
              <a:rPr lang="en-US" dirty="0">
                <a:solidFill>
                  <a:srgbClr val="000000"/>
                </a:solidFill>
              </a:rPr>
              <a:t> Bradley.</a:t>
            </a:r>
            <a:br>
              <a:rPr lang="en-US" dirty="0">
                <a:solidFill>
                  <a:srgbClr val="000000"/>
                </a:solidFill>
              </a:rPr>
            </a:br>
            <a:br>
              <a:rPr lang="en-US" dirty="0">
                <a:solidFill>
                  <a:srgbClr val="000000"/>
                </a:solidFill>
              </a:rPr>
            </a:br>
            <a:r>
              <a:rPr lang="en-US" dirty="0">
                <a:solidFill>
                  <a:srgbClr val="000000"/>
                </a:solidFill>
              </a:rPr>
              <a:t>According to investigators at the scene,……..</a:t>
            </a:r>
            <a:br>
              <a:rPr lang="en-US" dirty="0">
                <a:solidFill>
                  <a:srgbClr val="000000"/>
                </a:solidFill>
              </a:rPr>
            </a:br>
            <a:br>
              <a:rPr lang="en-US" dirty="0">
                <a:solidFill>
                  <a:srgbClr val="000000"/>
                </a:solidFill>
              </a:rPr>
            </a:br>
            <a:endParaRPr lang="en-US"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411349" y="1787490"/>
            <a:ext cx="7954175" cy="4946941"/>
          </a:xfrm>
        </p:spPr>
        <p:txBody>
          <a:bodyPr vert="horz" lIns="91440" tIns="45720" rIns="91440" bIns="45720" rtlCol="0" anchor="b">
            <a:normAutofit/>
          </a:bodyPr>
          <a:lstStyle/>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5300" dirty="0">
              <a:solidFill>
                <a:srgbClr val="000000"/>
              </a:solidFill>
            </a:endParaRPr>
          </a:p>
          <a:p>
            <a:pPr marL="0" indent="0">
              <a:buNone/>
            </a:pPr>
            <a:endParaRPr lang="en-US" sz="5300" dirty="0">
              <a:solidFill>
                <a:srgbClr val="000000"/>
              </a:solidFill>
            </a:endParaRPr>
          </a:p>
        </p:txBody>
      </p:sp>
    </p:spTree>
    <p:extLst>
      <p:ext uri="{BB962C8B-B14F-4D97-AF65-F5344CB8AC3E}">
        <p14:creationId xmlns:p14="http://schemas.microsoft.com/office/powerpoint/2010/main" val="284202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2B9FBB8-887E-9F4D-9660-B7975DCDD41D}"/>
              </a:ext>
            </a:extLst>
          </p:cNvPr>
          <p:cNvPicPr>
            <a:picLocks noChangeAspect="1"/>
          </p:cNvPicPr>
          <p:nvPr/>
        </p:nvPicPr>
        <p:blipFill rotWithShape="1">
          <a:blip r:embed="rId2"/>
          <a:srcRect l="2991" r="20309" b="2"/>
          <a:stretch/>
        </p:blipFill>
        <p:spPr>
          <a:xfrm>
            <a:off x="5202195" y="1177530"/>
            <a:ext cx="6787996" cy="4978095"/>
          </a:xfrm>
          <a:prstGeom prst="rect">
            <a:avLst/>
          </a:prstGeom>
        </p:spPr>
      </p:pic>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04788" y="293796"/>
            <a:ext cx="10616068" cy="2383844"/>
          </a:xfrm>
        </p:spPr>
        <p:txBody>
          <a:bodyPr vert="horz" lIns="91440" tIns="45720" rIns="91440" bIns="45720" rtlCol="0" anchor="t">
            <a:normAutofit/>
          </a:bodyPr>
          <a:lstStyle/>
          <a:p>
            <a:r>
              <a:rPr lang="en-US" dirty="0">
                <a:solidFill>
                  <a:srgbClr val="000000"/>
                </a:solidFill>
              </a:rPr>
              <a:t>Recap – features of a newspaper report.</a:t>
            </a: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730360" y="1680519"/>
            <a:ext cx="3342329" cy="2294655"/>
          </a:xfrm>
        </p:spPr>
        <p:txBody>
          <a:bodyPr vert="horz" lIns="91440" tIns="45720" rIns="91440" bIns="45720" rtlCol="0" anchor="b">
            <a:normAutofit fontScale="85000" lnSpcReduction="10000"/>
          </a:bodyPr>
          <a:lstStyle/>
          <a:p>
            <a:pPr marL="0" indent="0">
              <a:buNone/>
            </a:pPr>
            <a:endParaRPr lang="en-US" sz="1800" dirty="0">
              <a:solidFill>
                <a:srgbClr val="000000"/>
              </a:solidFill>
              <a:hlinkClick r:id="rId4"/>
            </a:endParaRPr>
          </a:p>
          <a:p>
            <a:pPr marL="0" indent="0">
              <a:buNone/>
            </a:pPr>
            <a:endParaRPr lang="en-US" sz="1800" dirty="0">
              <a:solidFill>
                <a:srgbClr val="000000"/>
              </a:solidFill>
              <a:hlinkClick r:id="rId4"/>
            </a:endParaRPr>
          </a:p>
          <a:p>
            <a:pPr marL="0" indent="0">
              <a:buNone/>
            </a:pPr>
            <a:r>
              <a:rPr lang="en-US" sz="3000" dirty="0">
                <a:solidFill>
                  <a:srgbClr val="000000"/>
                </a:solidFill>
                <a:hlinkClick r:id="rId4"/>
              </a:rPr>
              <a:t>Link:</a:t>
            </a:r>
          </a:p>
          <a:p>
            <a:pPr marL="0" indent="0">
              <a:buNone/>
            </a:pPr>
            <a:endParaRPr lang="en-US" sz="3000" dirty="0">
              <a:solidFill>
                <a:srgbClr val="000000"/>
              </a:solidFill>
              <a:hlinkClick r:id="rId4"/>
            </a:endParaRPr>
          </a:p>
          <a:p>
            <a:pPr marL="0" indent="0">
              <a:buNone/>
            </a:pPr>
            <a:r>
              <a:rPr lang="en-US" sz="3000" dirty="0">
                <a:solidFill>
                  <a:srgbClr val="000000"/>
                </a:solidFill>
                <a:hlinkClick r:id="rId4"/>
              </a:rPr>
              <a:t>What is a newspaper report and its features?</a:t>
            </a:r>
            <a:endParaRPr lang="en-US" sz="3000" dirty="0">
              <a:solidFill>
                <a:srgbClr val="000000"/>
              </a:solidFill>
            </a:endParaRPr>
          </a:p>
        </p:txBody>
      </p:sp>
    </p:spTree>
    <p:extLst>
      <p:ext uri="{BB962C8B-B14F-4D97-AF65-F5344CB8AC3E}">
        <p14:creationId xmlns:p14="http://schemas.microsoft.com/office/powerpoint/2010/main" val="1152533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3682383" cy="2383844"/>
          </a:xfrm>
        </p:spPr>
        <p:txBody>
          <a:bodyPr vert="horz" lIns="91440" tIns="45720" rIns="91440" bIns="45720" rtlCol="0" anchor="t">
            <a:normAutofit fontScale="90000"/>
          </a:bodyPr>
          <a:lstStyle/>
          <a:p>
            <a:r>
              <a:rPr lang="en-US" dirty="0">
                <a:solidFill>
                  <a:srgbClr val="000000"/>
                </a:solidFill>
              </a:rPr>
              <a:t>Let’s have a look at some newspaper front pages and spot the features.</a:t>
            </a:r>
          </a:p>
        </p:txBody>
      </p:sp>
      <p:pic>
        <p:nvPicPr>
          <p:cNvPr id="4" name="Picture 3"/>
          <p:cNvPicPr>
            <a:picLocks noChangeAspect="1"/>
          </p:cNvPicPr>
          <p:nvPr/>
        </p:nvPicPr>
        <p:blipFill>
          <a:blip r:embed="rId3"/>
          <a:stretch>
            <a:fillRect/>
          </a:stretch>
        </p:blipFill>
        <p:spPr>
          <a:xfrm>
            <a:off x="3758755" y="0"/>
            <a:ext cx="7362825" cy="6762750"/>
          </a:xfrm>
          <a:prstGeom prst="rect">
            <a:avLst/>
          </a:prstGeom>
        </p:spPr>
      </p:pic>
    </p:spTree>
    <p:extLst>
      <p:ext uri="{BB962C8B-B14F-4D97-AF65-F5344CB8AC3E}">
        <p14:creationId xmlns:p14="http://schemas.microsoft.com/office/powerpoint/2010/main" val="3015451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3682383" cy="2383844"/>
          </a:xfrm>
        </p:spPr>
        <p:txBody>
          <a:bodyPr vert="horz" lIns="91440" tIns="45720" rIns="91440" bIns="45720" rtlCol="0" anchor="t">
            <a:normAutofit fontScale="90000"/>
          </a:bodyPr>
          <a:lstStyle/>
          <a:p>
            <a:r>
              <a:rPr lang="en-US" dirty="0">
                <a:solidFill>
                  <a:srgbClr val="000000"/>
                </a:solidFill>
              </a:rPr>
              <a:t>Let’s have a look at some newspaper front pages and spot the features.</a:t>
            </a:r>
          </a:p>
        </p:txBody>
      </p:sp>
      <p:pic>
        <p:nvPicPr>
          <p:cNvPr id="3" name="Picture 2"/>
          <p:cNvPicPr>
            <a:picLocks noChangeAspect="1"/>
          </p:cNvPicPr>
          <p:nvPr/>
        </p:nvPicPr>
        <p:blipFill>
          <a:blip r:embed="rId3"/>
          <a:stretch>
            <a:fillRect/>
          </a:stretch>
        </p:blipFill>
        <p:spPr>
          <a:xfrm>
            <a:off x="4237101" y="174117"/>
            <a:ext cx="6991350" cy="6838950"/>
          </a:xfrm>
          <a:prstGeom prst="rect">
            <a:avLst/>
          </a:prstGeom>
        </p:spPr>
      </p:pic>
    </p:spTree>
    <p:extLst>
      <p:ext uri="{BB962C8B-B14F-4D97-AF65-F5344CB8AC3E}">
        <p14:creationId xmlns:p14="http://schemas.microsoft.com/office/powerpoint/2010/main" val="1676445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197248" y="293796"/>
            <a:ext cx="11547849" cy="2383844"/>
          </a:xfrm>
        </p:spPr>
        <p:txBody>
          <a:bodyPr vert="horz" lIns="91440" tIns="45720" rIns="91440" bIns="45720" rtlCol="0" anchor="t">
            <a:normAutofit fontScale="90000"/>
          </a:bodyPr>
          <a:lstStyle/>
          <a:p>
            <a:r>
              <a:rPr lang="en-US" dirty="0">
                <a:solidFill>
                  <a:srgbClr val="000000"/>
                </a:solidFill>
              </a:rPr>
              <a:t>So far we’ve focused on  newspaper reports. This week, we are going to look at mini news reports. They are similar to the ones that you will find in The Week Junior.</a:t>
            </a:r>
          </a:p>
        </p:txBody>
      </p:sp>
      <p:pic>
        <p:nvPicPr>
          <p:cNvPr id="5" name="Picture 4">
            <a:extLst>
              <a:ext uri="{FF2B5EF4-FFF2-40B4-BE49-F238E27FC236}">
                <a16:creationId xmlns:a16="http://schemas.microsoft.com/office/drawing/2014/main" id="{9AF247C2-23F5-1946-84FA-22E6E0509C69}"/>
              </a:ext>
            </a:extLst>
          </p:cNvPr>
          <p:cNvPicPr>
            <a:picLocks noChangeAspect="1"/>
          </p:cNvPicPr>
          <p:nvPr/>
        </p:nvPicPr>
        <p:blipFill>
          <a:blip r:embed="rId3"/>
          <a:stretch>
            <a:fillRect/>
          </a:stretch>
        </p:blipFill>
        <p:spPr>
          <a:xfrm>
            <a:off x="1449001" y="2171693"/>
            <a:ext cx="3817491" cy="2626089"/>
          </a:xfrm>
          <a:prstGeom prst="rect">
            <a:avLst/>
          </a:prstGeom>
        </p:spPr>
      </p:pic>
      <p:pic>
        <p:nvPicPr>
          <p:cNvPr id="7" name="Picture 6">
            <a:extLst>
              <a:ext uri="{FF2B5EF4-FFF2-40B4-BE49-F238E27FC236}">
                <a16:creationId xmlns:a16="http://schemas.microsoft.com/office/drawing/2014/main" id="{075CBBFC-E6F1-6643-86B0-0AA7D1A69E1A}"/>
              </a:ext>
            </a:extLst>
          </p:cNvPr>
          <p:cNvPicPr>
            <a:picLocks noChangeAspect="1"/>
          </p:cNvPicPr>
          <p:nvPr/>
        </p:nvPicPr>
        <p:blipFill>
          <a:blip r:embed="rId4"/>
          <a:stretch>
            <a:fillRect/>
          </a:stretch>
        </p:blipFill>
        <p:spPr>
          <a:xfrm>
            <a:off x="5414877" y="2103809"/>
            <a:ext cx="3563594" cy="4489567"/>
          </a:xfrm>
          <a:prstGeom prst="rect">
            <a:avLst/>
          </a:prstGeom>
        </p:spPr>
      </p:pic>
    </p:spTree>
    <p:extLst>
      <p:ext uri="{BB962C8B-B14F-4D97-AF65-F5344CB8AC3E}">
        <p14:creationId xmlns:p14="http://schemas.microsoft.com/office/powerpoint/2010/main" val="674747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04998" y="4551037"/>
            <a:ext cx="5021782" cy="1509931"/>
          </a:xfrm>
        </p:spPr>
        <p:txBody>
          <a:bodyPr>
            <a:normAutofit/>
          </a:bodyPr>
          <a:lstStyle/>
          <a:p>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3"/>
          <a:stretch>
            <a:fillRect/>
          </a:stretch>
        </p:blipFill>
        <p:spPr>
          <a:xfrm>
            <a:off x="0" y="1658636"/>
            <a:ext cx="12192000" cy="4818364"/>
          </a:xfrm>
          <a:prstGeom prst="rect">
            <a:avLst/>
          </a:prstGeom>
        </p:spPr>
      </p:pic>
      <p:sp>
        <p:nvSpPr>
          <p:cNvPr id="6" name="TextBox 5"/>
          <p:cNvSpPr txBox="1"/>
          <p:nvPr/>
        </p:nvSpPr>
        <p:spPr>
          <a:xfrm>
            <a:off x="0" y="330774"/>
            <a:ext cx="12190476" cy="707886"/>
          </a:xfrm>
          <a:prstGeom prst="rect">
            <a:avLst/>
          </a:prstGeom>
          <a:noFill/>
        </p:spPr>
        <p:txBody>
          <a:bodyPr wrap="square" lIns="91440" tIns="45720" rIns="91440" bIns="45720" rtlCol="0" anchor="t">
            <a:spAutoFit/>
          </a:bodyPr>
          <a:lstStyle/>
          <a:p>
            <a:r>
              <a:rPr lang="en-US" sz="4000" u="sng" dirty="0"/>
              <a:t>LC: Can I write a mini-article based on a headline?</a:t>
            </a:r>
            <a:endParaRPr lang="en-GB" sz="4000" u="sng" dirty="0"/>
          </a:p>
        </p:txBody>
      </p:sp>
    </p:spTree>
    <p:extLst>
      <p:ext uri="{BB962C8B-B14F-4D97-AF65-F5344CB8AC3E}">
        <p14:creationId xmlns:p14="http://schemas.microsoft.com/office/powerpoint/2010/main" val="3219011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733DF-EB53-AD4B-A56C-C5041D593BE5}"/>
              </a:ext>
            </a:extLst>
          </p:cNvPr>
          <p:cNvPicPr>
            <a:picLocks noChangeAspect="1"/>
          </p:cNvPicPr>
          <p:nvPr/>
        </p:nvPicPr>
        <p:blipFill rotWithShape="1">
          <a:blip r:embed="rId2"/>
          <a:srcRect t="15779" b="20423"/>
          <a:stretch/>
        </p:blipFill>
        <p:spPr>
          <a:xfrm>
            <a:off x="6252304" y="10"/>
            <a:ext cx="5939696" cy="2273633"/>
          </a:xfrm>
          <a:prstGeom prst="rect">
            <a:avLst/>
          </a:prstGeom>
        </p:spPr>
      </p:pic>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r>
              <a:rPr lang="en-GB" b="1" dirty="0"/>
              <a:t>Let’s have a look at a few and see if we can guess what the articles might be about….</a:t>
            </a:r>
            <a:br>
              <a:rPr lang="en-GB" b="1" dirty="0"/>
            </a:br>
            <a:br>
              <a:rPr lang="en-GB" b="1" dirty="0"/>
            </a:br>
            <a:br>
              <a:rPr lang="en-GB" dirty="0"/>
            </a:br>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4"/>
          <a:stretch>
            <a:fillRect/>
          </a:stretch>
        </p:blipFill>
        <p:spPr>
          <a:xfrm>
            <a:off x="0" y="0"/>
            <a:ext cx="4917989" cy="2458995"/>
          </a:xfrm>
          <a:prstGeom prst="rect">
            <a:avLst/>
          </a:prstGeom>
        </p:spPr>
      </p:pic>
    </p:spTree>
    <p:extLst>
      <p:ext uri="{BB962C8B-B14F-4D97-AF65-F5344CB8AC3E}">
        <p14:creationId xmlns:p14="http://schemas.microsoft.com/office/powerpoint/2010/main" val="1922981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733DF-EB53-AD4B-A56C-C5041D593BE5}"/>
              </a:ext>
            </a:extLst>
          </p:cNvPr>
          <p:cNvPicPr>
            <a:picLocks noChangeAspect="1"/>
          </p:cNvPicPr>
          <p:nvPr/>
        </p:nvPicPr>
        <p:blipFill rotWithShape="1">
          <a:blip r:embed="rId2"/>
          <a:srcRect t="15779" b="20423"/>
          <a:stretch/>
        </p:blipFill>
        <p:spPr>
          <a:xfrm>
            <a:off x="6252304" y="10"/>
            <a:ext cx="5939696" cy="2273633"/>
          </a:xfrm>
          <a:prstGeom prst="rect">
            <a:avLst/>
          </a:prstGeom>
        </p:spPr>
      </p:pic>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r>
              <a:rPr lang="en-GB" b="1" dirty="0"/>
              <a:t>The 254 cheese pizza that broke a world record!</a:t>
            </a:r>
            <a:br>
              <a:rPr lang="en-GB" b="1" dirty="0"/>
            </a:br>
            <a:br>
              <a:rPr lang="en-GB" dirty="0"/>
            </a:br>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4"/>
          <a:stretch>
            <a:fillRect/>
          </a:stretch>
        </p:blipFill>
        <p:spPr>
          <a:xfrm>
            <a:off x="0" y="0"/>
            <a:ext cx="4917989" cy="2458995"/>
          </a:xfrm>
          <a:prstGeom prst="rect">
            <a:avLst/>
          </a:prstGeom>
        </p:spPr>
      </p:pic>
    </p:spTree>
    <p:extLst>
      <p:ext uri="{BB962C8B-B14F-4D97-AF65-F5344CB8AC3E}">
        <p14:creationId xmlns:p14="http://schemas.microsoft.com/office/powerpoint/2010/main" val="2270577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7" name="Picture 7" descr="Text&#10;&#10;Description automatically generated">
            <a:extLst>
              <a:ext uri="{FF2B5EF4-FFF2-40B4-BE49-F238E27FC236}">
                <a16:creationId xmlns:a16="http://schemas.microsoft.com/office/drawing/2014/main" id="{5AF537CD-715E-43EC-913B-3A4285572527}"/>
              </a:ext>
            </a:extLst>
          </p:cNvPr>
          <p:cNvPicPr>
            <a:picLocks noChangeAspect="1"/>
          </p:cNvPicPr>
          <p:nvPr/>
        </p:nvPicPr>
        <p:blipFill>
          <a:blip r:embed="rId3"/>
          <a:stretch>
            <a:fillRect/>
          </a:stretch>
        </p:blipFill>
        <p:spPr>
          <a:xfrm rot="16200000">
            <a:off x="2851979" y="-1152217"/>
            <a:ext cx="6823403" cy="9133709"/>
          </a:xfrm>
          <a:prstGeom prst="rect">
            <a:avLst/>
          </a:prstGeom>
        </p:spPr>
      </p:pic>
    </p:spTree>
    <p:extLst>
      <p:ext uri="{BB962C8B-B14F-4D97-AF65-F5344CB8AC3E}">
        <p14:creationId xmlns:p14="http://schemas.microsoft.com/office/powerpoint/2010/main" val="1918661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733DF-EB53-AD4B-A56C-C5041D593BE5}"/>
              </a:ext>
            </a:extLst>
          </p:cNvPr>
          <p:cNvPicPr>
            <a:picLocks noChangeAspect="1"/>
          </p:cNvPicPr>
          <p:nvPr/>
        </p:nvPicPr>
        <p:blipFill rotWithShape="1">
          <a:blip r:embed="rId2"/>
          <a:srcRect t="15779" b="20423"/>
          <a:stretch/>
        </p:blipFill>
        <p:spPr>
          <a:xfrm>
            <a:off x="6252304" y="10"/>
            <a:ext cx="5939696" cy="2273633"/>
          </a:xfrm>
          <a:prstGeom prst="rect">
            <a:avLst/>
          </a:prstGeom>
        </p:spPr>
      </p:pic>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r>
              <a:rPr lang="en-GB" b="1" dirty="0"/>
              <a:t>Family Find koala in Christmas Tree</a:t>
            </a:r>
            <a:br>
              <a:rPr lang="en-GB" b="1" dirty="0"/>
            </a:br>
            <a:br>
              <a:rPr lang="en-GB" dirty="0"/>
            </a:br>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4"/>
          <a:stretch>
            <a:fillRect/>
          </a:stretch>
        </p:blipFill>
        <p:spPr>
          <a:xfrm>
            <a:off x="0" y="0"/>
            <a:ext cx="4917989" cy="2458995"/>
          </a:xfrm>
          <a:prstGeom prst="rect">
            <a:avLst/>
          </a:prstGeom>
        </p:spPr>
      </p:pic>
    </p:spTree>
    <p:extLst>
      <p:ext uri="{BB962C8B-B14F-4D97-AF65-F5344CB8AC3E}">
        <p14:creationId xmlns:p14="http://schemas.microsoft.com/office/powerpoint/2010/main" val="1209494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br>
              <a:rPr lang="en-GB" dirty="0"/>
            </a:br>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6" name="Picture 6" descr="A picture containing text, book&#10;&#10;Description automatically generated">
            <a:extLst>
              <a:ext uri="{FF2B5EF4-FFF2-40B4-BE49-F238E27FC236}">
                <a16:creationId xmlns:a16="http://schemas.microsoft.com/office/drawing/2014/main" id="{4965899B-6DB6-4AF6-A655-4B616CF10E90}"/>
              </a:ext>
            </a:extLst>
          </p:cNvPr>
          <p:cNvPicPr>
            <a:picLocks noChangeAspect="1"/>
          </p:cNvPicPr>
          <p:nvPr/>
        </p:nvPicPr>
        <p:blipFill>
          <a:blip r:embed="rId3"/>
          <a:stretch>
            <a:fillRect/>
          </a:stretch>
        </p:blipFill>
        <p:spPr>
          <a:xfrm>
            <a:off x="3178628" y="0"/>
            <a:ext cx="5453742" cy="7271657"/>
          </a:xfrm>
          <a:prstGeom prst="rect">
            <a:avLst/>
          </a:prstGeom>
        </p:spPr>
      </p:pic>
    </p:spTree>
    <p:extLst>
      <p:ext uri="{BB962C8B-B14F-4D97-AF65-F5344CB8AC3E}">
        <p14:creationId xmlns:p14="http://schemas.microsoft.com/office/powerpoint/2010/main" val="881093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408348" y="4766508"/>
            <a:ext cx="11119272" cy="1509931"/>
          </a:xfrm>
        </p:spPr>
        <p:txBody>
          <a:bodyPr>
            <a:noAutofit/>
          </a:bodyPr>
          <a:lstStyle/>
          <a:p>
            <a:r>
              <a:rPr lang="en-GB" sz="2800" b="1" u="sng" dirty="0"/>
              <a:t>Monday: LC: Can I write a mini – article based on a headline?</a:t>
            </a:r>
            <a:br>
              <a:rPr lang="en-GB" sz="2800" b="1" u="sng" dirty="0"/>
            </a:br>
            <a:r>
              <a:rPr lang="en-GB" sz="2800" b="1" dirty="0"/>
              <a:t>Toolkit</a:t>
            </a:r>
            <a:br>
              <a:rPr lang="en-GB" sz="2800" b="1" dirty="0"/>
            </a:br>
            <a:r>
              <a:rPr lang="en-GB" sz="2800" b="1" dirty="0"/>
              <a:t>Choose one of the headlines.</a:t>
            </a:r>
            <a:br>
              <a:rPr lang="en-GB" sz="2800" b="1" dirty="0"/>
            </a:br>
            <a:r>
              <a:rPr lang="en-GB" sz="2800" b="1" dirty="0"/>
              <a:t>What do you think the 5Ws might be.</a:t>
            </a:r>
            <a:br>
              <a:rPr lang="en-GB" sz="2800" b="1" dirty="0"/>
            </a:br>
            <a:r>
              <a:rPr lang="en-GB" sz="2800" b="1" dirty="0"/>
              <a:t>Write a mini-article.</a:t>
            </a:r>
            <a:br>
              <a:rPr lang="en-GB" sz="2800" b="1" dirty="0">
                <a:cs typeface="Calibri Light"/>
              </a:rPr>
            </a:br>
            <a:r>
              <a:rPr lang="en-GB" sz="2800" b="1" dirty="0"/>
              <a:t>Make sure you use the word mat to help with newspaper language</a:t>
            </a:r>
            <a:br>
              <a:rPr lang="en-GB" sz="2800" b="1" dirty="0"/>
            </a:br>
            <a:br>
              <a:rPr lang="en-GB" sz="2800" b="1" dirty="0"/>
            </a:br>
            <a:r>
              <a:rPr lang="en-GB" sz="2800" b="1" dirty="0"/>
              <a:t>Year 4s: Fronted adverbials of time to add detail: </a:t>
            </a:r>
            <a:r>
              <a:rPr lang="en-GB" sz="2800" b="1" dirty="0" err="1"/>
              <a:t>e.g</a:t>
            </a:r>
            <a:r>
              <a:rPr lang="en-GB" sz="2800" b="1" dirty="0"/>
              <a:t> At 11am, shortly before.,  use the fronted adverbial sheet to  help you.</a:t>
            </a:r>
            <a:br>
              <a:rPr lang="en-GB" sz="2800" b="1" dirty="0"/>
            </a:br>
            <a:br>
              <a:rPr lang="en-GB" sz="2800" b="1" dirty="0"/>
            </a:br>
            <a:r>
              <a:rPr lang="en-GB" sz="2800" b="1" dirty="0"/>
              <a:t>This afternoon, we will read the actual articles and share some of your ideas.</a:t>
            </a:r>
            <a:br>
              <a:rPr lang="en-GB" sz="2800" dirty="0"/>
            </a:br>
            <a:br>
              <a:rPr lang="en-GB" sz="3600" dirty="0"/>
            </a:br>
            <a:br>
              <a:rPr lang="en-GB" sz="3600" dirty="0"/>
            </a:br>
            <a:br>
              <a:rPr lang="en-GB" sz="3600" dirty="0"/>
            </a:br>
            <a:br>
              <a:rPr lang="en-GB" sz="3600" dirty="0"/>
            </a:br>
            <a:endParaRPr lang="en-US" sz="36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3"/>
          <a:stretch>
            <a:fillRect/>
          </a:stretch>
        </p:blipFill>
        <p:spPr>
          <a:xfrm>
            <a:off x="0" y="1"/>
            <a:ext cx="3218687" cy="1609344"/>
          </a:xfrm>
          <a:prstGeom prst="rect">
            <a:avLst/>
          </a:prstGeom>
        </p:spPr>
      </p:pic>
    </p:spTree>
    <p:extLst>
      <p:ext uri="{BB962C8B-B14F-4D97-AF65-F5344CB8AC3E}">
        <p14:creationId xmlns:p14="http://schemas.microsoft.com/office/powerpoint/2010/main" val="804645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733DF-EB53-AD4B-A56C-C5041D593BE5}"/>
              </a:ext>
            </a:extLst>
          </p:cNvPr>
          <p:cNvPicPr>
            <a:picLocks noChangeAspect="1"/>
          </p:cNvPicPr>
          <p:nvPr/>
        </p:nvPicPr>
        <p:blipFill rotWithShape="1">
          <a:blip r:embed="rId2"/>
          <a:srcRect t="15779" b="20423"/>
          <a:stretch/>
        </p:blipFill>
        <p:spPr>
          <a:xfrm>
            <a:off x="6252304" y="10"/>
            <a:ext cx="5939696" cy="2273633"/>
          </a:xfrm>
          <a:prstGeom prst="rect">
            <a:avLst/>
          </a:prstGeom>
        </p:spPr>
      </p:pic>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79163" y="4446033"/>
            <a:ext cx="12479986" cy="1509931"/>
          </a:xfrm>
        </p:spPr>
        <p:txBody>
          <a:bodyPr>
            <a:normAutofit fontScale="90000"/>
          </a:bodyPr>
          <a:lstStyle/>
          <a:p>
            <a:r>
              <a:rPr lang="en-GB" b="1" dirty="0"/>
              <a:t>Headlines to choose from:</a:t>
            </a:r>
            <a:br>
              <a:rPr lang="en-GB" b="1" dirty="0">
                <a:cs typeface="Calibri Light"/>
              </a:rPr>
            </a:br>
            <a:br>
              <a:rPr lang="en-GB" b="1" dirty="0">
                <a:cs typeface="Calibri Light"/>
              </a:rPr>
            </a:br>
            <a:r>
              <a:rPr lang="en-GB" sz="4800" b="1" dirty="0">
                <a:latin typeface="Britannic Bold"/>
                <a:cs typeface="Calibri Light"/>
              </a:rPr>
              <a:t>World's Fastest wheelie bin!</a:t>
            </a:r>
            <a:br>
              <a:rPr lang="en-GB" sz="4800" b="1" dirty="0">
                <a:latin typeface="Britannic Bold"/>
                <a:cs typeface="Calibri Light"/>
              </a:rPr>
            </a:br>
            <a:br>
              <a:rPr lang="en-GB" sz="4800" b="1" dirty="0">
                <a:latin typeface="Britannic Bold"/>
                <a:cs typeface="Calibri Light"/>
              </a:rPr>
            </a:br>
            <a:r>
              <a:rPr lang="en-GB" sz="4800" b="1" dirty="0">
                <a:latin typeface="Britannic Bold"/>
                <a:cs typeface="Calibri Light"/>
              </a:rPr>
              <a:t>A Friendly Python</a:t>
            </a:r>
            <a:br>
              <a:rPr lang="en-GB" sz="4800" b="1" dirty="0">
                <a:latin typeface="Britannic Bold"/>
                <a:cs typeface="Calibri Light"/>
              </a:rPr>
            </a:br>
            <a:br>
              <a:rPr lang="en-GB" sz="4800" b="1" dirty="0">
                <a:latin typeface="Britannic Bold"/>
                <a:cs typeface="Calibri Light"/>
              </a:rPr>
            </a:br>
            <a:r>
              <a:rPr lang="en-GB" sz="4800" b="1" dirty="0">
                <a:latin typeface="Britannic Bold"/>
                <a:cs typeface="Calibri Light"/>
              </a:rPr>
              <a:t>Green Puppy is born in Italy</a:t>
            </a:r>
            <a:br>
              <a:rPr lang="en-GB" sz="4800" b="1" dirty="0">
                <a:latin typeface="Britannic Bold"/>
                <a:cs typeface="Calibri Light"/>
              </a:rPr>
            </a:br>
            <a:br>
              <a:rPr lang="en-GB" b="1" dirty="0"/>
            </a:br>
            <a:br>
              <a:rPr lang="en-GB" dirty="0"/>
            </a:br>
            <a:br>
              <a:rPr lang="en-GB" dirty="0"/>
            </a:br>
            <a:br>
              <a:rPr lang="en-GB" dirty="0"/>
            </a:br>
            <a:br>
              <a:rPr lang="en-GB" dirty="0"/>
            </a:br>
            <a:br>
              <a:rPr lang="en-GB" dirty="0"/>
            </a:br>
            <a:br>
              <a:rPr lang="en-GB" dirty="0"/>
            </a:br>
            <a:endParaRPr lang="en-US" sz="3400">
              <a:solidFill>
                <a:srgbClr val="000000"/>
              </a:solidFill>
              <a:cs typeface="Calibri Light"/>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5" name="Picture 4">
            <a:extLst>
              <a:ext uri="{FF2B5EF4-FFF2-40B4-BE49-F238E27FC236}">
                <a16:creationId xmlns:a16="http://schemas.microsoft.com/office/drawing/2014/main" id="{E594CE79-6C1F-274E-A216-0490C095F75F}"/>
              </a:ext>
            </a:extLst>
          </p:cNvPr>
          <p:cNvPicPr>
            <a:picLocks noChangeAspect="1"/>
          </p:cNvPicPr>
          <p:nvPr/>
        </p:nvPicPr>
        <p:blipFill>
          <a:blip r:embed="rId4"/>
          <a:stretch>
            <a:fillRect/>
          </a:stretch>
        </p:blipFill>
        <p:spPr>
          <a:xfrm>
            <a:off x="7761514" y="2634343"/>
            <a:ext cx="4917989" cy="2458995"/>
          </a:xfrm>
          <a:prstGeom prst="rect">
            <a:avLst/>
          </a:prstGeom>
        </p:spPr>
      </p:pic>
    </p:spTree>
    <p:extLst>
      <p:ext uri="{BB962C8B-B14F-4D97-AF65-F5344CB8AC3E}">
        <p14:creationId xmlns:p14="http://schemas.microsoft.com/office/powerpoint/2010/main" val="28870322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b7b8f2447db2ed718001c715dc5aefca">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7912866ff3c78391e5586bcce9eb1d7"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EventHashCode" ma:index="2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Props1.xml><?xml version="1.0" encoding="utf-8"?>
<ds:datastoreItem xmlns:ds="http://schemas.openxmlformats.org/officeDocument/2006/customXml" ds:itemID="{AB3B42B6-6149-4E83-8F5A-A34FBCEFD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983A0C-1FD8-401E-92C0-6EC8C3D218FC}">
  <ds:schemaRefs>
    <ds:schemaRef ds:uri="http://schemas.microsoft.com/sharepoint/v3/contenttype/forms"/>
  </ds:schemaRefs>
</ds:datastoreItem>
</file>

<file path=customXml/itemProps3.xml><?xml version="1.0" encoding="utf-8"?>
<ds:datastoreItem xmlns:ds="http://schemas.openxmlformats.org/officeDocument/2006/customXml" ds:itemID="{F81B44CD-DD19-4081-A09B-18D6E464716B}">
  <ds:schemaRefs>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59afcfd7-f6ed-4d7f-977c-eddcb1be5363"/>
    <ds:schemaRef ds:uri="a17d96a2-ef1e-491a-a9ed-81f0bb1fbf80"/>
    <ds:schemaRef ds:uri="http://purl.org/dc/elements/1.1/"/>
    <ds:schemaRef ds:uri="http://www.w3.org/XML/1998/namespac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939</TotalTime>
  <Words>148</Words>
  <Application>Microsoft Office PowerPoint</Application>
  <PresentationFormat>Widescreen</PresentationFormat>
  <Paragraphs>19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Tuesday: Warm Up  Complete the sentences:  Witnesses at the scene couldn’t believe that…..  Mrs Colbourn was so surprised to find out that….  Early on the morning of the 18th January, Mr Bradley.  According to investigators at the scene,……..  </vt:lpstr>
      <vt:lpstr>Recap – features of a newspaper report.</vt:lpstr>
      <vt:lpstr>Let’s have a look at some newspaper front pages and spot the features.</vt:lpstr>
      <vt:lpstr>Let’s have a look at some newspaper front pages and spot the features.</vt:lpstr>
      <vt:lpstr>So far we’ve focused on  newspaper reports. This week, we are going to look at mini news reports. They are similar to the ones that you will find in The Week Junior.</vt:lpstr>
      <vt:lpstr>PowerPoint Presentation</vt:lpstr>
      <vt:lpstr>Let’s have a look at a few and see if we can guess what the articles might be about….        </vt:lpstr>
      <vt:lpstr>The 254 cheese pizza that broke a world record!       </vt:lpstr>
      <vt:lpstr>     </vt:lpstr>
      <vt:lpstr>Family Find koala in Christmas Tree       </vt:lpstr>
      <vt:lpstr>      </vt:lpstr>
      <vt:lpstr>Monday: LC: Can I write a mini – article based on a headline? Toolkit Choose one of the headlines. What do you think the 5Ws might be. Write a mini-article. Make sure you use the word mat to help with newspaper language  Year 4s: Fronted adverbials of time to add detail: e.g At 11am, shortly before.,  use the fronted adverbial sheet to  help you.  This afternoon, we will read the actual articles and share some of your ideas.     </vt:lpstr>
      <vt:lpstr>Headlines to choose from:  World's Fastest wheelie bin!  A Friendly Python  Green Puppy is born in Italy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discuss ……</dc:title>
  <dc:creator>charlottehahnel@me.com</dc:creator>
  <cp:lastModifiedBy>Charlotte Hahnel</cp:lastModifiedBy>
  <cp:revision>90</cp:revision>
  <dcterms:created xsi:type="dcterms:W3CDTF">2021-01-01T19:50:32Z</dcterms:created>
  <dcterms:modified xsi:type="dcterms:W3CDTF">2021-01-14T16:31:33Z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