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59" r:id="rId6"/>
    <p:sldId id="260" r:id="rId7"/>
    <p:sldId id="261" r:id="rId8"/>
    <p:sldId id="262" r:id="rId9"/>
    <p:sldId id="263" r:id="rId10"/>
    <p:sldId id="27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7D79FC-EB18-E054-7F29-F8E4C4557CCA}" v="30" dt="2021-02-03T21:05:18.119"/>
    <p1510:client id="{D2C9AEE0-126B-4A96-AAE1-A67D8B2E0E01}" v="1" dt="2021-02-02T11:11:51.0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48" autoAdjust="0"/>
    <p:restoredTop sz="94660"/>
  </p:normalViewPr>
  <p:slideViewPr>
    <p:cSldViewPr snapToGrid="0">
      <p:cViewPr varScale="1">
        <p:scale>
          <a:sx n="86" d="100"/>
          <a:sy n="86" d="100"/>
        </p:scale>
        <p:origin x="39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D2C9AEE0-126B-4A96-AAE1-A67D8B2E0E01}"/>
    <pc:docChg chg="undo custSel addSld modSld">
      <pc:chgData name="Katie Hurst" userId="edc11e18-5fed-42f7-b251-1c2a03e1975b" providerId="ADAL" clId="{D2C9AEE0-126B-4A96-AAE1-A67D8B2E0E01}" dt="2021-02-02T11:24:05.985" v="346" actId="6549"/>
      <pc:docMkLst>
        <pc:docMk/>
      </pc:docMkLst>
      <pc:sldChg chg="modSp mod">
        <pc:chgData name="Katie Hurst" userId="edc11e18-5fed-42f7-b251-1c2a03e1975b" providerId="ADAL" clId="{D2C9AEE0-126B-4A96-AAE1-A67D8B2E0E01}" dt="2021-02-02T11:24:05.985" v="346" actId="6549"/>
        <pc:sldMkLst>
          <pc:docMk/>
          <pc:sldMk cId="1408072194" sldId="257"/>
        </pc:sldMkLst>
        <pc:spChg chg="mod">
          <ac:chgData name="Katie Hurst" userId="edc11e18-5fed-42f7-b251-1c2a03e1975b" providerId="ADAL" clId="{D2C9AEE0-126B-4A96-AAE1-A67D8B2E0E01}" dt="2021-02-02T11:24:05.985" v="346" actId="6549"/>
          <ac:spMkLst>
            <pc:docMk/>
            <pc:sldMk cId="1408072194" sldId="257"/>
            <ac:spMk id="4" creationId="{982913CF-6CF8-4C63-B3FA-8FBE7F6095FD}"/>
          </ac:spMkLst>
        </pc:spChg>
      </pc:sldChg>
      <pc:sldChg chg="modSp mod">
        <pc:chgData name="Katie Hurst" userId="edc11e18-5fed-42f7-b251-1c2a03e1975b" providerId="ADAL" clId="{D2C9AEE0-126B-4A96-AAE1-A67D8B2E0E01}" dt="2021-02-02T11:19:53.745" v="219" actId="20577"/>
        <pc:sldMkLst>
          <pc:docMk/>
          <pc:sldMk cId="3994167612" sldId="259"/>
        </pc:sldMkLst>
        <pc:spChg chg="mod">
          <ac:chgData name="Katie Hurst" userId="edc11e18-5fed-42f7-b251-1c2a03e1975b" providerId="ADAL" clId="{D2C9AEE0-126B-4A96-AAE1-A67D8B2E0E01}" dt="2021-02-02T11:19:53.745" v="219" actId="20577"/>
          <ac:spMkLst>
            <pc:docMk/>
            <pc:sldMk cId="3994167612" sldId="259"/>
            <ac:spMk id="2" creationId="{8837A7C9-8FF1-461E-A956-42099392AE23}"/>
          </ac:spMkLst>
        </pc:spChg>
      </pc:sldChg>
      <pc:sldChg chg="addSp modSp new mod">
        <pc:chgData name="Katie Hurst" userId="edc11e18-5fed-42f7-b251-1c2a03e1975b" providerId="ADAL" clId="{D2C9AEE0-126B-4A96-AAE1-A67D8B2E0E01}" dt="2021-02-02T11:19:42.756" v="215" actId="20577"/>
        <pc:sldMkLst>
          <pc:docMk/>
          <pc:sldMk cId="1614702010" sldId="270"/>
        </pc:sldMkLst>
        <pc:spChg chg="add mod">
          <ac:chgData name="Katie Hurst" userId="edc11e18-5fed-42f7-b251-1c2a03e1975b" providerId="ADAL" clId="{D2C9AEE0-126B-4A96-AAE1-A67D8B2E0E01}" dt="2021-02-02T11:19:42.756" v="215" actId="20577"/>
          <ac:spMkLst>
            <pc:docMk/>
            <pc:sldMk cId="1614702010" sldId="270"/>
            <ac:spMk id="2" creationId="{AE645726-503B-4ADD-B0F5-47F84A180175}"/>
          </ac:spMkLst>
        </pc:spChg>
      </pc:sldChg>
    </pc:docChg>
  </pc:docChgLst>
  <pc:docChgLst>
    <pc:chgData name="Katie Hurst" userId="S::katie.hurst@bramhopeprimaryschool.co.uk::edc11e18-5fed-42f7-b251-1c2a03e1975b" providerId="AD" clId="Web-{D27D79FC-EB18-E054-7F29-F8E4C4557CCA}"/>
    <pc:docChg chg="modSld">
      <pc:chgData name="Katie Hurst" userId="S::katie.hurst@bramhopeprimaryschool.co.uk::edc11e18-5fed-42f7-b251-1c2a03e1975b" providerId="AD" clId="Web-{D27D79FC-EB18-E054-7F29-F8E4C4557CCA}" dt="2021-02-03T21:05:17.697" v="17" actId="20577"/>
      <pc:docMkLst>
        <pc:docMk/>
      </pc:docMkLst>
      <pc:sldChg chg="delSp">
        <pc:chgData name="Katie Hurst" userId="S::katie.hurst@bramhopeprimaryschool.co.uk::edc11e18-5fed-42f7-b251-1c2a03e1975b" providerId="AD" clId="Web-{D27D79FC-EB18-E054-7F29-F8E4C4557CCA}" dt="2021-02-03T21:04:44.226" v="1"/>
        <pc:sldMkLst>
          <pc:docMk/>
          <pc:sldMk cId="3994167612" sldId="259"/>
        </pc:sldMkLst>
        <pc:spChg chg="del">
          <ac:chgData name="Katie Hurst" userId="S::katie.hurst@bramhopeprimaryschool.co.uk::edc11e18-5fed-42f7-b251-1c2a03e1975b" providerId="AD" clId="Web-{D27D79FC-EB18-E054-7F29-F8E4C4557CCA}" dt="2021-02-03T21:04:44.226" v="1"/>
          <ac:spMkLst>
            <pc:docMk/>
            <pc:sldMk cId="3994167612" sldId="259"/>
            <ac:spMk id="11" creationId="{AAEEF857-E89B-4C11-ADDF-EC3CBD83260F}"/>
          </ac:spMkLst>
        </pc:spChg>
        <pc:picChg chg="del">
          <ac:chgData name="Katie Hurst" userId="S::katie.hurst@bramhopeprimaryschool.co.uk::edc11e18-5fed-42f7-b251-1c2a03e1975b" providerId="AD" clId="Web-{D27D79FC-EB18-E054-7F29-F8E4C4557CCA}" dt="2021-02-03T21:04:39.038" v="0"/>
          <ac:picMkLst>
            <pc:docMk/>
            <pc:sldMk cId="3994167612" sldId="259"/>
            <ac:picMk id="2050" creationId="{BF6A0DF4-38D8-4218-AFA4-D8EAA32F2B90}"/>
          </ac:picMkLst>
        </pc:picChg>
      </pc:sldChg>
      <pc:sldChg chg="modSp">
        <pc:chgData name="Katie Hurst" userId="S::katie.hurst@bramhopeprimaryschool.co.uk::edc11e18-5fed-42f7-b251-1c2a03e1975b" providerId="AD" clId="Web-{D27D79FC-EB18-E054-7F29-F8E4C4557CCA}" dt="2021-02-03T21:05:17.697" v="17" actId="20577"/>
        <pc:sldMkLst>
          <pc:docMk/>
          <pc:sldMk cId="1614702010" sldId="270"/>
        </pc:sldMkLst>
        <pc:spChg chg="mod">
          <ac:chgData name="Katie Hurst" userId="S::katie.hurst@bramhopeprimaryschool.co.uk::edc11e18-5fed-42f7-b251-1c2a03e1975b" providerId="AD" clId="Web-{D27D79FC-EB18-E054-7F29-F8E4C4557CCA}" dt="2021-02-03T21:05:17.697" v="17" actId="20577"/>
          <ac:spMkLst>
            <pc:docMk/>
            <pc:sldMk cId="1614702010" sldId="270"/>
            <ac:spMk id="2" creationId="{AE645726-503B-4ADD-B0F5-47F84A18017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BE347-BB03-4802-A43E-2B63732DA8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AB0322-6926-4C68-8750-B8351469B3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06E691-0F11-4818-9197-41FA0702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A4678-BF71-460B-8307-A4EED7AE3AD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699B56-55DE-4541-A1D9-2B97841E4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D4C38-0788-45B9-9B03-7605542B8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6257E-8263-43A5-B89A-0A6CC6C58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781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47D86-C3EE-48A4-A232-6DE2588DBD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CD59C-EC33-444C-A4EA-3B93AA1447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5F4EDB-6FF7-47D3-AA0F-6A4A162EF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A4678-BF71-460B-8307-A4EED7AE3AD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D69FF1-0723-4B78-9B87-FD611FDE3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827581-A4B1-4F57-A439-8CCEA07DD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6257E-8263-43A5-B89A-0A6CC6C58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082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B8B27-464E-4D03-B424-3BA41725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165476-54FD-4325-AFF5-A801796D30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EF109-4D60-4F61-8661-607635BA8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A4678-BF71-460B-8307-A4EED7AE3AD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4DB14E-8335-4F62-8634-9895DDD0E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C09D58-1BA3-4BA0-8EAD-987958CD7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6257E-8263-43A5-B89A-0A6CC6C58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796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DE3B6-DC5F-427C-B492-D600198AC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BCEDBA-E7D5-43E6-94AC-F8698ED318E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22E4CC-3530-4AA6-8716-88C75CF2A8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C4D435-43EC-49F1-AAC8-332FD2857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A4678-BF71-460B-8307-A4EED7AE3AD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CC8D94-CCD6-423F-A93A-306B92B36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EF17F5-5C90-4D9B-B9C0-21B1C9100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6257E-8263-43A5-B89A-0A6CC6C58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409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C16CB-FB22-42D2-A88C-5B6B8CF58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A67162-A0AC-4C08-B07C-529D41C1AF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DF62C9-8A8B-4683-BAA7-F6AF9AC41E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089A66-561B-479F-8F1D-BA64F1563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301A6A-9D54-4D7D-8DE5-DB3BC339E3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05FB8E-8870-47E4-9FBC-BB8108539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A4678-BF71-460B-8307-A4EED7AE3AD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940C99-BFEE-4716-AC7C-742B4E763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2EBFBC-4D7F-4E26-A370-161089CED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6257E-8263-43A5-B89A-0A6CC6C58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165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BF1427-8E3A-408B-A3BB-C67199FF1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648CC4-F395-44C4-A3C8-FAC7D48D1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A4678-BF71-460B-8307-A4EED7AE3AD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344590-F638-4F64-980F-B8A04104E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BEE7C6-AB71-475E-8588-8C89BAFA5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6257E-8263-43A5-B89A-0A6CC6C58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1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E43842-E8B6-4CA3-8DE5-4C22C6FAC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A4678-BF71-460B-8307-A4EED7AE3AD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C8D59C-D8A1-49E5-A2B5-40D9142FD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D661D8-2AF4-4F77-9708-F1DA58D00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6257E-8263-43A5-B89A-0A6CC6C58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824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0CAD0-6B05-4490-A283-66D6860BB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7AF467-C00F-476D-8ECC-8EFF486BD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B2643D-5E32-4C60-B6A7-9031661B52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60D913-BD52-44E2-91B8-80D0CD69D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A4678-BF71-460B-8307-A4EED7AE3AD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3D31A1-1543-421A-BA10-1F1F1F36C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121FE5-335D-4947-8C7D-26E2DD09B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6257E-8263-43A5-B89A-0A6CC6C58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335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9A0AE-F83F-4D53-A6CA-72DE98E68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A77ADE-D272-4332-BFDC-4E3D676634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AA9B1B-E996-4684-B4BE-EC999F0AEC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8DF6D2-BB95-45C8-91C4-4E1474A29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A4678-BF71-460B-8307-A4EED7AE3AD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C0308C-EDF2-4D85-8DCD-1FB0DE2AE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5DFEAF-152B-4A50-A4D9-632C44EE3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6257E-8263-43A5-B89A-0A6CC6C58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577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3B97CC-80AC-4D22-925F-4A7532C94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75FD1C-50B7-4180-A752-F68465D159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DD6D5-DD22-43F9-9775-3CA7CD104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A4678-BF71-460B-8307-A4EED7AE3AD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EE5DA7-A7AA-49F7-99BF-8DCBAEE72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25DC48-F959-47B8-A86E-DB32280A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6257E-8263-43A5-B89A-0A6CC6C58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770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6D834C-74AE-4223-A208-32F212C07D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598BC6-4500-47C8-AC6E-2202CD3C4A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B6B69-3E5C-4B1B-9900-516F3DE30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A4678-BF71-460B-8307-A4EED7AE3AD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9554A4-8649-4243-9639-FDA223252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761D59-DF66-41E0-BD0B-DBA7DE9B4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F6257E-8263-43A5-B89A-0A6CC6C58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008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8FF0BDC-AA69-4C7C-ACAB-CFD2BD7730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A11DA0-0499-4C53-BF74-8BEC573583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6AE55E-8172-4266-859B-832ACBD5D3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A4678-BF71-460B-8307-A4EED7AE3ADC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60A481-5287-464E-88A9-773CBEBEE6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85D96-DF89-4A4F-99CE-5797421ED2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F6257E-8263-43A5-B89A-0A6CC6C58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794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FD74BC-CF20-4E7E-8FCC-91DE3152E5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" r="9259"/>
          <a:stretch/>
        </p:blipFill>
        <p:spPr>
          <a:xfrm>
            <a:off x="20" y="10"/>
            <a:ext cx="4049786" cy="6857990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902CCCC-F7BF-40A4-A916-203ACD97FE26}"/>
              </a:ext>
            </a:extLst>
          </p:cNvPr>
          <p:cNvSpPr txBox="1"/>
          <p:nvPr/>
        </p:nvSpPr>
        <p:spPr>
          <a:xfrm>
            <a:off x="4676946" y="932234"/>
            <a:ext cx="609600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500" dirty="0">
                <a:latin typeface="+mj-lt"/>
                <a:ea typeface="+mj-ea"/>
                <a:cs typeface="+mj-cs"/>
              </a:rPr>
              <a:t>LC: Can I </a:t>
            </a:r>
            <a:r>
              <a:rPr lang="en-US" sz="3500" dirty="0" err="1">
                <a:latin typeface="+mj-lt"/>
                <a:ea typeface="+mj-ea"/>
                <a:cs typeface="+mj-cs"/>
              </a:rPr>
              <a:t>summarise</a:t>
            </a:r>
            <a:r>
              <a:rPr lang="en-US" sz="3500" dirty="0">
                <a:latin typeface="+mj-lt"/>
                <a:ea typeface="+mj-ea"/>
                <a:cs typeface="+mj-cs"/>
              </a:rPr>
              <a:t> key points in a story? </a:t>
            </a:r>
          </a:p>
        </p:txBody>
      </p:sp>
    </p:spTree>
    <p:extLst>
      <p:ext uri="{BB962C8B-B14F-4D97-AF65-F5344CB8AC3E}">
        <p14:creationId xmlns:p14="http://schemas.microsoft.com/office/powerpoint/2010/main" val="2669176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F6C557-F365-40A7-A9E9-01EB51C21A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" r="9259"/>
          <a:stretch/>
        </p:blipFill>
        <p:spPr>
          <a:xfrm>
            <a:off x="8142214" y="10"/>
            <a:ext cx="4049786" cy="6857990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82913CF-6CF8-4C63-B3FA-8FBE7F6095FD}"/>
              </a:ext>
            </a:extLst>
          </p:cNvPr>
          <p:cNvSpPr txBox="1"/>
          <p:nvPr/>
        </p:nvSpPr>
        <p:spPr>
          <a:xfrm>
            <a:off x="712433" y="760805"/>
            <a:ext cx="6094520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500" dirty="0"/>
              <a:t>Vocabulary</a:t>
            </a:r>
          </a:p>
          <a:p>
            <a:endParaRPr lang="en-GB" sz="3500" dirty="0"/>
          </a:p>
          <a:p>
            <a:r>
              <a:rPr lang="en-GB" sz="3500" dirty="0"/>
              <a:t>agitation – anxious or nervous</a:t>
            </a:r>
          </a:p>
          <a:p>
            <a:endParaRPr lang="en-GB" sz="3500" dirty="0"/>
          </a:p>
          <a:p>
            <a:r>
              <a:rPr lang="en-GB" sz="3500" dirty="0"/>
              <a:t>swivelling - turn around a point</a:t>
            </a:r>
          </a:p>
          <a:p>
            <a:endParaRPr lang="en-GB" sz="3500" dirty="0"/>
          </a:p>
          <a:p>
            <a:r>
              <a:rPr lang="en-GB" sz="3500" dirty="0"/>
              <a:t>boasted – to brag about </a:t>
            </a:r>
            <a:r>
              <a:rPr lang="en-US" sz="3500" dirty="0"/>
              <a:t>achievements, possessions, or abilities</a:t>
            </a:r>
            <a:endParaRPr lang="en-GB" sz="3500" dirty="0"/>
          </a:p>
          <a:p>
            <a:endParaRPr lang="en-GB" sz="3500" dirty="0"/>
          </a:p>
        </p:txBody>
      </p:sp>
    </p:spTree>
    <p:extLst>
      <p:ext uri="{BB962C8B-B14F-4D97-AF65-F5344CB8AC3E}">
        <p14:creationId xmlns:p14="http://schemas.microsoft.com/office/powerpoint/2010/main" val="14080721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3282073-8B25-4C00-AE42-803FDAC6FFB0}"/>
              </a:ext>
            </a:extLst>
          </p:cNvPr>
          <p:cNvSpPr txBox="1"/>
          <p:nvPr/>
        </p:nvSpPr>
        <p:spPr>
          <a:xfrm>
            <a:off x="907741" y="689788"/>
            <a:ext cx="6094520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5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Let’s recap what has happened in the story so far. </a:t>
            </a:r>
          </a:p>
          <a:p>
            <a:endParaRPr lang="en-GB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500" dirty="0">
                <a:latin typeface="Arial" panose="020B0604020202020204" pitchFamily="34" charset="0"/>
                <a:cs typeface="Arial" panose="020B0604020202020204" pitchFamily="34" charset="0"/>
              </a:rPr>
              <a:t>Jot down 3 key things that have happened so far:</a:t>
            </a:r>
          </a:p>
          <a:p>
            <a:endParaRPr lang="en-GB" sz="3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The Wizards of Once: Never and Forever | National Geographic Kids">
            <a:extLst>
              <a:ext uri="{FF2B5EF4-FFF2-40B4-BE49-F238E27FC236}">
                <a16:creationId xmlns:a16="http://schemas.microsoft.com/office/drawing/2014/main" id="{DF8376DD-0930-43E2-910F-BC62E6B56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0998" y="689788"/>
            <a:ext cx="4581525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6993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4EDA4C-CC86-4261-83AE-47DB9D9FAFCC}"/>
              </a:ext>
            </a:extLst>
          </p:cNvPr>
          <p:cNvSpPr txBox="1"/>
          <p:nvPr/>
        </p:nvSpPr>
        <p:spPr>
          <a:xfrm>
            <a:off x="763480" y="594804"/>
            <a:ext cx="66138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Story Summary</a:t>
            </a:r>
          </a:p>
          <a:p>
            <a:endParaRPr lang="en-GB" sz="3600" dirty="0"/>
          </a:p>
          <a:p>
            <a:pPr marL="571500" indent="-571500">
              <a:buFontTx/>
              <a:buChar char="-"/>
            </a:pPr>
            <a:r>
              <a:rPr lang="en-GB" sz="3600" dirty="0"/>
              <a:t>Wish and </a:t>
            </a:r>
            <a:r>
              <a:rPr lang="en-GB" sz="3600" dirty="0" err="1"/>
              <a:t>Xar</a:t>
            </a:r>
            <a:r>
              <a:rPr lang="en-GB" sz="3600" dirty="0"/>
              <a:t> have escaped from their parents</a:t>
            </a:r>
          </a:p>
          <a:p>
            <a:pPr marL="571500" indent="-571500">
              <a:buFontTx/>
              <a:buChar char="-"/>
            </a:pPr>
            <a:r>
              <a:rPr lang="en-GB" sz="3600" dirty="0"/>
              <a:t>They are being followed by witches</a:t>
            </a:r>
          </a:p>
          <a:p>
            <a:pPr marL="571500" indent="-571500">
              <a:buFontTx/>
              <a:buChar char="-"/>
            </a:pPr>
            <a:r>
              <a:rPr lang="en-GB" sz="3600" dirty="0"/>
              <a:t>They are searching for the tears of </a:t>
            </a:r>
            <a:r>
              <a:rPr lang="en-GB" sz="3600" dirty="0" err="1"/>
              <a:t>Drood</a:t>
            </a:r>
            <a:endParaRPr lang="en-GB" sz="3600" dirty="0"/>
          </a:p>
        </p:txBody>
      </p:sp>
      <p:pic>
        <p:nvPicPr>
          <p:cNvPr id="1026" name="Picture 2" descr="Wizards of Once: Knock Three Times - Signed First Edition by Cressida – Pea  Green Boat Books">
            <a:extLst>
              <a:ext uri="{FF2B5EF4-FFF2-40B4-BE49-F238E27FC236}">
                <a16:creationId xmlns:a16="http://schemas.microsoft.com/office/drawing/2014/main" id="{E8E1AB95-2C55-4967-A78B-B3112B224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4838" y="779015"/>
            <a:ext cx="302895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9579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837A7C9-8FF1-461E-A956-42099392AE23}"/>
              </a:ext>
            </a:extLst>
          </p:cNvPr>
          <p:cNvSpPr txBox="1"/>
          <p:nvPr/>
        </p:nvSpPr>
        <p:spPr>
          <a:xfrm>
            <a:off x="733425" y="609600"/>
            <a:ext cx="1106681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Today we are going to skip forward a few pages (you could</a:t>
            </a:r>
          </a:p>
          <a:p>
            <a:r>
              <a:rPr lang="en-GB" sz="3600" dirty="0"/>
              <a:t>read the ones </a:t>
            </a:r>
            <a:r>
              <a:rPr lang="en-GB" sz="3600" dirty="0" err="1"/>
              <a:t>inbetween</a:t>
            </a:r>
            <a:r>
              <a:rPr lang="en-GB" sz="3600" dirty="0"/>
              <a:t> in your own time). Please read </a:t>
            </a:r>
          </a:p>
          <a:p>
            <a:r>
              <a:rPr lang="en-GB" sz="3600" dirty="0"/>
              <a:t>pages 22- 24.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0E7467-D053-4A32-A163-CA4A7ADDE604}"/>
              </a:ext>
            </a:extLst>
          </p:cNvPr>
          <p:cNvSpPr txBox="1"/>
          <p:nvPr/>
        </p:nvSpPr>
        <p:spPr>
          <a:xfrm>
            <a:off x="3048000" y="324433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</a:t>
            </a:r>
            <a:endParaRPr lang="en-GB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CD05009-853F-4C43-829C-6DE5C0E23B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" r="9259"/>
          <a:stretch/>
        </p:blipFill>
        <p:spPr>
          <a:xfrm>
            <a:off x="9789001" y="2047068"/>
            <a:ext cx="2133939" cy="3613656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94167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B8E00D5-6837-4C3D-B1F7-C5517A108A42}"/>
              </a:ext>
            </a:extLst>
          </p:cNvPr>
          <p:cNvSpPr txBox="1"/>
          <p:nvPr/>
        </p:nvSpPr>
        <p:spPr>
          <a:xfrm>
            <a:off x="745207" y="587673"/>
            <a:ext cx="6838154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500" dirty="0"/>
              <a:t>Some practice questions..</a:t>
            </a:r>
          </a:p>
          <a:p>
            <a:endParaRPr lang="en-GB" sz="3500" dirty="0"/>
          </a:p>
          <a:p>
            <a:r>
              <a:rPr lang="en-GB" sz="3500" dirty="0"/>
              <a:t>How do we know that the witches </a:t>
            </a:r>
          </a:p>
          <a:p>
            <a:r>
              <a:rPr lang="en-GB" sz="3500" dirty="0"/>
              <a:t>were getting ready to close in on the</a:t>
            </a:r>
          </a:p>
          <a:p>
            <a:r>
              <a:rPr lang="en-GB" sz="3500" dirty="0"/>
              <a:t>children?</a:t>
            </a:r>
          </a:p>
          <a:p>
            <a:endParaRPr lang="en-GB" sz="35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3646EA-C10F-46A8-85D8-6FC70678B7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" r="9259"/>
          <a:stretch/>
        </p:blipFill>
        <p:spPr>
          <a:xfrm>
            <a:off x="8056881" y="163279"/>
            <a:ext cx="3856952" cy="653144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16EECA-03C5-4C7E-BF7C-D244C1873F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024" y="3918797"/>
            <a:ext cx="5160976" cy="2150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1265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1C6DC9F-AFC4-40B9-B7A5-0A1BDAF6D3BA}"/>
              </a:ext>
            </a:extLst>
          </p:cNvPr>
          <p:cNvSpPr txBox="1"/>
          <p:nvPr/>
        </p:nvSpPr>
        <p:spPr>
          <a:xfrm>
            <a:off x="798697" y="962691"/>
            <a:ext cx="739497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500" dirty="0"/>
              <a:t>Answer:</a:t>
            </a:r>
          </a:p>
          <a:p>
            <a:endParaRPr lang="en-GB" sz="3500" dirty="0"/>
          </a:p>
          <a:p>
            <a:r>
              <a:rPr lang="en-GB" sz="3500" dirty="0"/>
              <a:t>They were sharpening their talons</a:t>
            </a:r>
          </a:p>
          <a:p>
            <a:r>
              <a:rPr lang="en-GB" sz="3500" dirty="0"/>
              <a:t>which shows that they were getting</a:t>
            </a:r>
          </a:p>
          <a:p>
            <a:r>
              <a:rPr lang="en-GB" sz="3500" dirty="0"/>
              <a:t>ready to swoop and attack the children.</a:t>
            </a:r>
          </a:p>
          <a:p>
            <a:r>
              <a:rPr lang="en-GB" sz="3500" dirty="0"/>
              <a:t>They were getting closer as they were</a:t>
            </a:r>
          </a:p>
          <a:p>
            <a:r>
              <a:rPr lang="en-GB" sz="3500" dirty="0"/>
              <a:t>not further than 10 feet away. </a:t>
            </a:r>
          </a:p>
          <a:p>
            <a:endParaRPr lang="en-GB" sz="35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624525-C83F-4907-A084-1DAB0B2BF3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" r="9259"/>
          <a:stretch/>
        </p:blipFill>
        <p:spPr>
          <a:xfrm>
            <a:off x="8056881" y="163279"/>
            <a:ext cx="3856952" cy="653144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31135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B8E00D5-6837-4C3D-B1F7-C5517A108A42}"/>
              </a:ext>
            </a:extLst>
          </p:cNvPr>
          <p:cNvSpPr txBox="1"/>
          <p:nvPr/>
        </p:nvSpPr>
        <p:spPr>
          <a:xfrm>
            <a:off x="683445" y="525435"/>
            <a:ext cx="728058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500" dirty="0"/>
              <a:t>Practice questions:</a:t>
            </a:r>
          </a:p>
          <a:p>
            <a:endParaRPr lang="en-GB" sz="3500" dirty="0"/>
          </a:p>
          <a:p>
            <a:r>
              <a:rPr lang="en-GB" sz="3500" dirty="0"/>
              <a:t>Identify the two words which show the</a:t>
            </a:r>
          </a:p>
          <a:p>
            <a:r>
              <a:rPr lang="en-GB" sz="3500" dirty="0"/>
              <a:t>witches were ready to attack but then</a:t>
            </a:r>
          </a:p>
          <a:p>
            <a:r>
              <a:rPr lang="en-GB" sz="3500" dirty="0"/>
              <a:t>changed their minds.</a:t>
            </a:r>
          </a:p>
          <a:p>
            <a:endParaRPr lang="en-GB" sz="3500" dirty="0"/>
          </a:p>
          <a:p>
            <a:endParaRPr lang="en-GB" sz="3500" dirty="0"/>
          </a:p>
          <a:p>
            <a:endParaRPr lang="en-GB" sz="35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3646EA-C10F-46A8-85D8-6FC70678B7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" r="9259"/>
          <a:stretch/>
        </p:blipFill>
        <p:spPr>
          <a:xfrm>
            <a:off x="8056881" y="163279"/>
            <a:ext cx="3856952" cy="653144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D6B38C1-8DE5-4023-B3A8-C10662D7B3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95" y="4061383"/>
            <a:ext cx="5548927" cy="195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5020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B8E00D5-6837-4C3D-B1F7-C5517A108A42}"/>
              </a:ext>
            </a:extLst>
          </p:cNvPr>
          <p:cNvSpPr txBox="1"/>
          <p:nvPr/>
        </p:nvSpPr>
        <p:spPr>
          <a:xfrm>
            <a:off x="529229" y="958788"/>
            <a:ext cx="7445500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500" dirty="0"/>
              <a:t>Answer:</a:t>
            </a:r>
          </a:p>
          <a:p>
            <a:endParaRPr lang="en-GB" sz="3500" dirty="0"/>
          </a:p>
          <a:p>
            <a:r>
              <a:rPr lang="en-GB" sz="3500" dirty="0"/>
              <a:t>The witches were </a:t>
            </a:r>
            <a:r>
              <a:rPr lang="en-GB" sz="3500" b="1" dirty="0"/>
              <a:t>prepared </a:t>
            </a:r>
            <a:r>
              <a:rPr lang="en-GB" sz="3500" dirty="0"/>
              <a:t>to swoop</a:t>
            </a:r>
          </a:p>
          <a:p>
            <a:r>
              <a:rPr lang="en-GB" sz="3500" dirty="0"/>
              <a:t>showing they were about to attack but</a:t>
            </a:r>
          </a:p>
          <a:p>
            <a:r>
              <a:rPr lang="en-GB" sz="3500" dirty="0"/>
              <a:t>then they </a:t>
            </a:r>
            <a:r>
              <a:rPr lang="en-GB" sz="3500" b="1" dirty="0"/>
              <a:t>stiffened </a:t>
            </a:r>
            <a:r>
              <a:rPr lang="en-GB" sz="3500" dirty="0"/>
              <a:t>which suggests they</a:t>
            </a:r>
          </a:p>
          <a:p>
            <a:r>
              <a:rPr lang="en-GB" sz="3500" dirty="0"/>
              <a:t>stopped what they were about to do.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3646EA-C10F-46A8-85D8-6FC70678B7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" r="9259"/>
          <a:stretch/>
        </p:blipFill>
        <p:spPr>
          <a:xfrm>
            <a:off x="8056881" y="163279"/>
            <a:ext cx="3856952" cy="6531442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34140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E645726-503B-4ADD-B0F5-47F84A180175}"/>
              </a:ext>
            </a:extLst>
          </p:cNvPr>
          <p:cNvSpPr txBox="1"/>
          <p:nvPr/>
        </p:nvSpPr>
        <p:spPr>
          <a:xfrm>
            <a:off x="798990" y="834501"/>
            <a:ext cx="10200443" cy="47089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000" dirty="0"/>
              <a:t>Read pages 22-24. </a:t>
            </a:r>
          </a:p>
          <a:p>
            <a:endParaRPr lang="en-GB" sz="3000" dirty="0"/>
          </a:p>
          <a:p>
            <a:r>
              <a:rPr lang="en-GB" sz="3000" u="sng" dirty="0"/>
              <a:t>Task</a:t>
            </a:r>
          </a:p>
          <a:p>
            <a:endParaRPr lang="en-GB" sz="3000" dirty="0"/>
          </a:p>
          <a:p>
            <a:r>
              <a:rPr lang="en-GB" sz="3000" dirty="0"/>
              <a:t>To summarise the key point in these few pages.</a:t>
            </a:r>
            <a:endParaRPr lang="en-GB" sz="3000" dirty="0">
              <a:cs typeface="Calibri" panose="020F0502020204030204"/>
            </a:endParaRPr>
          </a:p>
          <a:p>
            <a:endParaRPr lang="en-GB" sz="3000" dirty="0">
              <a:cs typeface="Calibri"/>
            </a:endParaRPr>
          </a:p>
          <a:p>
            <a:r>
              <a:rPr lang="en-GB" sz="3000" dirty="0">
                <a:cs typeface="Calibri"/>
              </a:rPr>
              <a:t>What were the key events that took place on these pages? </a:t>
            </a:r>
            <a:endParaRPr lang="en-GB" dirty="0"/>
          </a:p>
          <a:p>
            <a:endParaRPr lang="en-GB" sz="3000" dirty="0"/>
          </a:p>
          <a:p>
            <a:r>
              <a:rPr lang="en-GB" sz="3000" dirty="0"/>
              <a:t>Can you bullet point the main events that have taken place in these pages? (Like the example we looked at earlier). </a:t>
            </a:r>
          </a:p>
        </p:txBody>
      </p:sp>
    </p:spTree>
    <p:extLst>
      <p:ext uri="{BB962C8B-B14F-4D97-AF65-F5344CB8AC3E}">
        <p14:creationId xmlns:p14="http://schemas.microsoft.com/office/powerpoint/2010/main" val="16147020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269</Words>
  <Application>Microsoft Office PowerPoint</Application>
  <PresentationFormat>Widescreen</PresentationFormat>
  <Paragraphs>52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Hurst</dc:creator>
  <cp:lastModifiedBy>Katie Hurst</cp:lastModifiedBy>
  <cp:revision>20</cp:revision>
  <dcterms:created xsi:type="dcterms:W3CDTF">2021-01-26T15:46:56Z</dcterms:created>
  <dcterms:modified xsi:type="dcterms:W3CDTF">2021-02-03T21:05:18Z</dcterms:modified>
</cp:coreProperties>
</file>