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3" r:id="rId3"/>
    <p:sldId id="274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0DD4C1-F810-4A39-BB6E-62EBFBD43AD0}" v="31" dt="2021-01-14T12:48:20.64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2" d="100"/>
          <a:sy n="122" d="100"/>
        </p:scale>
        <p:origin x="-13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Harrison" userId="S::rachel.harrison@bramhopeprimaryschool.co.uk::1ceaffb2-cd00-4957-9443-572dfb74df9c" providerId="AD" clId="Web-{010DD4C1-F810-4A39-BB6E-62EBFBD43AD0}"/>
    <pc:docChg chg="modSld">
      <pc:chgData name="Rachel Harrison" userId="S::rachel.harrison@bramhopeprimaryschool.co.uk::1ceaffb2-cd00-4957-9443-572dfb74df9c" providerId="AD" clId="Web-{010DD4C1-F810-4A39-BB6E-62EBFBD43AD0}" dt="2021-01-14T12:48:17.960" v="14" actId="20577"/>
      <pc:docMkLst>
        <pc:docMk/>
      </pc:docMkLst>
      <pc:sldChg chg="modSp">
        <pc:chgData name="Rachel Harrison" userId="S::rachel.harrison@bramhopeprimaryschool.co.uk::1ceaffb2-cd00-4957-9443-572dfb74df9c" providerId="AD" clId="Web-{010DD4C1-F810-4A39-BB6E-62EBFBD43AD0}" dt="2021-01-14T12:48:17.960" v="14" actId="20577"/>
        <pc:sldMkLst>
          <pc:docMk/>
          <pc:sldMk cId="0" sldId="274"/>
        </pc:sldMkLst>
        <pc:spChg chg="mod">
          <ac:chgData name="Rachel Harrison" userId="S::rachel.harrison@bramhopeprimaryschool.co.uk::1ceaffb2-cd00-4957-9443-572dfb74df9c" providerId="AD" clId="Web-{010DD4C1-F810-4A39-BB6E-62EBFBD43AD0}" dt="2021-01-14T12:47:41.271" v="5" actId="20577"/>
          <ac:spMkLst>
            <pc:docMk/>
            <pc:sldMk cId="0" sldId="274"/>
            <ac:spMk id="4" creationId="{00000000-0000-0000-0000-000000000000}"/>
          </ac:spMkLst>
        </pc:spChg>
        <pc:spChg chg="mod">
          <ac:chgData name="Rachel Harrison" userId="S::rachel.harrison@bramhopeprimaryschool.co.uk::1ceaffb2-cd00-4957-9443-572dfb74df9c" providerId="AD" clId="Web-{010DD4C1-F810-4A39-BB6E-62EBFBD43AD0}" dt="2021-01-14T12:48:17.960" v="14" actId="20577"/>
          <ac:spMkLst>
            <pc:docMk/>
            <pc:sldMk cId="0" sldId="274"/>
            <ac:spMk id="5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DFDA5-A2A6-4027-A67F-CF626F8C6BB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21D04-3BE2-4D6D-9D69-D7B1F7EE3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DFDA5-A2A6-4027-A67F-CF626F8C6BB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21D04-3BE2-4D6D-9D69-D7B1F7EE3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DFDA5-A2A6-4027-A67F-CF626F8C6BB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21D04-3BE2-4D6D-9D69-D7B1F7EE3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DFDA5-A2A6-4027-A67F-CF626F8C6BB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21D04-3BE2-4D6D-9D69-D7B1F7EE3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DFDA5-A2A6-4027-A67F-CF626F8C6BB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21D04-3BE2-4D6D-9D69-D7B1F7EE3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DFDA5-A2A6-4027-A67F-CF626F8C6BB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21D04-3BE2-4D6D-9D69-D7B1F7EE3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DFDA5-A2A6-4027-A67F-CF626F8C6BB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21D04-3BE2-4D6D-9D69-D7B1F7EE3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DFDA5-A2A6-4027-A67F-CF626F8C6BB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21D04-3BE2-4D6D-9D69-D7B1F7EE3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DFDA5-A2A6-4027-A67F-CF626F8C6BB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21D04-3BE2-4D6D-9D69-D7B1F7EE3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DFDA5-A2A6-4027-A67F-CF626F8C6BB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21D04-3BE2-4D6D-9D69-D7B1F7EE3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DFDA5-A2A6-4027-A67F-CF626F8C6BB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21D04-3BE2-4D6D-9D69-D7B1F7EE34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DFDA5-A2A6-4027-A67F-CF626F8C6BB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D21D04-3BE2-4D6D-9D69-D7B1F7EE345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.uk/url?sa=i&amp;rct=j&amp;q=&amp;esrc=s&amp;source=images&amp;cd=&amp;cad=rja&amp;uact=8&amp;ved=2ahUKEwj5ieHqm8_gAhXsTxUIHQIcCn0QjRx6BAgBEAU&amp;url=http://www.walker.co.uk/Grendel-A-Cautionary-Tale-About-Chocolate-9781406352542.aspx&amp;psig=AOvVaw2EEuGgp2cwzPImqBQoWAoA&amp;ust=1550920651791252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.uk/url?sa=i&amp;rct=j&amp;q=&amp;esrc=s&amp;source=images&amp;cd=&amp;cad=rja&amp;uact=8&amp;ved=2ahUKEwj5ieHqm8_gAhXsTxUIHQIcCn0QjRx6BAgBEAU&amp;url=http://www.walker.co.uk/Grendel-A-Cautionary-Tale-About-Chocolate-9781406352542.aspx&amp;psig=AOvVaw2EEuGgp2cwzPImqBQoWAoA&amp;ust=1550920651791252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vimeo.com/169782031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8219256" cy="113813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99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Lesson </a:t>
            </a:r>
            <a:r>
              <a:rPr lang="en-GB" sz="6000" b="1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5</a:t>
            </a:r>
            <a:endParaRPr kumimoji="0" lang="en-US" sz="6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 descr="Image result for grendel chocolate story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1628800"/>
            <a:ext cx="4392488" cy="50204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052736"/>
            <a:ext cx="8229600" cy="452596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dirty="0"/>
              <a:t>Let’s combine all our hard work on: </a:t>
            </a:r>
          </a:p>
          <a:p>
            <a:pPr>
              <a:buNone/>
            </a:pPr>
            <a:r>
              <a:rPr lang="en-GB" dirty="0"/>
              <a:t>   </a:t>
            </a:r>
            <a:r>
              <a:rPr lang="en-GB" b="1" dirty="0"/>
              <a:t>-conjunctions</a:t>
            </a:r>
          </a:p>
          <a:p>
            <a:pPr>
              <a:buNone/>
            </a:pPr>
            <a:r>
              <a:rPr lang="en-GB" b="1" dirty="0"/>
              <a:t>    -feelings / emotions</a:t>
            </a:r>
          </a:p>
          <a:p>
            <a:pPr>
              <a:buNone/>
            </a:pPr>
            <a:r>
              <a:rPr lang="en-GB" b="1" dirty="0"/>
              <a:t>    -time words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In addition to our ‘</a:t>
            </a:r>
            <a:r>
              <a:rPr lang="en-GB" b="1" dirty="0"/>
              <a:t>Writer’s </a:t>
            </a:r>
            <a:r>
              <a:rPr lang="en-GB" b="1" dirty="0" err="1"/>
              <a:t>ToolKit</a:t>
            </a:r>
            <a:r>
              <a:rPr lang="en-GB" dirty="0"/>
              <a:t>’</a:t>
            </a:r>
          </a:p>
          <a:p>
            <a:pPr>
              <a:buNone/>
            </a:pPr>
            <a:r>
              <a:rPr lang="en-GB" dirty="0"/>
              <a:t> 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1306488" cy="2740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99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Lesson 5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 descr="David Lucas discusses the writing process behind Grendel - YouTub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88601">
            <a:off x="5222734" y="1868109"/>
            <a:ext cx="3384376" cy="2538283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51520" y="5589240"/>
            <a:ext cx="8568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you need a little reminder about the story or any of the vocabulary types we have discussed so far, return to the slides used in previous lessons.</a:t>
            </a:r>
          </a:p>
          <a:p>
            <a:r>
              <a:rPr lang="en-GB" dirty="0"/>
              <a:t>For ease, a repetition of the story follows in this ppt.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404664"/>
            <a:ext cx="8280920" cy="224676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500" b="1" dirty="0"/>
              <a:t> </a:t>
            </a:r>
            <a:r>
              <a:rPr lang="en-GB" sz="3500" b="1" u="sng" dirty="0"/>
              <a:t>Task: </a:t>
            </a:r>
          </a:p>
          <a:p>
            <a:r>
              <a:rPr lang="en-GB" sz="3500" dirty="0"/>
              <a:t>To write </a:t>
            </a:r>
            <a:r>
              <a:rPr lang="en-GB" sz="3500" b="1" dirty="0"/>
              <a:t>1 or 2 sentences </a:t>
            </a:r>
            <a:r>
              <a:rPr lang="en-GB" sz="3500" dirty="0"/>
              <a:t>about each of the </a:t>
            </a:r>
            <a:r>
              <a:rPr lang="en-GB" sz="3500" b="1" dirty="0"/>
              <a:t>main events </a:t>
            </a:r>
            <a:r>
              <a:rPr lang="en-GB" sz="3500" dirty="0"/>
              <a:t>on our story plans and retell the </a:t>
            </a:r>
            <a:r>
              <a:rPr lang="en-GB" sz="3500" b="1" dirty="0"/>
              <a:t>same story </a:t>
            </a:r>
            <a:r>
              <a:rPr lang="en-GB" sz="3500" dirty="0"/>
              <a:t>in our own words.</a:t>
            </a:r>
            <a:endParaRPr lang="en-US" sz="3500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3284984"/>
            <a:ext cx="8136904" cy="286232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buFontTx/>
              <a:buChar char="-"/>
            </a:pPr>
            <a:r>
              <a:rPr lang="en-GB" dirty="0"/>
              <a:t> Make sure that you have your story plan with the pictures in the correct sequence/order in front of you.</a:t>
            </a:r>
          </a:p>
          <a:p>
            <a:endParaRPr lang="en-GB" dirty="0"/>
          </a:p>
          <a:p>
            <a:pPr>
              <a:buFontTx/>
              <a:buChar char="-"/>
            </a:pPr>
            <a:r>
              <a:rPr lang="en-GB" dirty="0"/>
              <a:t> You are writing </a:t>
            </a:r>
            <a:r>
              <a:rPr lang="en-GB" b="1" dirty="0"/>
              <a:t>1 or 2 sentences </a:t>
            </a:r>
            <a:r>
              <a:rPr lang="en-GB" dirty="0"/>
              <a:t>about each of these pictures. Remember you are retelling the story and writing about the </a:t>
            </a:r>
            <a:r>
              <a:rPr lang="en-GB" b="1" dirty="0"/>
              <a:t>events</a:t>
            </a:r>
            <a:r>
              <a:rPr lang="en-GB" dirty="0"/>
              <a:t> taking place in that picture and not just writing about and describing what you can see in the picture.</a:t>
            </a:r>
          </a:p>
          <a:p>
            <a:endParaRPr lang="en-GB" dirty="0"/>
          </a:p>
          <a:p>
            <a:pPr>
              <a:buFontTx/>
              <a:buChar char="-"/>
            </a:pPr>
            <a:r>
              <a:rPr lang="en-GB" dirty="0"/>
              <a:t> Use the </a:t>
            </a:r>
            <a:r>
              <a:rPr lang="en-GB" b="1" dirty="0"/>
              <a:t>time word </a:t>
            </a:r>
            <a:r>
              <a:rPr lang="en-GB" dirty="0"/>
              <a:t>you have already decided on to start each sentence.</a:t>
            </a:r>
            <a:endParaRPr lang="en-GB" dirty="0">
              <a:cs typeface="Calibri"/>
            </a:endParaRPr>
          </a:p>
          <a:p>
            <a:endParaRPr lang="en-GB" dirty="0"/>
          </a:p>
          <a:p>
            <a:pPr>
              <a:buFontTx/>
              <a:buChar char="-"/>
            </a:pPr>
            <a:r>
              <a:rPr lang="en-GB" dirty="0"/>
              <a:t> Include some of the </a:t>
            </a:r>
            <a:r>
              <a:rPr lang="en-GB" b="1" dirty="0"/>
              <a:t>feeling/emotion</a:t>
            </a:r>
            <a:r>
              <a:rPr lang="en-GB" dirty="0"/>
              <a:t> words and </a:t>
            </a:r>
            <a:r>
              <a:rPr lang="en-GB" b="1" dirty="0"/>
              <a:t>conjunctions</a:t>
            </a:r>
            <a:r>
              <a:rPr lang="en-GB" dirty="0"/>
              <a:t>.</a:t>
            </a:r>
            <a:endParaRPr lang="en-US" dirty="0"/>
          </a:p>
        </p:txBody>
      </p:sp>
      <p:pic>
        <p:nvPicPr>
          <p:cNvPr id="6" name="Picture 5" descr="C:\Users\staffholder\Desktop\Grendel\Images to sequence\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4869160"/>
            <a:ext cx="1512168" cy="1866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79512" y="116632"/>
            <a:ext cx="1306488" cy="2740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99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Lesson 5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1306488" cy="27404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990000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Lesson </a:t>
            </a:r>
            <a:r>
              <a:rPr lang="en-GB" sz="2000" b="1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5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Picture 2" descr="Image result for grendel chocolate story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60648"/>
            <a:ext cx="3600400" cy="4980234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2627784" y="5373216"/>
            <a:ext cx="30888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4"/>
              </a:rPr>
              <a:t>https://vimeo.com/169782031</a:t>
            </a: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C:\Users\staffholder\Desktop\Grendel\Photos of book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3024" y="0"/>
            <a:ext cx="9217024" cy="69127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C:\Users\staffholder\Desktop\Grendel\Photos of book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C:\Users\staffholder\Desktop\Grendel\Photos of book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37" y="0"/>
            <a:ext cx="9194037" cy="6895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 descr="C:\Users\staffholder\Desktop\Grendel\Photos of book\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 descr="C:\Users\staffholder\Desktop\Grendel\Photos of book\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 descr="C:\Users\staffholder\Desktop\Grendel\Photos of book\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 descr="C:\Users\staffholder\Desktop\Grendel\Photos of book\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 descr="C:\Users\staffholder\Desktop\Grendel\Photos of book\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42" name="Picture 2" descr="C:\Users\staffholder\Desktop\Grendel\Photos of book\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266" name="Picture 2" descr="C:\Users\staffholder\Desktop\Grendel\Photos of book\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2290" name="Picture 2" descr="C:\Users\staffholder\Desktop\Grendel\Photos of book\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314" name="Picture 2" descr="C:\Users\staffholder\Desktop\Grendel\Photos of book\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4338" name="Picture 2" descr="C:\Users\staffholder\Desktop\Grendel\Photos of book\1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5362" name="Picture 2" descr="C:\Users\staffholder\Desktop\Grendel\Photos of book\1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203</Words>
  <Application>Microsoft Office PowerPoint</Application>
  <PresentationFormat>On-screen Show (4:3)</PresentationFormat>
  <Paragraphs>25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DARREN FOGARTY</dc:creator>
  <cp:lastModifiedBy>DARREN FOGARTY</cp:lastModifiedBy>
  <cp:revision>7</cp:revision>
  <dcterms:created xsi:type="dcterms:W3CDTF">2021-01-10T15:48:26Z</dcterms:created>
  <dcterms:modified xsi:type="dcterms:W3CDTF">2021-01-14T12:48:22Z</dcterms:modified>
</cp:coreProperties>
</file>