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4A08A7-0DE2-4B84-93C4-A3D3B54CFA9E}" v="20" dt="2020-11-27T19:29:39.756"/>
    <p1510:client id="{EE9E5632-EBAE-DD66-236C-410BCF6F6BE8}" v="200" dt="2020-11-29T16:56:05.5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364A08A7-0DE2-4B84-93C4-A3D3B54CFA9E}"/>
    <pc:docChg chg="undo custSel addSld modSld">
      <pc:chgData name="Katie Hurst" userId="edc11e18-5fed-42f7-b251-1c2a03e1975b" providerId="ADAL" clId="{364A08A7-0DE2-4B84-93C4-A3D3B54CFA9E}" dt="2020-11-27T19:29:39.756" v="496"/>
      <pc:docMkLst>
        <pc:docMk/>
      </pc:docMkLst>
      <pc:sldChg chg="addSp modSp mod">
        <pc:chgData name="Katie Hurst" userId="edc11e18-5fed-42f7-b251-1c2a03e1975b" providerId="ADAL" clId="{364A08A7-0DE2-4B84-93C4-A3D3B54CFA9E}" dt="2020-11-27T16:21:53.563" v="20" actId="1076"/>
        <pc:sldMkLst>
          <pc:docMk/>
          <pc:sldMk cId="2907248520" sldId="258"/>
        </pc:sldMkLst>
        <pc:spChg chg="add mod">
          <ac:chgData name="Katie Hurst" userId="edc11e18-5fed-42f7-b251-1c2a03e1975b" providerId="ADAL" clId="{364A08A7-0DE2-4B84-93C4-A3D3B54CFA9E}" dt="2020-11-27T16:21:53.563" v="20" actId="1076"/>
          <ac:spMkLst>
            <pc:docMk/>
            <pc:sldMk cId="2907248520" sldId="258"/>
            <ac:spMk id="4" creationId="{B19465E6-92C2-4B14-84F4-1BBC36863A73}"/>
          </ac:spMkLst>
        </pc:spChg>
      </pc:sldChg>
      <pc:sldChg chg="addSp modSp mod">
        <pc:chgData name="Katie Hurst" userId="edc11e18-5fed-42f7-b251-1c2a03e1975b" providerId="ADAL" clId="{364A08A7-0DE2-4B84-93C4-A3D3B54CFA9E}" dt="2020-11-27T16:24:50.838" v="24" actId="1076"/>
        <pc:sldMkLst>
          <pc:docMk/>
          <pc:sldMk cId="1968901470" sldId="259"/>
        </pc:sldMkLst>
        <pc:picChg chg="add mod">
          <ac:chgData name="Katie Hurst" userId="edc11e18-5fed-42f7-b251-1c2a03e1975b" providerId="ADAL" clId="{364A08A7-0DE2-4B84-93C4-A3D3B54CFA9E}" dt="2020-11-27T16:24:50.838" v="24" actId="1076"/>
          <ac:picMkLst>
            <pc:docMk/>
            <pc:sldMk cId="1968901470" sldId="259"/>
            <ac:picMk id="3" creationId="{5F8BC69E-4F09-497D-B6AC-49144BB1A1D0}"/>
          </ac:picMkLst>
        </pc:picChg>
      </pc:sldChg>
      <pc:sldChg chg="addSp modSp new mod">
        <pc:chgData name="Katie Hurst" userId="edc11e18-5fed-42f7-b251-1c2a03e1975b" providerId="ADAL" clId="{364A08A7-0DE2-4B84-93C4-A3D3B54CFA9E}" dt="2020-11-27T16:39:42.676" v="425" actId="1076"/>
        <pc:sldMkLst>
          <pc:docMk/>
          <pc:sldMk cId="917688117" sldId="260"/>
        </pc:sldMkLst>
        <pc:spChg chg="add mod">
          <ac:chgData name="Katie Hurst" userId="edc11e18-5fed-42f7-b251-1c2a03e1975b" providerId="ADAL" clId="{364A08A7-0DE2-4B84-93C4-A3D3B54CFA9E}" dt="2020-11-27T16:25:38.304" v="29" actId="1076"/>
          <ac:spMkLst>
            <pc:docMk/>
            <pc:sldMk cId="917688117" sldId="260"/>
            <ac:spMk id="3" creationId="{88E99397-01B9-44D2-8CAB-B4E1400E79EC}"/>
          </ac:spMkLst>
        </pc:spChg>
        <pc:picChg chg="add mod">
          <ac:chgData name="Katie Hurst" userId="edc11e18-5fed-42f7-b251-1c2a03e1975b" providerId="ADAL" clId="{364A08A7-0DE2-4B84-93C4-A3D3B54CFA9E}" dt="2020-11-27T16:39:42.676" v="425" actId="1076"/>
          <ac:picMkLst>
            <pc:docMk/>
            <pc:sldMk cId="917688117" sldId="260"/>
            <ac:picMk id="4" creationId="{84AE674D-13D8-45EA-B565-5E67BAEF23BB}"/>
          </ac:picMkLst>
        </pc:picChg>
      </pc:sldChg>
      <pc:sldChg chg="addSp modSp new mod">
        <pc:chgData name="Katie Hurst" userId="edc11e18-5fed-42f7-b251-1c2a03e1975b" providerId="ADAL" clId="{364A08A7-0DE2-4B84-93C4-A3D3B54CFA9E}" dt="2020-11-27T16:38:51.174" v="422" actId="1076"/>
        <pc:sldMkLst>
          <pc:docMk/>
          <pc:sldMk cId="3081223204" sldId="261"/>
        </pc:sldMkLst>
        <pc:spChg chg="add mod">
          <ac:chgData name="Katie Hurst" userId="edc11e18-5fed-42f7-b251-1c2a03e1975b" providerId="ADAL" clId="{364A08A7-0DE2-4B84-93C4-A3D3B54CFA9E}" dt="2020-11-27T16:38:51.174" v="422" actId="1076"/>
          <ac:spMkLst>
            <pc:docMk/>
            <pc:sldMk cId="3081223204" sldId="261"/>
            <ac:spMk id="2" creationId="{7E755877-4909-43A6-A3FD-2FCBEBA34F54}"/>
          </ac:spMkLst>
        </pc:spChg>
      </pc:sldChg>
      <pc:sldChg chg="addSp modSp new mod">
        <pc:chgData name="Katie Hurst" userId="edc11e18-5fed-42f7-b251-1c2a03e1975b" providerId="ADAL" clId="{364A08A7-0DE2-4B84-93C4-A3D3B54CFA9E}" dt="2020-11-27T19:29:39.756" v="496"/>
        <pc:sldMkLst>
          <pc:docMk/>
          <pc:sldMk cId="3696569034" sldId="262"/>
        </pc:sldMkLst>
        <pc:spChg chg="add mod">
          <ac:chgData name="Katie Hurst" userId="edc11e18-5fed-42f7-b251-1c2a03e1975b" providerId="ADAL" clId="{364A08A7-0DE2-4B84-93C4-A3D3B54CFA9E}" dt="2020-11-27T16:36:04.394" v="272" actId="255"/>
          <ac:spMkLst>
            <pc:docMk/>
            <pc:sldMk cId="3696569034" sldId="262"/>
            <ac:spMk id="2" creationId="{19D78D9E-778D-4F06-B6FF-D84211033A21}"/>
          </ac:spMkLst>
        </pc:spChg>
        <pc:picChg chg="add">
          <ac:chgData name="Katie Hurst" userId="edc11e18-5fed-42f7-b251-1c2a03e1975b" providerId="ADAL" clId="{364A08A7-0DE2-4B84-93C4-A3D3B54CFA9E}" dt="2020-11-27T19:29:39.756" v="496"/>
          <ac:picMkLst>
            <pc:docMk/>
            <pc:sldMk cId="3696569034" sldId="262"/>
            <ac:picMk id="1026" creationId="{81F30B2F-8C62-430F-896F-79D8E2C9A3EB}"/>
          </ac:picMkLst>
        </pc:picChg>
      </pc:sldChg>
      <pc:sldChg chg="addSp delSp modSp new mod">
        <pc:chgData name="Katie Hurst" userId="edc11e18-5fed-42f7-b251-1c2a03e1975b" providerId="ADAL" clId="{364A08A7-0DE2-4B84-93C4-A3D3B54CFA9E}" dt="2020-11-27T19:24:06.683" v="495" actId="14100"/>
        <pc:sldMkLst>
          <pc:docMk/>
          <pc:sldMk cId="205719715" sldId="263"/>
        </pc:sldMkLst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2" creationId="{606FF933-3715-4EE7-97E9-B44E37A6BF3D}"/>
          </ac:spMkLst>
        </pc:spChg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4" creationId="{FA45B4C9-970F-4213-BBEA-00BEF97D273E}"/>
          </ac:spMkLst>
        </pc:spChg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5" creationId="{3BBA3246-6AD1-4D3E-A2A4-1D07FD00D4C9}"/>
          </ac:spMkLst>
        </pc:spChg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6" creationId="{70B93349-0F92-4D0D-ADE2-444B8FF8BABF}"/>
          </ac:spMkLst>
        </pc:spChg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7" creationId="{7C2EC517-F2B4-4265-A6C2-545A81338413}"/>
          </ac:spMkLst>
        </pc:spChg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8" creationId="{72D8C5C6-8F1F-4BA4-8639-262FDE07E943}"/>
          </ac:spMkLst>
        </pc:spChg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9" creationId="{C67B5143-4F49-4004-A3D8-8C672AE8AB8B}"/>
          </ac:spMkLst>
        </pc:spChg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10" creationId="{DA8DF4AA-0841-4163-A135-911F5627CC24}"/>
          </ac:spMkLst>
        </pc:spChg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11" creationId="{25793A3B-7974-4080-B184-558D6FF7A550}"/>
          </ac:spMkLst>
        </pc:spChg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12" creationId="{053DA44E-A538-4961-94F7-4E6236A6C116}"/>
          </ac:spMkLst>
        </pc:spChg>
        <pc:spChg chg="add del mod">
          <ac:chgData name="Katie Hurst" userId="edc11e18-5fed-42f7-b251-1c2a03e1975b" providerId="ADAL" clId="{364A08A7-0DE2-4B84-93C4-A3D3B54CFA9E}" dt="2020-11-27T19:23:46.536" v="478" actId="478"/>
          <ac:spMkLst>
            <pc:docMk/>
            <pc:sldMk cId="205719715" sldId="263"/>
            <ac:spMk id="13" creationId="{30F2894C-3EAC-4E5C-A93F-4D11F68188CC}"/>
          </ac:spMkLst>
        </pc:spChg>
        <pc:spChg chg="add mod">
          <ac:chgData name="Katie Hurst" userId="edc11e18-5fed-42f7-b251-1c2a03e1975b" providerId="ADAL" clId="{364A08A7-0DE2-4B84-93C4-A3D3B54CFA9E}" dt="2020-11-27T19:24:06.683" v="495" actId="14100"/>
          <ac:spMkLst>
            <pc:docMk/>
            <pc:sldMk cId="205719715" sldId="263"/>
            <ac:spMk id="15" creationId="{B8A1AD57-19B3-4E8B-9A2A-E0E832EBBB77}"/>
          </ac:spMkLst>
        </pc:spChg>
        <pc:picChg chg="add del mod">
          <ac:chgData name="Katie Hurst" userId="edc11e18-5fed-42f7-b251-1c2a03e1975b" providerId="ADAL" clId="{364A08A7-0DE2-4B84-93C4-A3D3B54CFA9E}" dt="2020-11-27T19:23:46.536" v="478" actId="478"/>
          <ac:picMkLst>
            <pc:docMk/>
            <pc:sldMk cId="205719715" sldId="263"/>
            <ac:picMk id="3" creationId="{6FFC0121-79B7-4050-892F-9ACE7D2BFB8E}"/>
          </ac:picMkLst>
        </pc:picChg>
        <pc:picChg chg="add mod">
          <ac:chgData name="Katie Hurst" userId="edc11e18-5fed-42f7-b251-1c2a03e1975b" providerId="ADAL" clId="{364A08A7-0DE2-4B84-93C4-A3D3B54CFA9E}" dt="2020-11-27T19:23:49.136" v="480" actId="1076"/>
          <ac:picMkLst>
            <pc:docMk/>
            <pc:sldMk cId="205719715" sldId="263"/>
            <ac:picMk id="14" creationId="{2B991259-155F-4085-B45B-DF02D35C8890}"/>
          </ac:picMkLst>
        </pc:picChg>
      </pc:sldChg>
      <pc:sldChg chg="addSp modSp new mod">
        <pc:chgData name="Katie Hurst" userId="edc11e18-5fed-42f7-b251-1c2a03e1975b" providerId="ADAL" clId="{364A08A7-0DE2-4B84-93C4-A3D3B54CFA9E}" dt="2020-11-27T16:37:57.156" v="312" actId="1076"/>
        <pc:sldMkLst>
          <pc:docMk/>
          <pc:sldMk cId="4167615270" sldId="264"/>
        </pc:sldMkLst>
        <pc:spChg chg="add mod">
          <ac:chgData name="Katie Hurst" userId="edc11e18-5fed-42f7-b251-1c2a03e1975b" providerId="ADAL" clId="{364A08A7-0DE2-4B84-93C4-A3D3B54CFA9E}" dt="2020-11-27T16:37:57.156" v="312" actId="1076"/>
          <ac:spMkLst>
            <pc:docMk/>
            <pc:sldMk cId="4167615270" sldId="264"/>
            <ac:spMk id="2" creationId="{3C62497C-7461-4867-BE55-9CA74FFF7D97}"/>
          </ac:spMkLst>
        </pc:spChg>
      </pc:sldChg>
      <pc:sldChg chg="new">
        <pc:chgData name="Katie Hurst" userId="edc11e18-5fed-42f7-b251-1c2a03e1975b" providerId="ADAL" clId="{364A08A7-0DE2-4B84-93C4-A3D3B54CFA9E}" dt="2020-11-27T16:38:55.769" v="423" actId="680"/>
        <pc:sldMkLst>
          <pc:docMk/>
          <pc:sldMk cId="1506823525" sldId="265"/>
        </pc:sldMkLst>
      </pc:sldChg>
    </pc:docChg>
  </pc:docChgLst>
  <pc:docChgLst>
    <pc:chgData name="Katie Hurst" userId="S::katie.hurst@bramhopeprimaryschool.co.uk::edc11e18-5fed-42f7-b251-1c2a03e1975b" providerId="AD" clId="Web-{EE9E5632-EBAE-DD66-236C-410BCF6F6BE8}"/>
    <pc:docChg chg="delSld modSld">
      <pc:chgData name="Katie Hurst" userId="S::katie.hurst@bramhopeprimaryschool.co.uk::edc11e18-5fed-42f7-b251-1c2a03e1975b" providerId="AD" clId="Web-{EE9E5632-EBAE-DD66-236C-410BCF6F6BE8}" dt="2020-11-29T16:56:05.503" v="197" actId="20577"/>
      <pc:docMkLst>
        <pc:docMk/>
      </pc:docMkLst>
      <pc:sldChg chg="modSp mod setBg">
        <pc:chgData name="Katie Hurst" userId="S::katie.hurst@bramhopeprimaryschool.co.uk::edc11e18-5fed-42f7-b251-1c2a03e1975b" providerId="AD" clId="Web-{EE9E5632-EBAE-DD66-236C-410BCF6F6BE8}" dt="2020-11-29T16:46:43.519" v="13" actId="20577"/>
        <pc:sldMkLst>
          <pc:docMk/>
          <pc:sldMk cId="1317342607" sldId="256"/>
        </pc:sldMkLst>
        <pc:spChg chg="mod">
          <ac:chgData name="Katie Hurst" userId="S::katie.hurst@bramhopeprimaryschool.co.uk::edc11e18-5fed-42f7-b251-1c2a03e1975b" providerId="AD" clId="Web-{EE9E5632-EBAE-DD66-236C-410BCF6F6BE8}" dt="2020-11-29T16:46:43.519" v="13" actId="20577"/>
          <ac:spMkLst>
            <pc:docMk/>
            <pc:sldMk cId="1317342607" sldId="256"/>
            <ac:spMk id="3" creationId="{53886C72-AEF4-4F22-B0C1-5F593C53EEC2}"/>
          </ac:spMkLst>
        </pc:spChg>
      </pc:sldChg>
      <pc:sldChg chg="mod setBg">
        <pc:chgData name="Katie Hurst" userId="S::katie.hurst@bramhopeprimaryschool.co.uk::edc11e18-5fed-42f7-b251-1c2a03e1975b" providerId="AD" clId="Web-{EE9E5632-EBAE-DD66-236C-410BCF6F6BE8}" dt="2020-11-29T16:46:10.519" v="0"/>
        <pc:sldMkLst>
          <pc:docMk/>
          <pc:sldMk cId="109857222" sldId="257"/>
        </pc:sldMkLst>
      </pc:sldChg>
      <pc:sldChg chg="modSp mod setBg">
        <pc:chgData name="Katie Hurst" userId="S::katie.hurst@bramhopeprimaryschool.co.uk::edc11e18-5fed-42f7-b251-1c2a03e1975b" providerId="AD" clId="Web-{EE9E5632-EBAE-DD66-236C-410BCF6F6BE8}" dt="2020-11-29T16:51:39.863" v="110" actId="1076"/>
        <pc:sldMkLst>
          <pc:docMk/>
          <pc:sldMk cId="2907248520" sldId="258"/>
        </pc:sldMkLst>
        <pc:spChg chg="mod">
          <ac:chgData name="Katie Hurst" userId="S::katie.hurst@bramhopeprimaryschool.co.uk::edc11e18-5fed-42f7-b251-1c2a03e1975b" providerId="AD" clId="Web-{EE9E5632-EBAE-DD66-236C-410BCF6F6BE8}" dt="2020-11-29T16:51:33.222" v="107" actId="14100"/>
          <ac:spMkLst>
            <pc:docMk/>
            <pc:sldMk cId="2907248520" sldId="258"/>
            <ac:spMk id="2" creationId="{DCFAE900-114B-42B6-8BE6-B8CB45D17E17}"/>
          </ac:spMkLst>
        </pc:spChg>
        <pc:picChg chg="mod">
          <ac:chgData name="Katie Hurst" userId="S::katie.hurst@bramhopeprimaryschool.co.uk::edc11e18-5fed-42f7-b251-1c2a03e1975b" providerId="AD" clId="Web-{EE9E5632-EBAE-DD66-236C-410BCF6F6BE8}" dt="2020-11-29T16:51:39.863" v="110" actId="1076"/>
          <ac:picMkLst>
            <pc:docMk/>
            <pc:sldMk cId="2907248520" sldId="258"/>
            <ac:picMk id="3" creationId="{4184B527-1F6F-4A3E-AD1C-CF81DFE4F80C}"/>
          </ac:picMkLst>
        </pc:picChg>
      </pc:sldChg>
      <pc:sldChg chg="addSp delSp modSp mod setBg">
        <pc:chgData name="Katie Hurst" userId="S::katie.hurst@bramhopeprimaryschool.co.uk::edc11e18-5fed-42f7-b251-1c2a03e1975b" providerId="AD" clId="Web-{EE9E5632-EBAE-DD66-236C-410BCF6F6BE8}" dt="2020-11-29T16:51:52.644" v="114" actId="14100"/>
        <pc:sldMkLst>
          <pc:docMk/>
          <pc:sldMk cId="1968901470" sldId="259"/>
        </pc:sldMkLst>
        <pc:spChg chg="add del">
          <ac:chgData name="Katie Hurst" userId="S::katie.hurst@bramhopeprimaryschool.co.uk::edc11e18-5fed-42f7-b251-1c2a03e1975b" providerId="AD" clId="Web-{EE9E5632-EBAE-DD66-236C-410BCF6F6BE8}" dt="2020-11-29T16:50:58.925" v="35"/>
          <ac:spMkLst>
            <pc:docMk/>
            <pc:sldMk cId="1968901470" sldId="259"/>
            <ac:spMk id="4" creationId="{DC84A3DD-AA95-46F4-8DD9-BA569D281102}"/>
          </ac:spMkLst>
        </pc:spChg>
        <pc:spChg chg="add mod">
          <ac:chgData name="Katie Hurst" userId="S::katie.hurst@bramhopeprimaryschool.co.uk::edc11e18-5fed-42f7-b251-1c2a03e1975b" providerId="AD" clId="Web-{EE9E5632-EBAE-DD66-236C-410BCF6F6BE8}" dt="2020-11-29T16:51:52.644" v="114" actId="14100"/>
          <ac:spMkLst>
            <pc:docMk/>
            <pc:sldMk cId="1968901470" sldId="259"/>
            <ac:spMk id="5" creationId="{364DF2BF-5489-42B4-A609-4CD7440E6590}"/>
          </ac:spMkLst>
        </pc:spChg>
      </pc:sldChg>
      <pc:sldChg chg="addSp modSp mod setBg">
        <pc:chgData name="Katie Hurst" userId="S::katie.hurst@bramhopeprimaryschool.co.uk::edc11e18-5fed-42f7-b251-1c2a03e1975b" providerId="AD" clId="Web-{EE9E5632-EBAE-DD66-236C-410BCF6F6BE8}" dt="2020-11-29T16:52:42.956" v="138" actId="1076"/>
        <pc:sldMkLst>
          <pc:docMk/>
          <pc:sldMk cId="917688117" sldId="260"/>
        </pc:sldMkLst>
        <pc:spChg chg="add mod">
          <ac:chgData name="Katie Hurst" userId="S::katie.hurst@bramhopeprimaryschool.co.uk::edc11e18-5fed-42f7-b251-1c2a03e1975b" providerId="AD" clId="Web-{EE9E5632-EBAE-DD66-236C-410BCF6F6BE8}" dt="2020-11-29T16:52:42.956" v="138" actId="1076"/>
          <ac:spMkLst>
            <pc:docMk/>
            <pc:sldMk cId="917688117" sldId="260"/>
            <ac:spMk id="2" creationId="{8C3AF0CD-4852-48F5-96AE-BF9564D75059}"/>
          </ac:spMkLst>
        </pc:spChg>
        <pc:spChg chg="mod">
          <ac:chgData name="Katie Hurst" userId="S::katie.hurst@bramhopeprimaryschool.co.uk::edc11e18-5fed-42f7-b251-1c2a03e1975b" providerId="AD" clId="Web-{EE9E5632-EBAE-DD66-236C-410BCF6F6BE8}" dt="2020-11-29T16:52:02.503" v="116" actId="20577"/>
          <ac:spMkLst>
            <pc:docMk/>
            <pc:sldMk cId="917688117" sldId="260"/>
            <ac:spMk id="3" creationId="{88E99397-01B9-44D2-8CAB-B4E1400E79EC}"/>
          </ac:spMkLst>
        </pc:spChg>
      </pc:sldChg>
      <pc:sldChg chg="modSp mod setBg">
        <pc:chgData name="Katie Hurst" userId="S::katie.hurst@bramhopeprimaryschool.co.uk::edc11e18-5fed-42f7-b251-1c2a03e1975b" providerId="AD" clId="Web-{EE9E5632-EBAE-DD66-236C-410BCF6F6BE8}" dt="2020-11-29T16:53:33.269" v="191" actId="20577"/>
        <pc:sldMkLst>
          <pc:docMk/>
          <pc:sldMk cId="3081223204" sldId="261"/>
        </pc:sldMkLst>
        <pc:spChg chg="mod">
          <ac:chgData name="Katie Hurst" userId="S::katie.hurst@bramhopeprimaryschool.co.uk::edc11e18-5fed-42f7-b251-1c2a03e1975b" providerId="AD" clId="Web-{EE9E5632-EBAE-DD66-236C-410BCF6F6BE8}" dt="2020-11-29T16:53:33.269" v="191" actId="20577"/>
          <ac:spMkLst>
            <pc:docMk/>
            <pc:sldMk cId="3081223204" sldId="261"/>
            <ac:spMk id="2" creationId="{7E755877-4909-43A6-A3FD-2FCBEBA34F54}"/>
          </ac:spMkLst>
        </pc:spChg>
      </pc:sldChg>
      <pc:sldChg chg="mod setBg">
        <pc:chgData name="Katie Hurst" userId="S::katie.hurst@bramhopeprimaryschool.co.uk::edc11e18-5fed-42f7-b251-1c2a03e1975b" providerId="AD" clId="Web-{EE9E5632-EBAE-DD66-236C-410BCF6F6BE8}" dt="2020-11-29T16:46:10.925" v="6"/>
        <pc:sldMkLst>
          <pc:docMk/>
          <pc:sldMk cId="3696569034" sldId="262"/>
        </pc:sldMkLst>
      </pc:sldChg>
      <pc:sldChg chg="mod setBg">
        <pc:chgData name="Katie Hurst" userId="S::katie.hurst@bramhopeprimaryschool.co.uk::edc11e18-5fed-42f7-b251-1c2a03e1975b" providerId="AD" clId="Web-{EE9E5632-EBAE-DD66-236C-410BCF6F6BE8}" dt="2020-11-29T16:46:11.003" v="7"/>
        <pc:sldMkLst>
          <pc:docMk/>
          <pc:sldMk cId="205719715" sldId="263"/>
        </pc:sldMkLst>
      </pc:sldChg>
      <pc:sldChg chg="del mod setBg">
        <pc:chgData name="Katie Hurst" userId="S::katie.hurst@bramhopeprimaryschool.co.uk::edc11e18-5fed-42f7-b251-1c2a03e1975b" providerId="AD" clId="Web-{EE9E5632-EBAE-DD66-236C-410BCF6F6BE8}" dt="2020-11-29T16:53:40.238" v="193"/>
        <pc:sldMkLst>
          <pc:docMk/>
          <pc:sldMk cId="4167615270" sldId="264"/>
        </pc:sldMkLst>
      </pc:sldChg>
      <pc:sldChg chg="del">
        <pc:chgData name="Katie Hurst" userId="S::katie.hurst@bramhopeprimaryschool.co.uk::edc11e18-5fed-42f7-b251-1c2a03e1975b" providerId="AD" clId="Web-{EE9E5632-EBAE-DD66-236C-410BCF6F6BE8}" dt="2020-11-29T16:53:41.941" v="194"/>
        <pc:sldMkLst>
          <pc:docMk/>
          <pc:sldMk cId="1506823525" sldId="26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01EBA-E67D-452B-ACDD-5E47AF0E43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E7D305-606C-4557-94E6-7C385B478A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E78F2D-990A-4E3C-891A-4ABF1014F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27B720-1485-422C-BFE5-408319F20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D1F5C9-F712-46E6-A753-0DAFFBE9B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502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CF59C-9F56-44B5-96E0-F2095BC0C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6BCBE-3FCB-4CAA-9730-034695FA38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13499D-3F5F-4EAA-A222-A44D2A2D5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E97C4D-FDCB-4BA3-9CA0-C76ED0085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B2DB0-DD42-4DE9-93D8-E9792D1A9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988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6B772-1F94-4788-A862-4D9426AFF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E2976A-E63E-4FFA-ADBA-31C603C44E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355775-611E-482D-B55B-95A49AC49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1E0F5-D61A-4E55-B83F-50D51DEE2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F32DE3-5B59-4617-9004-B10604314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997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02353-FF21-422F-A16C-58A8E88A4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ABE3C-1703-437C-A06B-2E168B80C1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93767E-275B-4ED7-BB68-B2413359B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E7CD1A-167C-4586-AFC5-E0E1E3FD4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E71579-51DB-4C92-9FEF-2B82A3D87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A222F0-429F-41F5-9A88-2A2927A5E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422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09DBE8-11AC-4285-8DFD-4CCC0EF95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38432B-52B1-4686-9D94-03FD8180A8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EDBCC5-EA0D-4D5A-B8E8-C07B74CDEB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85C72D-B3EB-42A1-93D4-2CE5EDFE15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A17CFF-445D-4AD9-8B40-2F6AFAAF84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FE2057-B26C-43F4-B842-F14C42582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EA3D8D-C228-4AAA-9C2C-D7702AD97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82B5C8-3A79-435E-B235-70382E681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451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BC00D-8E35-4E77-B8D3-252ACBFDA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A1827F-4F59-4AB6-BD93-D1BB8725E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9429ED-7319-4378-8F84-D9D413E21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C99D42-655B-40BF-9A86-283C732E5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061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ED7BF3-87B2-494F-BB33-DF071F6CA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A19B6C-6600-497A-8B10-7A6D39308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6EC68F-6469-4DC4-B567-2EEBC74FE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60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EFEE1-9E28-4857-B0D1-98C014649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F398D-92AB-422F-9FFA-353B9C4E1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D31D88-D0EE-4415-88BB-CF79000A2A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D904F5-C892-4C78-BF50-612F5D42D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1965C1-7CFB-4A43-90D1-874A76C6A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27F083-C1CA-4B5B-8610-409E23249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160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7A952-9EAE-48D4-AB32-3E47CD555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046A25-9B46-40AF-8133-A3055137D9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2938AB-219C-430B-8FFB-BD3C359371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367C00-A878-4916-989F-95784AB32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DC9CF9-6C9F-4617-88A0-F39AEE7C1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C7E130-8209-4B6E-B963-DB63FA7BE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004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55AB56-43CF-47C2-A304-F4379401F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7B1B32-58FE-45EE-B634-0EE17315BA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2E5478-458E-463B-8D88-B254C38F9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643A0-7511-44BD-9146-E89D5A65A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0F8DDE-7FC0-401E-A7C0-599E8A4A5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807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C12C0D-0E14-41A7-AAF4-1E46690BBC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5191A2-2A8E-4601-BF74-D159C5664B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36C2BA-0965-46BD-BFD6-2C1EFCAC8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2C6A6-E02C-4750-B687-CE255B201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B842D-4A7C-4AC6-B7D9-B29B64F10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255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A6941C-17F7-44E6-9997-FD68C1D9A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C13FE5-F41A-4D1C-B9E3-B8D93880BB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615FAE-FCA2-4CF9-8C22-D13C79443E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AE113-85E5-47EB-981B-F79A5456DF57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76E7C4-D194-4238-B98D-D0DF4D4CC6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EBD543-C381-4E30-AB58-848DA09D5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D0D2A-154D-4D8D-ACC7-804EBE99A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21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food&#10;&#10;Description automatically generated">
            <a:extLst>
              <a:ext uri="{FF2B5EF4-FFF2-40B4-BE49-F238E27FC236}">
                <a16:creationId xmlns:a16="http://schemas.microsoft.com/office/drawing/2014/main" id="{8D7F63F5-CF80-47FF-8BC5-6462F4AE51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8126" r="5522" b="4708"/>
          <a:stretch/>
        </p:blipFill>
        <p:spPr>
          <a:xfrm>
            <a:off x="4705164" y="934880"/>
            <a:ext cx="7486835" cy="592312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0831" y="876300"/>
            <a:ext cx="2934928" cy="1304596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US" sz="4800" dirty="0">
                <a:latin typeface="Comic Sans MS" panose="030F0702030302020204" pitchFamily="66" charset="0"/>
                <a:cs typeface="Calibri Light"/>
              </a:rPr>
              <a:t>The Egyptian Cinderella</a:t>
            </a:r>
            <a:endParaRPr lang="en-US" sz="4800" dirty="0">
              <a:latin typeface="Comic Sans MS" panose="030F0702030302020204" pitchFamily="66" charset="0"/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79041" y="4101363"/>
            <a:ext cx="4059279" cy="1304596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This week we will be planning and writing our own version of the story.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B5FBD-6F65-4463-958B-33B174DA16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040" y="350203"/>
            <a:ext cx="9763760" cy="1001077"/>
          </a:xfrm>
        </p:spPr>
        <p:txBody>
          <a:bodyPr>
            <a:normAutofit/>
          </a:bodyPr>
          <a:lstStyle/>
          <a:p>
            <a:pPr algn="l"/>
            <a:r>
              <a:rPr lang="en-GB" sz="3000" dirty="0">
                <a:latin typeface="Comic Sans MS" panose="030F0702030302020204" pitchFamily="66" charset="0"/>
              </a:rPr>
              <a:t>LC: Can I create ideas for my own version of a story?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886C72-AEF4-4F22-B0C1-5F593C53EE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760" y="2199958"/>
            <a:ext cx="10749280" cy="393668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omic Sans MS"/>
              </a:rPr>
              <a:t>Today we are going to use all of the ideas you have come up with together as a class to help you create your own version of the story.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Comic Sans MS"/>
              </a:rPr>
              <a:t>You have a copy of the original story you can access. 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Also remember this is an adaptation of Cinderella!</a:t>
            </a:r>
          </a:p>
        </p:txBody>
      </p:sp>
    </p:spTree>
    <p:extLst>
      <p:ext uri="{BB962C8B-B14F-4D97-AF65-F5344CB8AC3E}">
        <p14:creationId xmlns:p14="http://schemas.microsoft.com/office/powerpoint/2010/main" val="1317342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CFAE900-114B-42B6-8BE6-B8CB45D17E17}"/>
              </a:ext>
            </a:extLst>
          </p:cNvPr>
          <p:cNvSpPr txBox="1"/>
          <p:nvPr/>
        </p:nvSpPr>
        <p:spPr>
          <a:xfrm>
            <a:off x="772160" y="538480"/>
            <a:ext cx="11190199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>
                <a:latin typeface="Comic Sans MS"/>
              </a:rPr>
              <a:t>Pen and paper ready…….   Quick Write 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/>
              </a:rPr>
              <a:t>(How many different ideas can you come up with in a minute?)</a:t>
            </a:r>
            <a:endParaRPr lang="en-GB" sz="280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84B527-1F6F-4A3E-AD1C-CF81DFE4F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4720" y="1715571"/>
            <a:ext cx="4083212" cy="49492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9465E6-92C2-4B14-84F4-1BBC36863A73}"/>
              </a:ext>
            </a:extLst>
          </p:cNvPr>
          <p:cNvSpPr txBox="1"/>
          <p:nvPr/>
        </p:nvSpPr>
        <p:spPr>
          <a:xfrm>
            <a:off x="8768080" y="6187809"/>
            <a:ext cx="31902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>
                <a:latin typeface="Comic Sans MS" panose="030F0702030302020204" pitchFamily="66" charset="0"/>
              </a:rPr>
              <a:t>Characters</a:t>
            </a:r>
            <a:endParaRPr lang="en-GB" sz="25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248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16D013E-2616-4DCB-A4E0-946418F6947E}"/>
              </a:ext>
            </a:extLst>
          </p:cNvPr>
          <p:cNvSpPr txBox="1"/>
          <p:nvPr/>
        </p:nvSpPr>
        <p:spPr>
          <a:xfrm>
            <a:off x="619760" y="548640"/>
            <a:ext cx="23936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Quick Write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8BC69E-4F09-497D-B6AC-49144BB1A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853" y="2928155"/>
            <a:ext cx="7342188" cy="36555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4DF2BF-5489-42B4-A609-4CD7440E6590}"/>
              </a:ext>
            </a:extLst>
          </p:cNvPr>
          <p:cNvSpPr txBox="1"/>
          <p:nvPr/>
        </p:nvSpPr>
        <p:spPr>
          <a:xfrm>
            <a:off x="8759902" y="579876"/>
            <a:ext cx="3147150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>
                <a:latin typeface="Comic Sans MS"/>
                <a:cs typeface="Calibri"/>
              </a:rPr>
              <a:t>Special Object</a:t>
            </a:r>
          </a:p>
        </p:txBody>
      </p:sp>
    </p:spTree>
    <p:extLst>
      <p:ext uri="{BB962C8B-B14F-4D97-AF65-F5344CB8AC3E}">
        <p14:creationId xmlns:p14="http://schemas.microsoft.com/office/powerpoint/2010/main" val="1968901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8E99397-01B9-44D2-8CAB-B4E1400E79EC}"/>
              </a:ext>
            </a:extLst>
          </p:cNvPr>
          <p:cNvSpPr txBox="1"/>
          <p:nvPr/>
        </p:nvSpPr>
        <p:spPr>
          <a:xfrm>
            <a:off x="457200" y="460494"/>
            <a:ext cx="6096000" cy="55399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3000" dirty="0">
                <a:latin typeface="Comic Sans MS"/>
              </a:rPr>
              <a:t>Quick Write </a:t>
            </a:r>
            <a:endParaRPr lang="en-GB" sz="300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AE674D-13D8-45EA-B565-5E67BAEF2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962" y="2264092"/>
            <a:ext cx="9744075" cy="42195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C3AF0CD-4852-48F5-96AE-BF9564D75059}"/>
              </a:ext>
            </a:extLst>
          </p:cNvPr>
          <p:cNvSpPr txBox="1"/>
          <p:nvPr/>
        </p:nvSpPr>
        <p:spPr>
          <a:xfrm>
            <a:off x="6487099" y="418639"/>
            <a:ext cx="5497415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>
                <a:latin typeface="Comic Sans MS"/>
                <a:cs typeface="Calibri"/>
              </a:rPr>
              <a:t>Fairy Godmother Character</a:t>
            </a:r>
          </a:p>
        </p:txBody>
      </p:sp>
    </p:spTree>
    <p:extLst>
      <p:ext uri="{BB962C8B-B14F-4D97-AF65-F5344CB8AC3E}">
        <p14:creationId xmlns:p14="http://schemas.microsoft.com/office/powerpoint/2010/main" val="917688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755877-4909-43A6-A3FD-2FCBEBA34F54}"/>
              </a:ext>
            </a:extLst>
          </p:cNvPr>
          <p:cNvSpPr txBox="1"/>
          <p:nvPr/>
        </p:nvSpPr>
        <p:spPr>
          <a:xfrm>
            <a:off x="802640" y="640080"/>
            <a:ext cx="10850880" cy="61247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Independent Task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Map out your version of Egyptian Cinderella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You could: </a:t>
            </a:r>
          </a:p>
          <a:p>
            <a:pPr marL="457200" indent="-457200">
              <a:buFontTx/>
              <a:buChar char="-"/>
            </a:pPr>
            <a:r>
              <a:rPr lang="en-GB" sz="2800" dirty="0">
                <a:latin typeface="Comic Sans MS" panose="030F0702030302020204" pitchFamily="66" charset="0"/>
              </a:rPr>
              <a:t>Draw a story map</a:t>
            </a:r>
          </a:p>
          <a:p>
            <a:pPr marL="457200" indent="-457200">
              <a:buFontTx/>
              <a:buChar char="-"/>
            </a:pPr>
            <a:r>
              <a:rPr lang="en-GB" sz="2800" dirty="0">
                <a:latin typeface="Comic Sans MS" panose="030F0702030302020204" pitchFamily="66" charset="0"/>
              </a:rPr>
              <a:t>Comic strip your ideas</a:t>
            </a:r>
          </a:p>
          <a:p>
            <a:pPr marL="457200" indent="-457200">
              <a:buFontTx/>
              <a:buChar char="-"/>
            </a:pPr>
            <a:r>
              <a:rPr lang="en-GB" sz="2800" dirty="0">
                <a:latin typeface="Comic Sans MS"/>
              </a:rPr>
              <a:t>Make notes/draw characters and ideas/mind map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Tx/>
              <a:buChar char="-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Tx/>
              <a:buChar char="-"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Plan out your story however you like but be clear on characters, object, problem and ending.  </a:t>
            </a:r>
          </a:p>
          <a:p>
            <a:pPr marL="457200" indent="-457200">
              <a:buFontTx/>
              <a:buChar char="-"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See next slides for ideas… </a:t>
            </a:r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223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D78D9E-778D-4F06-B6FF-D84211033A21}"/>
              </a:ext>
            </a:extLst>
          </p:cNvPr>
          <p:cNvSpPr txBox="1"/>
          <p:nvPr/>
        </p:nvSpPr>
        <p:spPr>
          <a:xfrm>
            <a:off x="701040" y="711200"/>
            <a:ext cx="19543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Story Map</a:t>
            </a:r>
          </a:p>
        </p:txBody>
      </p:sp>
      <p:pic>
        <p:nvPicPr>
          <p:cNvPr id="1026" name="Picture 2" descr="Create a Character Life Map Example Cinderella | Life map, Plot map,  Creating characters">
            <a:extLst>
              <a:ext uri="{FF2B5EF4-FFF2-40B4-BE49-F238E27FC236}">
                <a16:creationId xmlns:a16="http://schemas.microsoft.com/office/drawing/2014/main" id="{81F30B2F-8C62-430F-896F-79D8E2C9A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463" y="0"/>
            <a:ext cx="5299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569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2B991259-155F-4085-B45B-DF02D35C8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108075"/>
            <a:ext cx="9448800" cy="565785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8A1AD57-19B3-4E8B-9A2A-E0E832EBBB77}"/>
              </a:ext>
            </a:extLst>
          </p:cNvPr>
          <p:cNvSpPr txBox="1"/>
          <p:nvPr/>
        </p:nvSpPr>
        <p:spPr>
          <a:xfrm>
            <a:off x="508000" y="467360"/>
            <a:ext cx="2865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Comic Strip</a:t>
            </a:r>
          </a:p>
        </p:txBody>
      </p:sp>
    </p:spTree>
    <p:extLst>
      <p:ext uri="{BB962C8B-B14F-4D97-AF65-F5344CB8AC3E}">
        <p14:creationId xmlns:p14="http://schemas.microsoft.com/office/powerpoint/2010/main" val="205719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151</Words>
  <Application>Microsoft Office PowerPoint</Application>
  <PresentationFormat>Widescreen</PresentationFormat>
  <Paragraphs>28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The Egyptian Cinderella</vt:lpstr>
      <vt:lpstr>LC: Can I create ideas for my own version of a story?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Egyptian Cinderella</dc:title>
  <dc:creator>Katie Hurst</dc:creator>
  <cp:lastModifiedBy>Katie Hurst</cp:lastModifiedBy>
  <cp:revision>43</cp:revision>
  <dcterms:created xsi:type="dcterms:W3CDTF">2020-11-27T15:54:59Z</dcterms:created>
  <dcterms:modified xsi:type="dcterms:W3CDTF">2020-11-29T16:56:05Z</dcterms:modified>
</cp:coreProperties>
</file>