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04" r:id="rId3"/>
    <p:sldId id="256" r:id="rId4"/>
    <p:sldId id="319" r:id="rId5"/>
    <p:sldId id="303" r:id="rId6"/>
    <p:sldId id="305" r:id="rId7"/>
    <p:sldId id="274" r:id="rId8"/>
    <p:sldId id="321" r:id="rId9"/>
    <p:sldId id="322" r:id="rId10"/>
    <p:sldId id="275" r:id="rId11"/>
    <p:sldId id="281" r:id="rId12"/>
    <p:sldId id="276" r:id="rId13"/>
    <p:sldId id="282" r:id="rId14"/>
    <p:sldId id="277" r:id="rId15"/>
    <p:sldId id="283" r:id="rId16"/>
    <p:sldId id="278" r:id="rId17"/>
    <p:sldId id="320" r:id="rId18"/>
    <p:sldId id="279" r:id="rId19"/>
    <p:sldId id="323" r:id="rId20"/>
    <p:sldId id="280" r:id="rId21"/>
    <p:sldId id="285" r:id="rId22"/>
    <p:sldId id="287" r:id="rId23"/>
    <p:sldId id="337" r:id="rId24"/>
    <p:sldId id="338" r:id="rId25"/>
    <p:sldId id="335" r:id="rId26"/>
    <p:sldId id="336" r:id="rId27"/>
    <p:sldId id="333" r:id="rId28"/>
    <p:sldId id="334" r:id="rId29"/>
    <p:sldId id="331" r:id="rId30"/>
    <p:sldId id="332" r:id="rId31"/>
    <p:sldId id="329" r:id="rId32"/>
    <p:sldId id="330" r:id="rId33"/>
    <p:sldId id="327" r:id="rId34"/>
    <p:sldId id="328" r:id="rId35"/>
    <p:sldId id="325" r:id="rId36"/>
    <p:sldId id="326" r:id="rId37"/>
    <p:sldId id="288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0CCA6B-7F55-3C93-BEC0-C784DED7B46F}" v="65" dt="2021-01-12T14:57:05.315"/>
    <p1510:client id="{1C9A92C1-6DAD-5F09-3BD8-1B3BEB44692D}" v="7" dt="2021-02-14T14:16:46.942"/>
    <p1510:client id="{4CC1904D-951C-0CC1-31C0-EE595A6D1FBA}" v="489" dt="2021-01-13T13:05:21.286"/>
    <p1510:client id="{500FA219-41F8-8DDB-F410-AC5F2153A2E4}" v="10" dt="2021-01-10T12:00:16.961"/>
    <p1510:client id="{566B8552-EF58-0182-0C5C-DC04308F5409}" v="154" dt="2021-02-14T12:04:36.078"/>
    <p1510:client id="{748AE7B9-89B1-B648-A280-53199B20EE0F}" v="22" dt="2021-01-03T14:01:28.004"/>
    <p1510:client id="{8A3EE9AB-7652-989A-5E0F-D9A23CDE5C9D}" v="347" dt="2021-01-13T13:40:06.162"/>
    <p1510:client id="{9B2CE6B1-2A89-6322-3B0D-47319F32BBA2}" v="21" dt="2021-02-19T23:06:03.094"/>
    <p1510:client id="{B0C08A64-E82C-1797-FCAD-74587DC39160}" v="7" dt="2021-01-09T13:21:27.329"/>
    <p1510:client id="{CDCD3BA7-E40D-9E3E-F2EC-74B2BEF28B73}" v="4" dt="2021-02-23T13:50:16.966"/>
    <p1510:client id="{E114B9B9-F5AC-BC38-BFD0-BD35F9E21AAF}" v="375" dt="2021-02-14T14:57:59.353"/>
    <p1510:client id="{FAC63C79-2C49-DBE9-3E45-55142EE60087}" v="13" dt="2021-01-13T12:39:44.9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57" autoAdjust="0"/>
    <p:restoredTop sz="94660"/>
  </p:normalViewPr>
  <p:slideViewPr>
    <p:cSldViewPr>
      <p:cViewPr varScale="1">
        <p:scale>
          <a:sx n="110" d="100"/>
          <a:sy n="110" d="100"/>
        </p:scale>
        <p:origin x="-17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1C9A92C1-6DAD-5F09-3BD8-1B3BEB44692D}"/>
    <pc:docChg chg="modSld">
      <pc:chgData name="Rachel Harrison" userId="S::rachel.harrison@bramhopeprimaryschool.co.uk::1ceaffb2-cd00-4957-9443-572dfb74df9c" providerId="AD" clId="Web-{1C9A92C1-6DAD-5F09-3BD8-1B3BEB44692D}" dt="2021-02-14T14:16:46.942" v="4" actId="1076"/>
      <pc:docMkLst>
        <pc:docMk/>
      </pc:docMkLst>
      <pc:sldChg chg="addSp delSp modSp">
        <pc:chgData name="Rachel Harrison" userId="S::rachel.harrison@bramhopeprimaryschool.co.uk::1ceaffb2-cd00-4957-9443-572dfb74df9c" providerId="AD" clId="Web-{1C9A92C1-6DAD-5F09-3BD8-1B3BEB44692D}" dt="2021-02-14T14:16:46.942" v="4" actId="1076"/>
        <pc:sldMkLst>
          <pc:docMk/>
          <pc:sldMk cId="3890217807" sldId="303"/>
        </pc:sldMkLst>
        <pc:picChg chg="del">
          <ac:chgData name="Rachel Harrison" userId="S::rachel.harrison@bramhopeprimaryschool.co.uk::1ceaffb2-cd00-4957-9443-572dfb74df9c" providerId="AD" clId="Web-{1C9A92C1-6DAD-5F09-3BD8-1B3BEB44692D}" dt="2021-02-14T14:12:00.082" v="0"/>
          <ac:picMkLst>
            <pc:docMk/>
            <pc:sldMk cId="3890217807" sldId="303"/>
            <ac:picMk id="7" creationId="{B7D525C3-E5AA-44D0-A0A6-DA456147308D}"/>
          </ac:picMkLst>
        </pc:picChg>
        <pc:picChg chg="add mod">
          <ac:chgData name="Rachel Harrison" userId="S::rachel.harrison@bramhopeprimaryschool.co.uk::1ceaffb2-cd00-4957-9443-572dfb74df9c" providerId="AD" clId="Web-{1C9A92C1-6DAD-5F09-3BD8-1B3BEB44692D}" dt="2021-02-14T14:16:16.146" v="2" actId="1076"/>
          <ac:picMkLst>
            <pc:docMk/>
            <pc:sldMk cId="3890217807" sldId="303"/>
            <ac:picMk id="8" creationId="{947DD588-6B42-486E-BF1E-9C2AF3F4AC7A}"/>
          </ac:picMkLst>
        </pc:picChg>
        <pc:picChg chg="add mod">
          <ac:chgData name="Rachel Harrison" userId="S::rachel.harrison@bramhopeprimaryschool.co.uk::1ceaffb2-cd00-4957-9443-572dfb74df9c" providerId="AD" clId="Web-{1C9A92C1-6DAD-5F09-3BD8-1B3BEB44692D}" dt="2021-02-14T14:16:46.942" v="4" actId="1076"/>
          <ac:picMkLst>
            <pc:docMk/>
            <pc:sldMk cId="3890217807" sldId="303"/>
            <ac:picMk id="9" creationId="{607255D8-D673-451C-BB04-3F6337C3A136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9B2CE6B1-2A89-6322-3B0D-47319F32BBA2}"/>
    <pc:docChg chg="modSld">
      <pc:chgData name="Rachel Harrison" userId="S::rachel.harrison@bramhopeprimaryschool.co.uk::1ceaffb2-cd00-4957-9443-572dfb74df9c" providerId="AD" clId="Web-{9B2CE6B1-2A89-6322-3B0D-47319F32BBA2}" dt="2021-02-19T23:06:03.094" v="11" actId="1076"/>
      <pc:docMkLst>
        <pc:docMk/>
      </pc:docMkLst>
      <pc:sldChg chg="modSp">
        <pc:chgData name="Rachel Harrison" userId="S::rachel.harrison@bramhopeprimaryschool.co.uk::1ceaffb2-cd00-4957-9443-572dfb74df9c" providerId="AD" clId="Web-{9B2CE6B1-2A89-6322-3B0D-47319F32BBA2}" dt="2021-02-19T23:04:45.261" v="3" actId="20577"/>
        <pc:sldMkLst>
          <pc:docMk/>
          <pc:sldMk cId="0" sldId="256"/>
        </pc:sldMkLst>
        <pc:spChg chg="mod">
          <ac:chgData name="Rachel Harrison" userId="S::rachel.harrison@bramhopeprimaryschool.co.uk::1ceaffb2-cd00-4957-9443-572dfb74df9c" providerId="AD" clId="Web-{9B2CE6B1-2A89-6322-3B0D-47319F32BBA2}" dt="2021-02-19T23:04:45.261" v="3" actId="20577"/>
          <ac:spMkLst>
            <pc:docMk/>
            <pc:sldMk cId="0" sldId="256"/>
            <ac:spMk id="7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9B2CE6B1-2A89-6322-3B0D-47319F32BBA2}" dt="2021-02-19T23:05:35.342" v="9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9B2CE6B1-2A89-6322-3B0D-47319F32BBA2}" dt="2021-02-19T23:05:35.342" v="9" actId="20577"/>
          <ac:spMkLst>
            <pc:docMk/>
            <pc:sldMk cId="0" sldId="274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9B2CE6B1-2A89-6322-3B0D-47319F32BBA2}" dt="2021-02-19T23:05:58.437" v="10" actId="1076"/>
        <pc:sldMkLst>
          <pc:docMk/>
          <pc:sldMk cId="0" sldId="278"/>
        </pc:sldMkLst>
        <pc:spChg chg="mod">
          <ac:chgData name="Rachel Harrison" userId="S::rachel.harrison@bramhopeprimaryschool.co.uk::1ceaffb2-cd00-4957-9443-572dfb74df9c" providerId="AD" clId="Web-{9B2CE6B1-2A89-6322-3B0D-47319F32BBA2}" dt="2021-02-19T23:05:58.437" v="10" actId="1076"/>
          <ac:spMkLst>
            <pc:docMk/>
            <pc:sldMk cId="0" sldId="278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9B2CE6B1-2A89-6322-3B0D-47319F32BBA2}" dt="2021-02-19T23:04:12.713" v="1" actId="1076"/>
        <pc:sldMkLst>
          <pc:docMk/>
          <pc:sldMk cId="2813962667" sldId="302"/>
        </pc:sldMkLst>
        <pc:spChg chg="mod">
          <ac:chgData name="Rachel Harrison" userId="S::rachel.harrison@bramhopeprimaryschool.co.uk::1ceaffb2-cd00-4957-9443-572dfb74df9c" providerId="AD" clId="Web-{9B2CE6B1-2A89-6322-3B0D-47319F32BBA2}" dt="2021-02-19T23:04:12.713" v="1" actId="1076"/>
          <ac:spMkLst>
            <pc:docMk/>
            <pc:sldMk cId="2813962667" sldId="302"/>
            <ac:spMk id="2" creationId="{59EEA183-B230-490A-ACC8-2DF1D2781E86}"/>
          </ac:spMkLst>
        </pc:spChg>
        <pc:picChg chg="mod">
          <ac:chgData name="Rachel Harrison" userId="S::rachel.harrison@bramhopeprimaryschool.co.uk::1ceaffb2-cd00-4957-9443-572dfb74df9c" providerId="AD" clId="Web-{9B2CE6B1-2A89-6322-3B0D-47319F32BBA2}" dt="2021-02-19T23:04:09.790" v="0" actId="14100"/>
          <ac:picMkLst>
            <pc:docMk/>
            <pc:sldMk cId="2813962667" sldId="302"/>
            <ac:picMk id="3" creationId="{25967DA2-DB75-41D7-9510-71A96FC09A8C}"/>
          </ac:picMkLst>
        </pc:picChg>
      </pc:sldChg>
      <pc:sldChg chg="modSp">
        <pc:chgData name="Rachel Harrison" userId="S::rachel.harrison@bramhopeprimaryschool.co.uk::1ceaffb2-cd00-4957-9443-572dfb74df9c" providerId="AD" clId="Web-{9B2CE6B1-2A89-6322-3B0D-47319F32BBA2}" dt="2021-02-19T23:05:16.497" v="8" actId="20577"/>
        <pc:sldMkLst>
          <pc:docMk/>
          <pc:sldMk cId="3890217807" sldId="303"/>
        </pc:sldMkLst>
        <pc:spChg chg="mod">
          <ac:chgData name="Rachel Harrison" userId="S::rachel.harrison@bramhopeprimaryschool.co.uk::1ceaffb2-cd00-4957-9443-572dfb74df9c" providerId="AD" clId="Web-{9B2CE6B1-2A89-6322-3B0D-47319F32BBA2}" dt="2021-02-19T23:05:16.497" v="8" actId="20577"/>
          <ac:spMkLst>
            <pc:docMk/>
            <pc:sldMk cId="3890217807" sldId="303"/>
            <ac:spMk id="2" creationId="{E26ADDE3-CE57-4448-9F31-1E86EB03F890}"/>
          </ac:spMkLst>
        </pc:spChg>
      </pc:sldChg>
      <pc:sldChg chg="modSp">
        <pc:chgData name="Rachel Harrison" userId="S::rachel.harrison@bramhopeprimaryschool.co.uk::1ceaffb2-cd00-4957-9443-572dfb74df9c" providerId="AD" clId="Web-{9B2CE6B1-2A89-6322-3B0D-47319F32BBA2}" dt="2021-02-19T23:04:33.604" v="2" actId="1076"/>
        <pc:sldMkLst>
          <pc:docMk/>
          <pc:sldMk cId="2231751827" sldId="304"/>
        </pc:sldMkLst>
        <pc:spChg chg="mod">
          <ac:chgData name="Rachel Harrison" userId="S::rachel.harrison@bramhopeprimaryschool.co.uk::1ceaffb2-cd00-4957-9443-572dfb74df9c" providerId="AD" clId="Web-{9B2CE6B1-2A89-6322-3B0D-47319F32BBA2}" dt="2021-02-19T23:04:33.604" v="2" actId="1076"/>
          <ac:spMkLst>
            <pc:docMk/>
            <pc:sldMk cId="2231751827" sldId="304"/>
            <ac:spMk id="8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9B2CE6B1-2A89-6322-3B0D-47319F32BBA2}" dt="2021-02-19T23:06:03.094" v="11" actId="1076"/>
        <pc:sldMkLst>
          <pc:docMk/>
          <pc:sldMk cId="3698570492" sldId="320"/>
        </pc:sldMkLst>
        <pc:spChg chg="mod">
          <ac:chgData name="Rachel Harrison" userId="S::rachel.harrison@bramhopeprimaryschool.co.uk::1ceaffb2-cd00-4957-9443-572dfb74df9c" providerId="AD" clId="Web-{9B2CE6B1-2A89-6322-3B0D-47319F32BBA2}" dt="2021-02-19T23:06:03.094" v="11" actId="1076"/>
          <ac:spMkLst>
            <pc:docMk/>
            <pc:sldMk cId="3698570492" sldId="320"/>
            <ac:spMk id="2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FAC63C79-2C49-DBE9-3E45-55142EE60087}"/>
    <pc:docChg chg="modSld">
      <pc:chgData name="Rachel Harrison" userId="S::rachel.harrison@bramhopeprimaryschool.co.uk::1ceaffb2-cd00-4957-9443-572dfb74df9c" providerId="AD" clId="Web-{FAC63C79-2C49-DBE9-3E45-55142EE60087}" dt="2021-01-13T12:39:43.399" v="4" actId="20577"/>
      <pc:docMkLst>
        <pc:docMk/>
      </pc:docMkLst>
      <pc:sldChg chg="delSp modSp">
        <pc:chgData name="Rachel Harrison" userId="S::rachel.harrison@bramhopeprimaryschool.co.uk::1ceaffb2-cd00-4957-9443-572dfb74df9c" providerId="AD" clId="Web-{FAC63C79-2C49-DBE9-3E45-55142EE60087}" dt="2021-01-13T12:39:43.399" v="4" actId="20577"/>
        <pc:sldMkLst>
          <pc:docMk/>
          <pc:sldMk cId="0" sldId="256"/>
        </pc:sldMkLst>
        <pc:spChg chg="mod">
          <ac:chgData name="Rachel Harrison" userId="S::rachel.harrison@bramhopeprimaryschool.co.uk::1ceaffb2-cd00-4957-9443-572dfb74df9c" providerId="AD" clId="Web-{FAC63C79-2C49-DBE9-3E45-55142EE60087}" dt="2021-01-13T12:39:43.399" v="4" actId="20577"/>
          <ac:spMkLst>
            <pc:docMk/>
            <pc:sldMk cId="0" sldId="256"/>
            <ac:spMk id="2" creationId="{00000000-0000-0000-0000-000000000000}"/>
          </ac:spMkLst>
        </pc:spChg>
        <pc:picChg chg="del">
          <ac:chgData name="Rachel Harrison" userId="S::rachel.harrison@bramhopeprimaryschool.co.uk::1ceaffb2-cd00-4957-9443-572dfb74df9c" providerId="AD" clId="Web-{FAC63C79-2C49-DBE9-3E45-55142EE60087}" dt="2021-01-13T12:39:39.243" v="2"/>
          <ac:picMkLst>
            <pc:docMk/>
            <pc:sldMk cId="0" sldId="256"/>
            <ac:picMk id="6" creationId="{00000000-0000-0000-0000-000000000000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500FA219-41F8-8DDB-F410-AC5F2153A2E4}"/>
    <pc:docChg chg="modSld">
      <pc:chgData name="Rachel Harrison" userId="S::rachel.harrison@bramhopeprimaryschool.co.uk::1ceaffb2-cd00-4957-9443-572dfb74df9c" providerId="AD" clId="Web-{500FA219-41F8-8DDB-F410-AC5F2153A2E4}" dt="2021-01-10T12:00:16.711" v="8" actId="20577"/>
      <pc:docMkLst>
        <pc:docMk/>
      </pc:docMkLst>
      <pc:sldChg chg="modSp">
        <pc:chgData name="Rachel Harrison" userId="S::rachel.harrison@bramhopeprimaryschool.co.uk::1ceaffb2-cd00-4957-9443-572dfb74df9c" providerId="AD" clId="Web-{500FA219-41F8-8DDB-F410-AC5F2153A2E4}" dt="2021-01-10T12:00:13.445" v="6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500FA219-41F8-8DDB-F410-AC5F2153A2E4}" dt="2021-01-10T12:00:13.445" v="6" actId="20577"/>
          <ac:spMkLst>
            <pc:docMk/>
            <pc:sldMk cId="0" sldId="274"/>
            <ac:spMk id="2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E114B9B9-F5AC-BC38-BFD0-BD35F9E21AAF}"/>
    <pc:docChg chg="addSld delSld modSld sldOrd">
      <pc:chgData name="Rachel Harrison" userId="S::rachel.harrison@bramhopeprimaryschool.co.uk::1ceaffb2-cd00-4957-9443-572dfb74df9c" providerId="AD" clId="Web-{E114B9B9-F5AC-BC38-BFD0-BD35F9E21AAF}" dt="2021-02-14T14:57:59.353" v="282"/>
      <pc:docMkLst>
        <pc:docMk/>
      </pc:docMkLst>
      <pc:sldChg chg="addSp delSp modSp">
        <pc:chgData name="Rachel Harrison" userId="S::rachel.harrison@bramhopeprimaryschool.co.uk::1ceaffb2-cd00-4957-9443-572dfb74df9c" providerId="AD" clId="Web-{E114B9B9-F5AC-BC38-BFD0-BD35F9E21AAF}" dt="2021-02-14T14:35:26.203" v="81" actId="20577"/>
        <pc:sldMkLst>
          <pc:docMk/>
          <pc:sldMk cId="0" sldId="256"/>
        </pc:sldMkLst>
        <pc:spChg chg="mod">
          <ac:chgData name="Rachel Harrison" userId="S::rachel.harrison@bramhopeprimaryschool.co.uk::1ceaffb2-cd00-4957-9443-572dfb74df9c" providerId="AD" clId="Web-{E114B9B9-F5AC-BC38-BFD0-BD35F9E21AAF}" dt="2021-02-14T14:29:24.714" v="59" actId="20577"/>
          <ac:spMkLst>
            <pc:docMk/>
            <pc:sldMk cId="0" sldId="256"/>
            <ac:spMk id="5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E114B9B9-F5AC-BC38-BFD0-BD35F9E21AAF}" dt="2021-02-14T14:35:26.203" v="81" actId="20577"/>
          <ac:spMkLst>
            <pc:docMk/>
            <pc:sldMk cId="0" sldId="256"/>
            <ac:spMk id="7" creationId="{00000000-0000-0000-0000-000000000000}"/>
          </ac:spMkLst>
        </pc:spChg>
        <pc:picChg chg="add mod">
          <ac:chgData name="Rachel Harrison" userId="S::rachel.harrison@bramhopeprimaryschool.co.uk::1ceaffb2-cd00-4957-9443-572dfb74df9c" providerId="AD" clId="Web-{E114B9B9-F5AC-BC38-BFD0-BD35F9E21AAF}" dt="2021-02-14T14:27:04.318" v="44" actId="1076"/>
          <ac:picMkLst>
            <pc:docMk/>
            <pc:sldMk cId="0" sldId="256"/>
            <ac:picMk id="3" creationId="{78BBCC1D-9C03-416B-BEE2-F0F8483512C1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26:11.615" v="40"/>
          <ac:picMkLst>
            <pc:docMk/>
            <pc:sldMk cId="0" sldId="256"/>
            <ac:picMk id="29698" creationId="{00000000-0000-0000-0000-000000000000}"/>
          </ac:picMkLst>
        </pc:picChg>
      </pc:sldChg>
      <pc:sldChg chg="modSp">
        <pc:chgData name="Rachel Harrison" userId="S::rachel.harrison@bramhopeprimaryschool.co.uk::1ceaffb2-cd00-4957-9443-572dfb74df9c" providerId="AD" clId="Web-{E114B9B9-F5AC-BC38-BFD0-BD35F9E21AAF}" dt="2021-02-14T14:35:51.875" v="85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E114B9B9-F5AC-BC38-BFD0-BD35F9E21AAF}" dt="2021-02-14T14:35:51.875" v="85" actId="20577"/>
          <ac:spMkLst>
            <pc:docMk/>
            <pc:sldMk cId="0" sldId="274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E114B9B9-F5AC-BC38-BFD0-BD35F9E21AAF}" dt="2021-02-14T14:35:36" v="82" actId="20577"/>
          <ac:spMkLst>
            <pc:docMk/>
            <pc:sldMk cId="0" sldId="274"/>
            <ac:spMk id="7" creationId="{00000000-0000-0000-0000-000000000000}"/>
          </ac:spMkLst>
        </pc:sp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36:35.937" v="95" actId="20577"/>
        <pc:sldMkLst>
          <pc:docMk/>
          <pc:sldMk cId="0" sldId="275"/>
        </pc:sldMkLst>
        <pc:spChg chg="mod">
          <ac:chgData name="Rachel Harrison" userId="S::rachel.harrison@bramhopeprimaryschool.co.uk::1ceaffb2-cd00-4957-9443-572dfb74df9c" providerId="AD" clId="Web-{E114B9B9-F5AC-BC38-BFD0-BD35F9E21AAF}" dt="2021-02-14T14:36:35.937" v="95" actId="20577"/>
          <ac:spMkLst>
            <pc:docMk/>
            <pc:sldMk cId="0" sldId="275"/>
            <ac:spMk id="2" creationId="{00000000-0000-0000-0000-000000000000}"/>
          </ac:spMkLst>
        </pc:spChg>
        <pc:picChg chg="del">
          <ac:chgData name="Rachel Harrison" userId="S::rachel.harrison@bramhopeprimaryschool.co.uk::1ceaffb2-cd00-4957-9443-572dfb74df9c" providerId="AD" clId="Web-{E114B9B9-F5AC-BC38-BFD0-BD35F9E21AAF}" dt="2021-02-14T14:36:23.515" v="86"/>
          <ac:picMkLst>
            <pc:docMk/>
            <pc:sldMk cId="0" sldId="275"/>
            <ac:picMk id="3" creationId="{00000000-0000-0000-0000-000000000000}"/>
          </ac:picMkLst>
        </pc:picChg>
        <pc:picChg chg="add mod">
          <ac:chgData name="Rachel Harrison" userId="S::rachel.harrison@bramhopeprimaryschool.co.uk::1ceaffb2-cd00-4957-9443-572dfb74df9c" providerId="AD" clId="Web-{E114B9B9-F5AC-BC38-BFD0-BD35F9E21AAF}" dt="2021-02-14T14:36:32.734" v="91" actId="1076"/>
          <ac:picMkLst>
            <pc:docMk/>
            <pc:sldMk cId="0" sldId="275"/>
            <ac:picMk id="4" creationId="{F5A74136-FC72-4A46-B453-904A7E0A5E64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38:07.843" v="110" actId="20577"/>
        <pc:sldMkLst>
          <pc:docMk/>
          <pc:sldMk cId="0" sldId="276"/>
        </pc:sldMkLst>
        <pc:spChg chg="mod">
          <ac:chgData name="Rachel Harrison" userId="S::rachel.harrison@bramhopeprimaryschool.co.uk::1ceaffb2-cd00-4957-9443-572dfb74df9c" providerId="AD" clId="Web-{E114B9B9-F5AC-BC38-BFD0-BD35F9E21AAF}" dt="2021-02-14T14:38:07.843" v="110" actId="20577"/>
          <ac:spMkLst>
            <pc:docMk/>
            <pc:sldMk cId="0" sldId="276"/>
            <ac:spMk id="2" creationId="{00000000-0000-0000-0000-000000000000}"/>
          </ac:spMkLst>
        </pc:spChg>
        <pc:picChg chg="add mod">
          <ac:chgData name="Rachel Harrison" userId="S::rachel.harrison@bramhopeprimaryschool.co.uk::1ceaffb2-cd00-4957-9443-572dfb74df9c" providerId="AD" clId="Web-{E114B9B9-F5AC-BC38-BFD0-BD35F9E21AAF}" dt="2021-02-14T14:38:07.812" v="109" actId="1076"/>
          <ac:picMkLst>
            <pc:docMk/>
            <pc:sldMk cId="0" sldId="276"/>
            <ac:picMk id="3" creationId="{EF37A5C1-CCB7-428C-88BE-10C0E2D2B1D7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37:52.125" v="105"/>
          <ac:picMkLst>
            <pc:docMk/>
            <pc:sldMk cId="0" sldId="276"/>
            <ac:picMk id="4" creationId="{00000000-0000-0000-0000-000000000000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39:19.769" v="125" actId="1076"/>
        <pc:sldMkLst>
          <pc:docMk/>
          <pc:sldMk cId="0" sldId="277"/>
        </pc:sldMkLst>
        <pc:spChg chg="mod">
          <ac:chgData name="Rachel Harrison" userId="S::rachel.harrison@bramhopeprimaryschool.co.uk::1ceaffb2-cd00-4957-9443-572dfb74df9c" providerId="AD" clId="Web-{E114B9B9-F5AC-BC38-BFD0-BD35F9E21AAF}" dt="2021-02-14T14:38:45.656" v="121" actId="20577"/>
          <ac:spMkLst>
            <pc:docMk/>
            <pc:sldMk cId="0" sldId="277"/>
            <ac:spMk id="2" creationId="{00000000-0000-0000-0000-000000000000}"/>
          </ac:spMkLst>
        </pc:spChg>
        <pc:picChg chg="add mod">
          <ac:chgData name="Rachel Harrison" userId="S::rachel.harrison@bramhopeprimaryschool.co.uk::1ceaffb2-cd00-4957-9443-572dfb74df9c" providerId="AD" clId="Web-{E114B9B9-F5AC-BC38-BFD0-BD35F9E21AAF}" dt="2021-02-14T14:39:19.769" v="125" actId="1076"/>
          <ac:picMkLst>
            <pc:docMk/>
            <pc:sldMk cId="0" sldId="277"/>
            <ac:picMk id="3" creationId="{2A9BC23E-66D5-4EE1-AFA1-919538820F50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38:47.769" v="122"/>
          <ac:picMkLst>
            <pc:docMk/>
            <pc:sldMk cId="0" sldId="277"/>
            <ac:picMk id="4" creationId="{00000000-0000-0000-0000-000000000000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41:16.679" v="144" actId="20577"/>
        <pc:sldMkLst>
          <pc:docMk/>
          <pc:sldMk cId="0" sldId="278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1:16.679" v="144" actId="20577"/>
          <ac:spMkLst>
            <pc:docMk/>
            <pc:sldMk cId="0" sldId="278"/>
            <ac:spMk id="2" creationId="{00000000-0000-0000-0000-000000000000}"/>
          </ac:spMkLst>
        </pc:spChg>
        <pc:picChg chg="del">
          <ac:chgData name="Rachel Harrison" userId="S::rachel.harrison@bramhopeprimaryschool.co.uk::1ceaffb2-cd00-4957-9443-572dfb74df9c" providerId="AD" clId="Web-{E114B9B9-F5AC-BC38-BFD0-BD35F9E21AAF}" dt="2021-02-14T14:41:03.351" v="137"/>
          <ac:picMkLst>
            <pc:docMk/>
            <pc:sldMk cId="0" sldId="278"/>
            <ac:picMk id="3" creationId="{00000000-0000-0000-0000-000000000000}"/>
          </ac:picMkLst>
        </pc:picChg>
        <pc:picChg chg="add mod">
          <ac:chgData name="Rachel Harrison" userId="S::rachel.harrison@bramhopeprimaryschool.co.uk::1ceaffb2-cd00-4957-9443-572dfb74df9c" providerId="AD" clId="Web-{E114B9B9-F5AC-BC38-BFD0-BD35F9E21AAF}" dt="2021-02-14T14:41:13.398" v="142" actId="1076"/>
          <ac:picMkLst>
            <pc:docMk/>
            <pc:sldMk cId="0" sldId="278"/>
            <ac:picMk id="4" creationId="{C49C3CF7-2B0E-45E6-87D6-AEDDC1171B1A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41:01.804" v="136"/>
          <ac:picMkLst>
            <pc:docMk/>
            <pc:sldMk cId="0" sldId="278"/>
            <ac:picMk id="20484" creationId="{00000000-0000-0000-0000-000000000000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46:40.179" v="178" actId="1076"/>
        <pc:sldMkLst>
          <pc:docMk/>
          <pc:sldMk cId="0" sldId="279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5:20.601" v="174" actId="20577"/>
          <ac:spMkLst>
            <pc:docMk/>
            <pc:sldMk cId="0" sldId="279"/>
            <ac:spMk id="2" creationId="{00000000-0000-0000-0000-000000000000}"/>
          </ac:spMkLst>
        </pc:spChg>
        <pc:picChg chg="del">
          <ac:chgData name="Rachel Harrison" userId="S::rachel.harrison@bramhopeprimaryschool.co.uk::1ceaffb2-cd00-4957-9443-572dfb74df9c" providerId="AD" clId="Web-{E114B9B9-F5AC-BC38-BFD0-BD35F9E21AAF}" dt="2021-02-14T14:45:23.820" v="175"/>
          <ac:picMkLst>
            <pc:docMk/>
            <pc:sldMk cId="0" sldId="279"/>
            <ac:picMk id="3" creationId="{00000000-0000-0000-0000-000000000000}"/>
          </ac:picMkLst>
        </pc:picChg>
        <pc:picChg chg="add mod">
          <ac:chgData name="Rachel Harrison" userId="S::rachel.harrison@bramhopeprimaryschool.co.uk::1ceaffb2-cd00-4957-9443-572dfb74df9c" providerId="AD" clId="Web-{E114B9B9-F5AC-BC38-BFD0-BD35F9E21AAF}" dt="2021-02-14T14:46:40.179" v="178" actId="1076"/>
          <ac:picMkLst>
            <pc:docMk/>
            <pc:sldMk cId="0" sldId="279"/>
            <ac:picMk id="4" creationId="{645B467B-C56D-4DB7-AB06-85D9E64D8363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50:06.586" v="194" actId="14100"/>
        <pc:sldMkLst>
          <pc:docMk/>
          <pc:sldMk cId="0" sldId="280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8:40.539" v="185" actId="20577"/>
          <ac:spMkLst>
            <pc:docMk/>
            <pc:sldMk cId="0" sldId="280"/>
            <ac:spMk id="2" creationId="{00000000-0000-0000-0000-000000000000}"/>
          </ac:spMkLst>
        </pc:spChg>
        <pc:picChg chg="del">
          <ac:chgData name="Rachel Harrison" userId="S::rachel.harrison@bramhopeprimaryschool.co.uk::1ceaffb2-cd00-4957-9443-572dfb74df9c" providerId="AD" clId="Web-{E114B9B9-F5AC-BC38-BFD0-BD35F9E21AAF}" dt="2021-02-14T14:49:15.054" v="191"/>
          <ac:picMkLst>
            <pc:docMk/>
            <pc:sldMk cId="0" sldId="280"/>
            <ac:picMk id="3" creationId="{00000000-0000-0000-0000-000000000000}"/>
          </ac:picMkLst>
        </pc:picChg>
        <pc:picChg chg="add mod">
          <ac:chgData name="Rachel Harrison" userId="S::rachel.harrison@bramhopeprimaryschool.co.uk::1ceaffb2-cd00-4957-9443-572dfb74df9c" providerId="AD" clId="Web-{E114B9B9-F5AC-BC38-BFD0-BD35F9E21AAF}" dt="2021-02-14T14:50:06.586" v="194" actId="14100"/>
          <ac:picMkLst>
            <pc:docMk/>
            <pc:sldMk cId="0" sldId="280"/>
            <ac:picMk id="4" creationId="{A5A97FF3-6B16-4264-B228-7707404876D9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44:52.414" v="169" actId="20577"/>
        <pc:sldMkLst>
          <pc:docMk/>
          <pc:sldMk cId="0" sldId="281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4:52.414" v="169" actId="20577"/>
          <ac:spMkLst>
            <pc:docMk/>
            <pc:sldMk cId="0" sldId="281"/>
            <ac:spMk id="2" creationId="{00000000-0000-0000-0000-000000000000}"/>
          </ac:spMkLst>
        </pc:spChg>
        <pc:picChg chg="add mod">
          <ac:chgData name="Rachel Harrison" userId="S::rachel.harrison@bramhopeprimaryschool.co.uk::1ceaffb2-cd00-4957-9443-572dfb74df9c" providerId="AD" clId="Web-{E114B9B9-F5AC-BC38-BFD0-BD35F9E21AAF}" dt="2021-02-14T14:44:33.148" v="167" actId="14100"/>
          <ac:picMkLst>
            <pc:docMk/>
            <pc:sldMk cId="0" sldId="281"/>
            <ac:picMk id="3" creationId="{539F2AA7-256C-4CFE-BF13-F753034516A1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36:44.172" v="96"/>
          <ac:picMkLst>
            <pc:docMk/>
            <pc:sldMk cId="0" sldId="281"/>
            <ac:picMk id="5" creationId="{00000000-0000-0000-0000-000000000000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45:02.633" v="171" actId="20577"/>
        <pc:sldMkLst>
          <pc:docMk/>
          <pc:sldMk cId="0" sldId="282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5:02.633" v="171" actId="20577"/>
          <ac:spMkLst>
            <pc:docMk/>
            <pc:sldMk cId="0" sldId="282"/>
            <ac:spMk id="5" creationId="{00000000-0000-0000-0000-000000000000}"/>
          </ac:spMkLst>
        </pc:spChg>
        <pc:picChg chg="add">
          <ac:chgData name="Rachel Harrison" userId="S::rachel.harrison@bramhopeprimaryschool.co.uk::1ceaffb2-cd00-4957-9443-572dfb74df9c" providerId="AD" clId="Web-{E114B9B9-F5AC-BC38-BFD0-BD35F9E21AAF}" dt="2021-02-14T14:38:12.047" v="112"/>
          <ac:picMkLst>
            <pc:docMk/>
            <pc:sldMk cId="0" sldId="282"/>
            <ac:picMk id="2" creationId="{D437BE9C-5A65-469C-AAC0-09BBF7A8AE83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38:11.437" v="111"/>
          <ac:picMkLst>
            <pc:docMk/>
            <pc:sldMk cId="0" sldId="282"/>
            <ac:picMk id="7" creationId="{00000000-0000-0000-0000-000000000000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39:59.503" v="135" actId="20577"/>
        <pc:sldMkLst>
          <pc:docMk/>
          <pc:sldMk cId="0" sldId="283"/>
        </pc:sldMkLst>
        <pc:spChg chg="mod">
          <ac:chgData name="Rachel Harrison" userId="S::rachel.harrison@bramhopeprimaryschool.co.uk::1ceaffb2-cd00-4957-9443-572dfb74df9c" providerId="AD" clId="Web-{E114B9B9-F5AC-BC38-BFD0-BD35F9E21AAF}" dt="2021-02-14T14:39:59.503" v="135" actId="20577"/>
          <ac:spMkLst>
            <pc:docMk/>
            <pc:sldMk cId="0" sldId="283"/>
            <ac:spMk id="6" creationId="{00000000-0000-0000-0000-000000000000}"/>
          </ac:spMkLst>
        </pc:spChg>
        <pc:picChg chg="add">
          <ac:chgData name="Rachel Harrison" userId="S::rachel.harrison@bramhopeprimaryschool.co.uk::1ceaffb2-cd00-4957-9443-572dfb74df9c" providerId="AD" clId="Web-{E114B9B9-F5AC-BC38-BFD0-BD35F9E21AAF}" dt="2021-02-14T14:39:42.160" v="131"/>
          <ac:picMkLst>
            <pc:docMk/>
            <pc:sldMk cId="0" sldId="283"/>
            <ac:picMk id="2" creationId="{E94E711B-8149-43A6-BE90-23C333479067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39:23.019" v="126"/>
          <ac:picMkLst>
            <pc:docMk/>
            <pc:sldMk cId="0" sldId="283"/>
            <ac:picMk id="21506" creationId="{00000000-0000-0000-0000-000000000000}"/>
          </ac:picMkLst>
        </pc:picChg>
      </pc:sldChg>
      <pc:sldChg chg="del">
        <pc:chgData name="Rachel Harrison" userId="S::rachel.harrison@bramhopeprimaryschool.co.uk::1ceaffb2-cd00-4957-9443-572dfb74df9c" providerId="AD" clId="Web-{E114B9B9-F5AC-BC38-BFD0-BD35F9E21AAF}" dt="2021-02-14T14:41:49.164" v="150"/>
        <pc:sldMkLst>
          <pc:docMk/>
          <pc:sldMk cId="0" sldId="284"/>
        </pc:sldMkLst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50:13.601" v="195"/>
        <pc:sldMkLst>
          <pc:docMk/>
          <pc:sldMk cId="0" sldId="285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9:10.320" v="189" actId="20577"/>
          <ac:spMkLst>
            <pc:docMk/>
            <pc:sldMk cId="0" sldId="285"/>
            <ac:spMk id="6" creationId="{00000000-0000-0000-0000-000000000000}"/>
          </ac:spMkLst>
        </pc:spChg>
        <pc:picChg chg="add">
          <ac:chgData name="Rachel Harrison" userId="S::rachel.harrison@bramhopeprimaryschool.co.uk::1ceaffb2-cd00-4957-9443-572dfb74df9c" providerId="AD" clId="Web-{E114B9B9-F5AC-BC38-BFD0-BD35F9E21AAF}" dt="2021-02-14T14:50:13.601" v="195"/>
          <ac:picMkLst>
            <pc:docMk/>
            <pc:sldMk cId="0" sldId="285"/>
            <ac:picMk id="2" creationId="{F1C9A729-E03F-4507-869D-7282F8A31115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49:11.898" v="190"/>
          <ac:picMkLst>
            <pc:docMk/>
            <pc:sldMk cId="0" sldId="285"/>
            <ac:picMk id="15362" creationId="{00000000-0000-0000-0000-000000000000}"/>
          </ac:picMkLst>
        </pc:picChg>
      </pc:sldChg>
      <pc:sldChg chg="del">
        <pc:chgData name="Rachel Harrison" userId="S::rachel.harrison@bramhopeprimaryschool.co.uk::1ceaffb2-cd00-4957-9443-572dfb74df9c" providerId="AD" clId="Web-{E114B9B9-F5AC-BC38-BFD0-BD35F9E21AAF}" dt="2021-02-14T14:46:40.211" v="179"/>
        <pc:sldMkLst>
          <pc:docMk/>
          <pc:sldMk cId="0" sldId="286"/>
        </pc:sldMkLst>
      </pc:sldChg>
      <pc:sldChg chg="modSp">
        <pc:chgData name="Rachel Harrison" userId="S::rachel.harrison@bramhopeprimaryschool.co.uk::1ceaffb2-cd00-4957-9443-572dfb74df9c" providerId="AD" clId="Web-{E114B9B9-F5AC-BC38-BFD0-BD35F9E21AAF}" dt="2021-02-14T14:50:28.039" v="199" actId="20577"/>
        <pc:sldMkLst>
          <pc:docMk/>
          <pc:sldMk cId="0" sldId="287"/>
        </pc:sldMkLst>
        <pc:spChg chg="mod">
          <ac:chgData name="Rachel Harrison" userId="S::rachel.harrison@bramhopeprimaryschool.co.uk::1ceaffb2-cd00-4957-9443-572dfb74df9c" providerId="AD" clId="Web-{E114B9B9-F5AC-BC38-BFD0-BD35F9E21AAF}" dt="2021-02-14T14:50:28.039" v="199" actId="20577"/>
          <ac:spMkLst>
            <pc:docMk/>
            <pc:sldMk cId="0" sldId="287"/>
            <ac:spMk id="3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E114B9B9-F5AC-BC38-BFD0-BD35F9E21AAF}" dt="2021-02-14T14:51:10.117" v="212" actId="20577"/>
        <pc:sldMkLst>
          <pc:docMk/>
          <pc:sldMk cId="0" sldId="288"/>
        </pc:sldMkLst>
        <pc:spChg chg="mod">
          <ac:chgData name="Rachel Harrison" userId="S::rachel.harrison@bramhopeprimaryschool.co.uk::1ceaffb2-cd00-4957-9443-572dfb74df9c" providerId="AD" clId="Web-{E114B9B9-F5AC-BC38-BFD0-BD35F9E21AAF}" dt="2021-02-14T14:51:10.117" v="212" actId="20577"/>
          <ac:spMkLst>
            <pc:docMk/>
            <pc:sldMk cId="0" sldId="288"/>
            <ac:spMk id="4" creationId="{B6B60808-2385-4256-80A7-24ECC8541903}"/>
          </ac:spMkLst>
        </pc:sp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57:13.541" v="279" actId="20577"/>
        <pc:sldMkLst>
          <pc:docMk/>
          <pc:sldMk cId="2813962667" sldId="302"/>
        </pc:sldMkLst>
        <pc:spChg chg="mod">
          <ac:chgData name="Rachel Harrison" userId="S::rachel.harrison@bramhopeprimaryschool.co.uk::1ceaffb2-cd00-4957-9443-572dfb74df9c" providerId="AD" clId="Web-{E114B9B9-F5AC-BC38-BFD0-BD35F9E21AAF}" dt="2021-02-14T14:21:44.452" v="1" actId="20577"/>
          <ac:spMkLst>
            <pc:docMk/>
            <pc:sldMk cId="2813962667" sldId="302"/>
            <ac:spMk id="2" creationId="{59EEA183-B230-490A-ACC8-2DF1D2781E86}"/>
          </ac:spMkLst>
        </pc:spChg>
        <pc:spChg chg="add mod">
          <ac:chgData name="Rachel Harrison" userId="S::rachel.harrison@bramhopeprimaryschool.co.uk::1ceaffb2-cd00-4957-9443-572dfb74df9c" providerId="AD" clId="Web-{E114B9B9-F5AC-BC38-BFD0-BD35F9E21AAF}" dt="2021-02-14T14:57:13.541" v="279" actId="20577"/>
          <ac:spMkLst>
            <pc:docMk/>
            <pc:sldMk cId="2813962667" sldId="302"/>
            <ac:spMk id="4" creationId="{F3B0A136-0DB2-40C2-8B84-3BA99542ED71}"/>
          </ac:spMkLst>
        </pc:spChg>
        <pc:spChg chg="add del">
          <ac:chgData name="Rachel Harrison" userId="S::rachel.harrison@bramhopeprimaryschool.co.uk::1ceaffb2-cd00-4957-9443-572dfb74df9c" providerId="AD" clId="Web-{E114B9B9-F5AC-BC38-BFD0-BD35F9E21AAF}" dt="2021-02-14T14:56:47.103" v="270"/>
          <ac:spMkLst>
            <pc:docMk/>
            <pc:sldMk cId="2813962667" sldId="302"/>
            <ac:spMk id="5" creationId="{6D9094B1-4CA3-46B5-A1B7-F5F377439396}"/>
          </ac:spMkLst>
        </pc:spChg>
        <pc:picChg chg="add mod">
          <ac:chgData name="Rachel Harrison" userId="S::rachel.harrison@bramhopeprimaryschool.co.uk::1ceaffb2-cd00-4957-9443-572dfb74df9c" providerId="AD" clId="Web-{E114B9B9-F5AC-BC38-BFD0-BD35F9E21AAF}" dt="2021-02-14T14:56:34.822" v="267" actId="14100"/>
          <ac:picMkLst>
            <pc:docMk/>
            <pc:sldMk cId="2813962667" sldId="302"/>
            <ac:picMk id="3" creationId="{25967DA2-DB75-41D7-9510-71A96FC09A8C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21:46.991" v="2"/>
          <ac:picMkLst>
            <pc:docMk/>
            <pc:sldMk cId="2813962667" sldId="302"/>
            <ac:picMk id="31746" creationId="{00000000-0000-0000-0000-000000000000}"/>
          </ac:picMkLst>
        </pc:picChg>
      </pc:sldChg>
      <pc:sldChg chg="delSp modSp">
        <pc:chgData name="Rachel Harrison" userId="S::rachel.harrison@bramhopeprimaryschool.co.uk::1ceaffb2-cd00-4957-9443-572dfb74df9c" providerId="AD" clId="Web-{E114B9B9-F5AC-BC38-BFD0-BD35F9E21AAF}" dt="2021-02-14T14:30:49.542" v="63"/>
        <pc:sldMkLst>
          <pc:docMk/>
          <pc:sldMk cId="3890217807" sldId="303"/>
        </pc:sldMkLst>
        <pc:spChg chg="mod">
          <ac:chgData name="Rachel Harrison" userId="S::rachel.harrison@bramhopeprimaryschool.co.uk::1ceaffb2-cd00-4957-9443-572dfb74df9c" providerId="AD" clId="Web-{E114B9B9-F5AC-BC38-BFD0-BD35F9E21AAF}" dt="2021-02-14T14:28:35.949" v="48" actId="20577"/>
          <ac:spMkLst>
            <pc:docMk/>
            <pc:sldMk cId="3890217807" sldId="303"/>
            <ac:spMk id="2" creationId="{E26ADDE3-CE57-4448-9F31-1E86EB03F890}"/>
          </ac:spMkLst>
        </pc:spChg>
        <pc:spChg chg="mod">
          <ac:chgData name="Rachel Harrison" userId="S::rachel.harrison@bramhopeprimaryschool.co.uk::1ceaffb2-cd00-4957-9443-572dfb74df9c" providerId="AD" clId="Web-{E114B9B9-F5AC-BC38-BFD0-BD35F9E21AAF}" dt="2021-02-14T14:28:48.730" v="55" actId="14100"/>
          <ac:spMkLst>
            <pc:docMk/>
            <pc:sldMk cId="3890217807" sldId="303"/>
            <ac:spMk id="3" creationId="{FA2D755B-315A-446C-92DE-87B1CB3FD635}"/>
          </ac:spMkLst>
        </pc:spChg>
        <pc:spChg chg="del">
          <ac:chgData name="Rachel Harrison" userId="S::rachel.harrison@bramhopeprimaryschool.co.uk::1ceaffb2-cd00-4957-9443-572dfb74df9c" providerId="AD" clId="Web-{E114B9B9-F5AC-BC38-BFD0-BD35F9E21AAF}" dt="2021-02-14T14:30:46.480" v="62"/>
          <ac:spMkLst>
            <pc:docMk/>
            <pc:sldMk cId="3890217807" sldId="303"/>
            <ac:spMk id="5" creationId="{C06369A8-59C7-48CD-9647-CF7A31CD0797}"/>
          </ac:spMkLst>
        </pc:spChg>
        <pc:spChg chg="del mod">
          <ac:chgData name="Rachel Harrison" userId="S::rachel.harrison@bramhopeprimaryschool.co.uk::1ceaffb2-cd00-4957-9443-572dfb74df9c" providerId="AD" clId="Web-{E114B9B9-F5AC-BC38-BFD0-BD35F9E21AAF}" dt="2021-02-14T14:30:44.870" v="61"/>
          <ac:spMkLst>
            <pc:docMk/>
            <pc:sldMk cId="3890217807" sldId="303"/>
            <ac:spMk id="6" creationId="{FC1A2D33-58BD-457F-A428-9C1682B1FE58}"/>
          </ac:spMkLst>
        </pc:spChg>
        <pc:picChg chg="del">
          <ac:chgData name="Rachel Harrison" userId="S::rachel.harrison@bramhopeprimaryschool.co.uk::1ceaffb2-cd00-4957-9443-572dfb74df9c" providerId="AD" clId="Web-{E114B9B9-F5AC-BC38-BFD0-BD35F9E21AAF}" dt="2021-02-14T14:30:49.542" v="63"/>
          <ac:picMkLst>
            <pc:docMk/>
            <pc:sldMk cId="3890217807" sldId="303"/>
            <ac:picMk id="8" creationId="{947DD588-6B42-486E-BF1E-9C2AF3F4AC7A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24:30.646" v="25" actId="1076"/>
        <pc:sldMkLst>
          <pc:docMk/>
          <pc:sldMk cId="2231751827" sldId="304"/>
        </pc:sldMkLst>
        <pc:spChg chg="mod">
          <ac:chgData name="Rachel Harrison" userId="S::rachel.harrison@bramhopeprimaryschool.co.uk::1ceaffb2-cd00-4957-9443-572dfb74df9c" providerId="AD" clId="Web-{E114B9B9-F5AC-BC38-BFD0-BD35F9E21AAF}" dt="2021-02-14T14:21:53.304" v="3" actId="20577"/>
          <ac:spMkLst>
            <pc:docMk/>
            <pc:sldMk cId="2231751827" sldId="304"/>
            <ac:spMk id="2" creationId="{B645AE64-3C0E-4711-A517-85F886E065AD}"/>
          </ac:spMkLst>
        </pc:spChg>
        <pc:spChg chg="mod">
          <ac:chgData name="Rachel Harrison" userId="S::rachel.harrison@bramhopeprimaryschool.co.uk::1ceaffb2-cd00-4957-9443-572dfb74df9c" providerId="AD" clId="Web-{E114B9B9-F5AC-BC38-BFD0-BD35F9E21AAF}" dt="2021-02-14T14:24:30.646" v="25" actId="1076"/>
          <ac:spMkLst>
            <pc:docMk/>
            <pc:sldMk cId="2231751827" sldId="304"/>
            <ac:spMk id="7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E114B9B9-F5AC-BC38-BFD0-BD35F9E21AAF}" dt="2021-02-14T14:24:27.583" v="24" actId="1076"/>
          <ac:spMkLst>
            <pc:docMk/>
            <pc:sldMk cId="2231751827" sldId="304"/>
            <ac:spMk id="8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E114B9B9-F5AC-BC38-BFD0-BD35F9E21AAF}" dt="2021-02-14T14:24:22.693" v="22" actId="1076"/>
          <ac:spMkLst>
            <pc:docMk/>
            <pc:sldMk cId="2231751827" sldId="304"/>
            <ac:spMk id="9" creationId="{00000000-0000-0000-0000-000000000000}"/>
          </ac:spMkLst>
        </pc:spChg>
        <pc:picChg chg="add mod">
          <ac:chgData name="Rachel Harrison" userId="S::rachel.harrison@bramhopeprimaryschool.co.uk::1ceaffb2-cd00-4957-9443-572dfb74df9c" providerId="AD" clId="Web-{E114B9B9-F5AC-BC38-BFD0-BD35F9E21AAF}" dt="2021-02-14T14:23:37.638" v="15" actId="1076"/>
          <ac:picMkLst>
            <pc:docMk/>
            <pc:sldMk cId="2231751827" sldId="304"/>
            <ac:picMk id="3" creationId="{46A5D3F0-D4C5-40DD-9CB8-683674E1A416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24:03.693" v="19"/>
          <ac:picMkLst>
            <pc:docMk/>
            <pc:sldMk cId="2231751827" sldId="304"/>
            <ac:picMk id="4" creationId="{90B8039F-466B-41B5-B81D-6CF16A39339C}"/>
          </ac:picMkLst>
        </pc:picChg>
        <pc:picChg chg="add mod">
          <ac:chgData name="Rachel Harrison" userId="S::rachel.harrison@bramhopeprimaryschool.co.uk::1ceaffb2-cd00-4957-9443-572dfb74df9c" providerId="AD" clId="Web-{E114B9B9-F5AC-BC38-BFD0-BD35F9E21AAF}" dt="2021-02-14T14:24:01.427" v="18" actId="1076"/>
          <ac:picMkLst>
            <pc:docMk/>
            <pc:sldMk cId="2231751827" sldId="304"/>
            <ac:picMk id="6" creationId="{16A46566-764E-429C-8C0E-C8E663F1B223}"/>
          </ac:picMkLst>
        </pc:picChg>
        <pc:picChg chg="add mod">
          <ac:chgData name="Rachel Harrison" userId="S::rachel.harrison@bramhopeprimaryschool.co.uk::1ceaffb2-cd00-4957-9443-572dfb74df9c" providerId="AD" clId="Web-{E114B9B9-F5AC-BC38-BFD0-BD35F9E21AAF}" dt="2021-02-14T14:24:24.177" v="23" actId="1076"/>
          <ac:picMkLst>
            <pc:docMk/>
            <pc:sldMk cId="2231751827" sldId="304"/>
            <ac:picMk id="10" creationId="{CF5C8D6B-EAA7-485A-9EA9-990137BF1863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23:54.052" v="16"/>
          <ac:picMkLst>
            <pc:docMk/>
            <pc:sldMk cId="2231751827" sldId="304"/>
            <ac:picMk id="30722" creationId="{00000000-0000-0000-0000-000000000000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23:31.717" v="13"/>
          <ac:picMkLst>
            <pc:docMk/>
            <pc:sldMk cId="2231751827" sldId="304"/>
            <ac:picMk id="30724" creationId="{00000000-0000-0000-0000-000000000000}"/>
          </ac:picMkLst>
        </pc:picChg>
      </pc:sldChg>
      <pc:sldChg chg="addSp delSp modSp">
        <pc:chgData name="Rachel Harrison" userId="S::rachel.harrison@bramhopeprimaryschool.co.uk::1ceaffb2-cd00-4957-9443-572dfb74df9c" providerId="AD" clId="Web-{E114B9B9-F5AC-BC38-BFD0-BD35F9E21AAF}" dt="2021-02-14T14:34:52.953" v="79" actId="20577"/>
        <pc:sldMkLst>
          <pc:docMk/>
          <pc:sldMk cId="0" sldId="305"/>
        </pc:sldMkLst>
        <pc:spChg chg="mod">
          <ac:chgData name="Rachel Harrison" userId="S::rachel.harrison@bramhopeprimaryschool.co.uk::1ceaffb2-cd00-4957-9443-572dfb74df9c" providerId="AD" clId="Web-{E114B9B9-F5AC-BC38-BFD0-BD35F9E21AAF}" dt="2021-02-14T14:34:52.953" v="79" actId="20577"/>
          <ac:spMkLst>
            <pc:docMk/>
            <pc:sldMk cId="0" sldId="305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E114B9B9-F5AC-BC38-BFD0-BD35F9E21AAF}" dt="2021-02-14T14:31:24.245" v="65" actId="20577"/>
          <ac:spMkLst>
            <pc:docMk/>
            <pc:sldMk cId="0" sldId="305"/>
            <ac:spMk id="3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E114B9B9-F5AC-BC38-BFD0-BD35F9E21AAF}" dt="2021-02-14T14:31:26.152" v="66"/>
          <ac:spMkLst>
            <pc:docMk/>
            <pc:sldMk cId="0" sldId="305"/>
            <ac:spMk id="6" creationId="{00000000-0000-0000-0000-000000000000}"/>
          </ac:spMkLst>
        </pc:spChg>
        <pc:picChg chg="add mod">
          <ac:chgData name="Rachel Harrison" userId="S::rachel.harrison@bramhopeprimaryschool.co.uk::1ceaffb2-cd00-4957-9443-572dfb74df9c" providerId="AD" clId="Web-{E114B9B9-F5AC-BC38-BFD0-BD35F9E21AAF}" dt="2021-02-14T14:34:30.750" v="72" actId="1076"/>
          <ac:picMkLst>
            <pc:docMk/>
            <pc:sldMk cId="0" sldId="305"/>
            <ac:picMk id="4" creationId="{40943606-26AB-4DD6-83F6-AC27E633D812}"/>
          </ac:picMkLst>
        </pc:picChg>
        <pc:picChg chg="del">
          <ac:chgData name="Rachel Harrison" userId="S::rachel.harrison@bramhopeprimaryschool.co.uk::1ceaffb2-cd00-4957-9443-572dfb74df9c" providerId="AD" clId="Web-{E114B9B9-F5AC-BC38-BFD0-BD35F9E21AAF}" dt="2021-02-14T14:31:29.011" v="67"/>
          <ac:picMkLst>
            <pc:docMk/>
            <pc:sldMk cId="0" sldId="305"/>
            <ac:picMk id="45058" creationId="{00000000-0000-0000-0000-000000000000}"/>
          </ac:picMkLst>
        </pc:picChg>
      </pc:sldChg>
      <pc:sldChg chg="del">
        <pc:chgData name="Rachel Harrison" userId="S::rachel.harrison@bramhopeprimaryschool.co.uk::1ceaffb2-cd00-4957-9443-572dfb74df9c" providerId="AD" clId="Web-{E114B9B9-F5AC-BC38-BFD0-BD35F9E21AAF}" dt="2021-02-14T14:50:52.414" v="201"/>
        <pc:sldMkLst>
          <pc:docMk/>
          <pc:sldMk cId="0" sldId="307"/>
        </pc:sldMkLst>
      </pc:sldChg>
      <pc:sldChg chg="addSp delSp modSp del">
        <pc:chgData name="Rachel Harrison" userId="S::rachel.harrison@bramhopeprimaryschool.co.uk::1ceaffb2-cd00-4957-9443-572dfb74df9c" providerId="AD" clId="Web-{E114B9B9-F5AC-BC38-BFD0-BD35F9E21AAF}" dt="2021-02-14T14:52:21.039" v="229"/>
        <pc:sldMkLst>
          <pc:docMk/>
          <pc:sldMk cId="0" sldId="308"/>
        </pc:sldMkLst>
        <pc:spChg chg="add mod">
          <ac:chgData name="Rachel Harrison" userId="S::rachel.harrison@bramhopeprimaryschool.co.uk::1ceaffb2-cd00-4957-9443-572dfb74df9c" providerId="AD" clId="Web-{E114B9B9-F5AC-BC38-BFD0-BD35F9E21AAF}" dt="2021-02-14T14:52:16.414" v="228"/>
          <ac:spMkLst>
            <pc:docMk/>
            <pc:sldMk cId="0" sldId="308"/>
            <ac:spMk id="3" creationId="{B2CF64F9-DABE-47A3-9B68-74DF3BCA0B76}"/>
          </ac:spMkLst>
        </pc:spChg>
        <pc:spChg chg="del">
          <ac:chgData name="Rachel Harrison" userId="S::rachel.harrison@bramhopeprimaryschool.co.uk::1ceaffb2-cd00-4957-9443-572dfb74df9c" providerId="AD" clId="Web-{E114B9B9-F5AC-BC38-BFD0-BD35F9E21AAF}" dt="2021-02-14T14:52:16.414" v="228"/>
          <ac:spMkLst>
            <pc:docMk/>
            <pc:sldMk cId="0" sldId="308"/>
            <ac:spMk id="6" creationId="{00000000-0000-0000-0000-000000000000}"/>
          </ac:spMkLst>
        </pc:spChg>
        <pc:picChg chg="del">
          <ac:chgData name="Rachel Harrison" userId="S::rachel.harrison@bramhopeprimaryschool.co.uk::1ceaffb2-cd00-4957-9443-572dfb74df9c" providerId="AD" clId="Web-{E114B9B9-F5AC-BC38-BFD0-BD35F9E21AAF}" dt="2021-02-14T14:50:46.054" v="200"/>
          <ac:picMkLst>
            <pc:docMk/>
            <pc:sldMk cId="0" sldId="308"/>
            <ac:picMk id="5" creationId="{00000000-0000-0000-0000-000000000000}"/>
          </ac:picMkLst>
        </pc:picChg>
      </pc:sldChg>
      <pc:sldChg chg="del">
        <pc:chgData name="Rachel Harrison" userId="S::rachel.harrison@bramhopeprimaryschool.co.uk::1ceaffb2-cd00-4957-9443-572dfb74df9c" providerId="AD" clId="Web-{E114B9B9-F5AC-BC38-BFD0-BD35F9E21AAF}" dt="2021-02-14T14:50:53.789" v="203"/>
        <pc:sldMkLst>
          <pc:docMk/>
          <pc:sldMk cId="0" sldId="309"/>
        </pc:sldMkLst>
      </pc:sldChg>
      <pc:sldChg chg="del">
        <pc:chgData name="Rachel Harrison" userId="S::rachel.harrison@bramhopeprimaryschool.co.uk::1ceaffb2-cd00-4957-9443-572dfb74df9c" providerId="AD" clId="Web-{E114B9B9-F5AC-BC38-BFD0-BD35F9E21AAF}" dt="2021-02-14T14:50:53.258" v="202"/>
        <pc:sldMkLst>
          <pc:docMk/>
          <pc:sldMk cId="0" sldId="310"/>
        </pc:sldMkLst>
      </pc:sldChg>
      <pc:sldChg chg="del">
        <pc:chgData name="Rachel Harrison" userId="S::rachel.harrison@bramhopeprimaryschool.co.uk::1ceaffb2-cd00-4957-9443-572dfb74df9c" providerId="AD" clId="Web-{E114B9B9-F5AC-BC38-BFD0-BD35F9E21AAF}" dt="2021-02-14T14:50:55.382" v="205"/>
        <pc:sldMkLst>
          <pc:docMk/>
          <pc:sldMk cId="0" sldId="311"/>
        </pc:sldMkLst>
      </pc:sldChg>
      <pc:sldChg chg="del">
        <pc:chgData name="Rachel Harrison" userId="S::rachel.harrison@bramhopeprimaryschool.co.uk::1ceaffb2-cd00-4957-9443-572dfb74df9c" providerId="AD" clId="Web-{E114B9B9-F5AC-BC38-BFD0-BD35F9E21AAF}" dt="2021-02-14T14:50:54.398" v="204"/>
        <pc:sldMkLst>
          <pc:docMk/>
          <pc:sldMk cId="0" sldId="312"/>
        </pc:sldMkLst>
      </pc:sldChg>
      <pc:sldChg chg="del">
        <pc:chgData name="Rachel Harrison" userId="S::rachel.harrison@bramhopeprimaryschool.co.uk::1ceaffb2-cd00-4957-9443-572dfb74df9c" providerId="AD" clId="Web-{E114B9B9-F5AC-BC38-BFD0-BD35F9E21AAF}" dt="2021-02-14T14:50:55.633" v="207"/>
        <pc:sldMkLst>
          <pc:docMk/>
          <pc:sldMk cId="0" sldId="315"/>
        </pc:sldMkLst>
      </pc:sldChg>
      <pc:sldChg chg="del">
        <pc:chgData name="Rachel Harrison" userId="S::rachel.harrison@bramhopeprimaryschool.co.uk::1ceaffb2-cd00-4957-9443-572dfb74df9c" providerId="AD" clId="Web-{E114B9B9-F5AC-BC38-BFD0-BD35F9E21AAF}" dt="2021-02-14T14:50:55.492" v="206"/>
        <pc:sldMkLst>
          <pc:docMk/>
          <pc:sldMk cId="0" sldId="316"/>
        </pc:sldMkLst>
      </pc:sldChg>
      <pc:sldChg chg="del">
        <pc:chgData name="Rachel Harrison" userId="S::rachel.harrison@bramhopeprimaryschool.co.uk::1ceaffb2-cd00-4957-9443-572dfb74df9c" providerId="AD" clId="Web-{E114B9B9-F5AC-BC38-BFD0-BD35F9E21AAF}" dt="2021-02-14T14:50:57.445" v="209"/>
        <pc:sldMkLst>
          <pc:docMk/>
          <pc:sldMk cId="0" sldId="317"/>
        </pc:sldMkLst>
      </pc:sldChg>
      <pc:sldChg chg="del">
        <pc:chgData name="Rachel Harrison" userId="S::rachel.harrison@bramhopeprimaryschool.co.uk::1ceaffb2-cd00-4957-9443-572dfb74df9c" providerId="AD" clId="Web-{E114B9B9-F5AC-BC38-BFD0-BD35F9E21AAF}" dt="2021-02-14T14:50:56.789" v="208"/>
        <pc:sldMkLst>
          <pc:docMk/>
          <pc:sldMk cId="0" sldId="318"/>
        </pc:sldMkLst>
      </pc:sldChg>
      <pc:sldChg chg="addSp modSp new">
        <pc:chgData name="Rachel Harrison" userId="S::rachel.harrison@bramhopeprimaryschool.co.uk::1ceaffb2-cd00-4957-9443-572dfb74df9c" providerId="AD" clId="Web-{E114B9B9-F5AC-BC38-BFD0-BD35F9E21AAF}" dt="2021-02-14T14:26:11.583" v="39" actId="14100"/>
        <pc:sldMkLst>
          <pc:docMk/>
          <pc:sldMk cId="2493864621" sldId="319"/>
        </pc:sldMkLst>
        <pc:picChg chg="add mod">
          <ac:chgData name="Rachel Harrison" userId="S::rachel.harrison@bramhopeprimaryschool.co.uk::1ceaffb2-cd00-4957-9443-572dfb74df9c" providerId="AD" clId="Web-{E114B9B9-F5AC-BC38-BFD0-BD35F9E21AAF}" dt="2021-02-14T14:25:48.474" v="34" actId="14100"/>
          <ac:picMkLst>
            <pc:docMk/>
            <pc:sldMk cId="2493864621" sldId="319"/>
            <ac:picMk id="2" creationId="{7B3847F3-F2EC-4E24-9D97-962892806EEB}"/>
          </ac:picMkLst>
        </pc:picChg>
        <pc:picChg chg="add mod">
          <ac:chgData name="Rachel Harrison" userId="S::rachel.harrison@bramhopeprimaryschool.co.uk::1ceaffb2-cd00-4957-9443-572dfb74df9c" providerId="AD" clId="Web-{E114B9B9-F5AC-BC38-BFD0-BD35F9E21AAF}" dt="2021-02-14T14:26:11.583" v="39" actId="14100"/>
          <ac:picMkLst>
            <pc:docMk/>
            <pc:sldMk cId="2493864621" sldId="319"/>
            <ac:picMk id="3" creationId="{E433A4EC-D88E-450B-8345-A79A9AF5ABD5}"/>
          </ac:picMkLst>
        </pc:picChg>
      </pc:sldChg>
      <pc:sldChg chg="add del replId">
        <pc:chgData name="Rachel Harrison" userId="S::rachel.harrison@bramhopeprimaryschool.co.uk::1ceaffb2-cd00-4957-9443-572dfb74df9c" providerId="AD" clId="Web-{E114B9B9-F5AC-BC38-BFD0-BD35F9E21AAF}" dt="2021-02-14T14:39:30.941" v="128"/>
        <pc:sldMkLst>
          <pc:docMk/>
          <pc:sldMk cId="1197387044" sldId="320"/>
        </pc:sldMkLst>
      </pc:sldChg>
      <pc:sldChg chg="add del replId">
        <pc:chgData name="Rachel Harrison" userId="S::rachel.harrison@bramhopeprimaryschool.co.uk::1ceaffb2-cd00-4957-9443-572dfb74df9c" providerId="AD" clId="Web-{E114B9B9-F5AC-BC38-BFD0-BD35F9E21AAF}" dt="2021-02-14T14:39:35.847" v="130"/>
        <pc:sldMkLst>
          <pc:docMk/>
          <pc:sldMk cId="1971318689" sldId="320"/>
        </pc:sldMkLst>
      </pc:sldChg>
      <pc:sldChg chg="modSp add replId">
        <pc:chgData name="Rachel Harrison" userId="S::rachel.harrison@bramhopeprimaryschool.co.uk::1ceaffb2-cd00-4957-9443-572dfb74df9c" providerId="AD" clId="Web-{E114B9B9-F5AC-BC38-BFD0-BD35F9E21AAF}" dt="2021-02-14T14:41:45.789" v="149" actId="20577"/>
        <pc:sldMkLst>
          <pc:docMk/>
          <pc:sldMk cId="3698570492" sldId="320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1:45.789" v="149" actId="20577"/>
          <ac:spMkLst>
            <pc:docMk/>
            <pc:sldMk cId="3698570492" sldId="320"/>
            <ac:spMk id="2" creationId="{00000000-0000-0000-0000-000000000000}"/>
          </ac:spMkLst>
        </pc:spChg>
      </pc:sldChg>
      <pc:sldChg chg="addSp delSp modSp new">
        <pc:chgData name="Rachel Harrison" userId="S::rachel.harrison@bramhopeprimaryschool.co.uk::1ceaffb2-cd00-4957-9443-572dfb74df9c" providerId="AD" clId="Web-{E114B9B9-F5AC-BC38-BFD0-BD35F9E21AAF}" dt="2021-02-14T14:43:51.711" v="162" actId="20577"/>
        <pc:sldMkLst>
          <pc:docMk/>
          <pc:sldMk cId="3196823118" sldId="321"/>
        </pc:sldMkLst>
        <pc:spChg chg="add mod">
          <ac:chgData name="Rachel Harrison" userId="S::rachel.harrison@bramhopeprimaryschool.co.uk::1ceaffb2-cd00-4957-9443-572dfb74df9c" providerId="AD" clId="Web-{E114B9B9-F5AC-BC38-BFD0-BD35F9E21AAF}" dt="2021-02-14T14:43:51.711" v="162" actId="20577"/>
          <ac:spMkLst>
            <pc:docMk/>
            <pc:sldMk cId="3196823118" sldId="321"/>
            <ac:spMk id="5" creationId="{E48FEE4D-322A-421B-B6C9-F0EDE7664F15}"/>
          </ac:spMkLst>
        </pc:spChg>
        <pc:picChg chg="add del mod">
          <ac:chgData name="Rachel Harrison" userId="S::rachel.harrison@bramhopeprimaryschool.co.uk::1ceaffb2-cd00-4957-9443-572dfb74df9c" providerId="AD" clId="Web-{E114B9B9-F5AC-BC38-BFD0-BD35F9E21AAF}" dt="2021-02-14T14:43:20.304" v="154"/>
          <ac:picMkLst>
            <pc:docMk/>
            <pc:sldMk cId="3196823118" sldId="321"/>
            <ac:picMk id="2" creationId="{3B079EC9-9E67-4F76-B439-77E40162ACD3}"/>
          </ac:picMkLst>
        </pc:picChg>
        <pc:picChg chg="add mod">
          <ac:chgData name="Rachel Harrison" userId="S::rachel.harrison@bramhopeprimaryschool.co.uk::1ceaffb2-cd00-4957-9443-572dfb74df9c" providerId="AD" clId="Web-{E114B9B9-F5AC-BC38-BFD0-BD35F9E21AAF}" dt="2021-02-14T14:43:43.351" v="158" actId="1076"/>
          <ac:picMkLst>
            <pc:docMk/>
            <pc:sldMk cId="3196823118" sldId="321"/>
            <ac:picMk id="3" creationId="{746769EB-5F67-428C-AF15-34F4379777BC}"/>
          </ac:picMkLst>
        </pc:picChg>
      </pc:sldChg>
      <pc:sldChg chg="modSp add replId">
        <pc:chgData name="Rachel Harrison" userId="S::rachel.harrison@bramhopeprimaryschool.co.uk::1ceaffb2-cd00-4957-9443-572dfb74df9c" providerId="AD" clId="Web-{E114B9B9-F5AC-BC38-BFD0-BD35F9E21AAF}" dt="2021-02-14T14:44:24.633" v="166" actId="20577"/>
        <pc:sldMkLst>
          <pc:docMk/>
          <pc:sldMk cId="2956686521" sldId="322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4:24.633" v="166" actId="20577"/>
          <ac:spMkLst>
            <pc:docMk/>
            <pc:sldMk cId="2956686521" sldId="322"/>
            <ac:spMk id="5" creationId="{E48FEE4D-322A-421B-B6C9-F0EDE7664F15}"/>
          </ac:spMkLst>
        </pc:spChg>
      </pc:sldChg>
      <pc:sldChg chg="modSp add replId">
        <pc:chgData name="Rachel Harrison" userId="S::rachel.harrison@bramhopeprimaryschool.co.uk::1ceaffb2-cd00-4957-9443-572dfb74df9c" providerId="AD" clId="Web-{E114B9B9-F5AC-BC38-BFD0-BD35F9E21AAF}" dt="2021-02-14T14:48:13.757" v="183" actId="20577"/>
        <pc:sldMkLst>
          <pc:docMk/>
          <pc:sldMk cId="2672125167" sldId="323"/>
        </pc:sldMkLst>
        <pc:spChg chg="mod">
          <ac:chgData name="Rachel Harrison" userId="S::rachel.harrison@bramhopeprimaryschool.co.uk::1ceaffb2-cd00-4957-9443-572dfb74df9c" providerId="AD" clId="Web-{E114B9B9-F5AC-BC38-BFD0-BD35F9E21AAF}" dt="2021-02-14T14:48:13.757" v="183" actId="20577"/>
          <ac:spMkLst>
            <pc:docMk/>
            <pc:sldMk cId="2672125167" sldId="323"/>
            <ac:spMk id="2" creationId="{00000000-0000-0000-0000-000000000000}"/>
          </ac:spMkLst>
        </pc:spChg>
      </pc:sldChg>
      <pc:sldChg chg="new del">
        <pc:chgData name="Rachel Harrison" userId="S::rachel.harrison@bramhopeprimaryschool.co.uk::1ceaffb2-cd00-4957-9443-572dfb74df9c" providerId="AD" clId="Web-{E114B9B9-F5AC-BC38-BFD0-BD35F9E21AAF}" dt="2021-02-14T14:52:22.164" v="230"/>
        <pc:sldMkLst>
          <pc:docMk/>
          <pc:sldMk cId="4254308054" sldId="324"/>
        </pc:sldMkLst>
      </pc:sldChg>
      <pc:sldChg chg="addSp delSp modSp add ord replId">
        <pc:chgData name="Rachel Harrison" userId="S::rachel.harrison@bramhopeprimaryschool.co.uk::1ceaffb2-cd00-4957-9443-572dfb74df9c" providerId="AD" clId="Web-{E114B9B9-F5AC-BC38-BFD0-BD35F9E21AAF}" dt="2021-02-14T14:55:04.853" v="262"/>
        <pc:sldMkLst>
          <pc:docMk/>
          <pc:sldMk cId="801553763" sldId="325"/>
        </pc:sldMkLst>
        <pc:spChg chg="add">
          <ac:chgData name="Rachel Harrison" userId="S::rachel.harrison@bramhopeprimaryschool.co.uk::1ceaffb2-cd00-4957-9443-572dfb74df9c" providerId="AD" clId="Web-{E114B9B9-F5AC-BC38-BFD0-BD35F9E21AAF}" dt="2021-02-14T14:55:04.853" v="262"/>
          <ac:spMkLst>
            <pc:docMk/>
            <pc:sldMk cId="801553763" sldId="325"/>
            <ac:spMk id="4" creationId="{EFAC94FB-7D0F-4BA4-92F8-CAE14F269E3F}"/>
          </ac:spMkLst>
        </pc:spChg>
        <pc:spChg chg="del">
          <ac:chgData name="Rachel Harrison" userId="S::rachel.harrison@bramhopeprimaryschool.co.uk::1ceaffb2-cd00-4957-9443-572dfb74df9c" providerId="AD" clId="Web-{E114B9B9-F5AC-BC38-BFD0-BD35F9E21AAF}" dt="2021-02-14T14:55:01.072" v="260"/>
          <ac:spMkLst>
            <pc:docMk/>
            <pc:sldMk cId="801553763" sldId="325"/>
            <ac:spMk id="6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E114B9B9-F5AC-BC38-BFD0-BD35F9E21AAF}" dt="2021-02-14T14:55:03.135" v="261" actId="1076"/>
          <ac:picMkLst>
            <pc:docMk/>
            <pc:sldMk cId="801553763" sldId="325"/>
            <ac:picMk id="2" creationId="{F1C9A729-E03F-4507-869D-7282F8A31115}"/>
          </ac:picMkLst>
        </pc:picChg>
      </pc:sldChg>
      <pc:sldChg chg="add replId">
        <pc:chgData name="Rachel Harrison" userId="S::rachel.harrison@bramhopeprimaryschool.co.uk::1ceaffb2-cd00-4957-9443-572dfb74df9c" providerId="AD" clId="Web-{E114B9B9-F5AC-BC38-BFD0-BD35F9E21AAF}" dt="2021-02-14T14:51:53.117" v="215"/>
        <pc:sldMkLst>
          <pc:docMk/>
          <pc:sldMk cId="3371123847" sldId="326"/>
        </pc:sldMkLst>
      </pc:sldChg>
      <pc:sldChg chg="addSp delSp modSp add ord replId">
        <pc:chgData name="Rachel Harrison" userId="S::rachel.harrison@bramhopeprimaryschool.co.uk::1ceaffb2-cd00-4957-9443-572dfb74df9c" providerId="AD" clId="Web-{E114B9B9-F5AC-BC38-BFD0-BD35F9E21AAF}" dt="2021-02-14T14:57:59.353" v="282"/>
        <pc:sldMkLst>
          <pc:docMk/>
          <pc:sldMk cId="1192070846" sldId="327"/>
        </pc:sldMkLst>
        <pc:spChg chg="del mod">
          <ac:chgData name="Rachel Harrison" userId="S::rachel.harrison@bramhopeprimaryschool.co.uk::1ceaffb2-cd00-4957-9443-572dfb74df9c" providerId="AD" clId="Web-{E114B9B9-F5AC-BC38-BFD0-BD35F9E21AAF}" dt="2021-02-14T14:54:43.148" v="256"/>
          <ac:spMkLst>
            <pc:docMk/>
            <pc:sldMk cId="1192070846" sldId="327"/>
            <ac:spMk id="2" creationId="{00000000-0000-0000-0000-000000000000}"/>
          </ac:spMkLst>
        </pc:spChg>
        <pc:spChg chg="add del mod">
          <ac:chgData name="Rachel Harrison" userId="S::rachel.harrison@bramhopeprimaryschool.co.uk::1ceaffb2-cd00-4957-9443-572dfb74df9c" providerId="AD" clId="Web-{E114B9B9-F5AC-BC38-BFD0-BD35F9E21AAF}" dt="2021-02-14T14:57:52.384" v="281"/>
          <ac:spMkLst>
            <pc:docMk/>
            <pc:sldMk cId="1192070846" sldId="327"/>
            <ac:spMk id="5" creationId="{8C18650C-9C5B-4161-A793-ECF45D7FBC6F}"/>
          </ac:spMkLst>
        </pc:spChg>
        <pc:spChg chg="add del">
          <ac:chgData name="Rachel Harrison" userId="S::rachel.harrison@bramhopeprimaryschool.co.uk::1ceaffb2-cd00-4957-9443-572dfb74df9c" providerId="AD" clId="Web-{E114B9B9-F5AC-BC38-BFD0-BD35F9E21AAF}" dt="2021-02-14T14:57:50.728" v="280"/>
          <ac:spMkLst>
            <pc:docMk/>
            <pc:sldMk cId="1192070846" sldId="327"/>
            <ac:spMk id="6" creationId="{EFAC94FB-7D0F-4BA4-92F8-CAE14F269E3F}"/>
          </ac:spMkLst>
        </pc:spChg>
        <pc:spChg chg="add">
          <ac:chgData name="Rachel Harrison" userId="S::rachel.harrison@bramhopeprimaryschool.co.uk::1ceaffb2-cd00-4957-9443-572dfb74df9c" providerId="AD" clId="Web-{E114B9B9-F5AC-BC38-BFD0-BD35F9E21AAF}" dt="2021-02-14T14:57:59.353" v="282"/>
          <ac:spMkLst>
            <pc:docMk/>
            <pc:sldMk cId="1192070846" sldId="327"/>
            <ac:spMk id="8" creationId="{DA2149E6-DA37-4737-A451-7F2E590065BB}"/>
          </ac:spMkLst>
        </pc:spChg>
        <pc:picChg chg="mod">
          <ac:chgData name="Rachel Harrison" userId="S::rachel.harrison@bramhopeprimaryschool.co.uk::1ceaffb2-cd00-4957-9443-572dfb74df9c" providerId="AD" clId="Web-{E114B9B9-F5AC-BC38-BFD0-BD35F9E21AAF}" dt="2021-02-14T14:54:45.679" v="257" actId="1076"/>
          <ac:picMkLst>
            <pc:docMk/>
            <pc:sldMk cId="1192070846" sldId="327"/>
            <ac:picMk id="4" creationId="{645B467B-C56D-4DB7-AB06-85D9E64D8363}"/>
          </ac:picMkLst>
        </pc:picChg>
      </pc:sldChg>
      <pc:sldChg chg="add replId">
        <pc:chgData name="Rachel Harrison" userId="S::rachel.harrison@bramhopeprimaryschool.co.uk::1ceaffb2-cd00-4957-9443-572dfb74df9c" providerId="AD" clId="Web-{E114B9B9-F5AC-BC38-BFD0-BD35F9E21AAF}" dt="2021-02-14T14:51:53.273" v="217"/>
        <pc:sldMkLst>
          <pc:docMk/>
          <pc:sldMk cId="1476713936" sldId="328"/>
        </pc:sldMkLst>
      </pc:sldChg>
      <pc:sldChg chg="addSp delSp modSp add ord replId">
        <pc:chgData name="Rachel Harrison" userId="S::rachel.harrison@bramhopeprimaryschool.co.uk::1ceaffb2-cd00-4957-9443-572dfb74df9c" providerId="AD" clId="Web-{E114B9B9-F5AC-BC38-BFD0-BD35F9E21AAF}" dt="2021-02-14T14:54:32.414" v="253"/>
        <pc:sldMkLst>
          <pc:docMk/>
          <pc:sldMk cId="2585369073" sldId="329"/>
        </pc:sldMkLst>
        <pc:spChg chg="del">
          <ac:chgData name="Rachel Harrison" userId="S::rachel.harrison@bramhopeprimaryschool.co.uk::1ceaffb2-cd00-4957-9443-572dfb74df9c" providerId="AD" clId="Web-{E114B9B9-F5AC-BC38-BFD0-BD35F9E21AAF}" dt="2021-02-14T14:54:22.273" v="250"/>
          <ac:spMkLst>
            <pc:docMk/>
            <pc:sldMk cId="2585369073" sldId="329"/>
            <ac:spMk id="2" creationId="{00000000-0000-0000-0000-000000000000}"/>
          </ac:spMkLst>
        </pc:spChg>
        <pc:spChg chg="add del mod">
          <ac:chgData name="Rachel Harrison" userId="S::rachel.harrison@bramhopeprimaryschool.co.uk::1ceaffb2-cd00-4957-9443-572dfb74df9c" providerId="AD" clId="Web-{E114B9B9-F5AC-BC38-BFD0-BD35F9E21AAF}" dt="2021-02-14T14:54:30.992" v="252"/>
          <ac:spMkLst>
            <pc:docMk/>
            <pc:sldMk cId="2585369073" sldId="329"/>
            <ac:spMk id="5" creationId="{31800A83-07EF-4BDB-B149-7D5C78692FBD}"/>
          </ac:spMkLst>
        </pc:spChg>
        <pc:spChg chg="add">
          <ac:chgData name="Rachel Harrison" userId="S::rachel.harrison@bramhopeprimaryschool.co.uk::1ceaffb2-cd00-4957-9443-572dfb74df9c" providerId="AD" clId="Web-{E114B9B9-F5AC-BC38-BFD0-BD35F9E21AAF}" dt="2021-02-14T14:54:32.414" v="253"/>
          <ac:spMkLst>
            <pc:docMk/>
            <pc:sldMk cId="2585369073" sldId="329"/>
            <ac:spMk id="6" creationId="{EFAC94FB-7D0F-4BA4-92F8-CAE14F269E3F}"/>
          </ac:spMkLst>
        </pc:spChg>
        <pc:picChg chg="mod">
          <ac:chgData name="Rachel Harrison" userId="S::rachel.harrison@bramhopeprimaryschool.co.uk::1ceaffb2-cd00-4957-9443-572dfb74df9c" providerId="AD" clId="Web-{E114B9B9-F5AC-BC38-BFD0-BD35F9E21AAF}" dt="2021-02-14T14:54:27.476" v="251" actId="1076"/>
          <ac:picMkLst>
            <pc:docMk/>
            <pc:sldMk cId="2585369073" sldId="329"/>
            <ac:picMk id="4" creationId="{C49C3CF7-2B0E-45E6-87D6-AEDDC1171B1A}"/>
          </ac:picMkLst>
        </pc:picChg>
      </pc:sldChg>
      <pc:sldChg chg="add replId">
        <pc:chgData name="Rachel Harrison" userId="S::rachel.harrison@bramhopeprimaryschool.co.uk::1ceaffb2-cd00-4957-9443-572dfb74df9c" providerId="AD" clId="Web-{E114B9B9-F5AC-BC38-BFD0-BD35F9E21AAF}" dt="2021-02-14T14:51:53.429" v="219"/>
        <pc:sldMkLst>
          <pc:docMk/>
          <pc:sldMk cId="4058771201" sldId="330"/>
        </pc:sldMkLst>
      </pc:sldChg>
      <pc:sldChg chg="addSp delSp modSp add ord replId">
        <pc:chgData name="Rachel Harrison" userId="S::rachel.harrison@bramhopeprimaryschool.co.uk::1ceaffb2-cd00-4957-9443-572dfb74df9c" providerId="AD" clId="Web-{E114B9B9-F5AC-BC38-BFD0-BD35F9E21AAF}" dt="2021-02-14T14:53:59.148" v="248"/>
        <pc:sldMkLst>
          <pc:docMk/>
          <pc:sldMk cId="3689605842" sldId="331"/>
        </pc:sldMkLst>
        <pc:spChg chg="add">
          <ac:chgData name="Rachel Harrison" userId="S::rachel.harrison@bramhopeprimaryschool.co.uk::1ceaffb2-cd00-4957-9443-572dfb74df9c" providerId="AD" clId="Web-{E114B9B9-F5AC-BC38-BFD0-BD35F9E21AAF}" dt="2021-02-14T14:53:59.148" v="248"/>
          <ac:spMkLst>
            <pc:docMk/>
            <pc:sldMk cId="3689605842" sldId="331"/>
            <ac:spMk id="4" creationId="{EFAC94FB-7D0F-4BA4-92F8-CAE14F269E3F}"/>
          </ac:spMkLst>
        </pc:spChg>
        <pc:spChg chg="del">
          <ac:chgData name="Rachel Harrison" userId="S::rachel.harrison@bramhopeprimaryschool.co.uk::1ceaffb2-cd00-4957-9443-572dfb74df9c" providerId="AD" clId="Web-{E114B9B9-F5AC-BC38-BFD0-BD35F9E21AAF}" dt="2021-02-14T14:53:52.523" v="246"/>
          <ac:spMkLst>
            <pc:docMk/>
            <pc:sldMk cId="3689605842" sldId="331"/>
            <ac:spMk id="6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E114B9B9-F5AC-BC38-BFD0-BD35F9E21AAF}" dt="2021-02-14T14:53:56.695" v="247" actId="1076"/>
          <ac:picMkLst>
            <pc:docMk/>
            <pc:sldMk cId="3689605842" sldId="331"/>
            <ac:picMk id="2" creationId="{E94E711B-8149-43A6-BE90-23C333479067}"/>
          </ac:picMkLst>
        </pc:picChg>
      </pc:sldChg>
      <pc:sldChg chg="add replId">
        <pc:chgData name="Rachel Harrison" userId="S::rachel.harrison@bramhopeprimaryschool.co.uk::1ceaffb2-cd00-4957-9443-572dfb74df9c" providerId="AD" clId="Web-{E114B9B9-F5AC-BC38-BFD0-BD35F9E21AAF}" dt="2021-02-14T14:51:53.554" v="221"/>
        <pc:sldMkLst>
          <pc:docMk/>
          <pc:sldMk cId="1526145042" sldId="332"/>
        </pc:sldMkLst>
      </pc:sldChg>
      <pc:sldChg chg="addSp delSp modSp add replId">
        <pc:chgData name="Rachel Harrison" userId="S::rachel.harrison@bramhopeprimaryschool.co.uk::1ceaffb2-cd00-4957-9443-572dfb74df9c" providerId="AD" clId="Web-{E114B9B9-F5AC-BC38-BFD0-BD35F9E21AAF}" dt="2021-02-14T14:53:10.508" v="244"/>
        <pc:sldMkLst>
          <pc:docMk/>
          <pc:sldMk cId="148911600" sldId="333"/>
        </pc:sldMkLst>
        <pc:spChg chg="add">
          <ac:chgData name="Rachel Harrison" userId="S::rachel.harrison@bramhopeprimaryschool.co.uk::1ceaffb2-cd00-4957-9443-572dfb74df9c" providerId="AD" clId="Web-{E114B9B9-F5AC-BC38-BFD0-BD35F9E21AAF}" dt="2021-02-14T14:53:10.508" v="244"/>
          <ac:spMkLst>
            <pc:docMk/>
            <pc:sldMk cId="148911600" sldId="333"/>
            <ac:spMk id="4" creationId="{EFAC94FB-7D0F-4BA4-92F8-CAE14F269E3F}"/>
          </ac:spMkLst>
        </pc:spChg>
        <pc:spChg chg="del">
          <ac:chgData name="Rachel Harrison" userId="S::rachel.harrison@bramhopeprimaryschool.co.uk::1ceaffb2-cd00-4957-9443-572dfb74df9c" providerId="AD" clId="Web-{E114B9B9-F5AC-BC38-BFD0-BD35F9E21AAF}" dt="2021-02-14T14:53:06.789" v="242"/>
          <ac:spMkLst>
            <pc:docMk/>
            <pc:sldMk cId="148911600" sldId="333"/>
            <ac:spMk id="5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E114B9B9-F5AC-BC38-BFD0-BD35F9E21AAF}" dt="2021-02-14T14:53:08.695" v="243" actId="1076"/>
          <ac:picMkLst>
            <pc:docMk/>
            <pc:sldMk cId="148911600" sldId="333"/>
            <ac:picMk id="2" creationId="{D437BE9C-5A65-469C-AAC0-09BBF7A8AE83}"/>
          </ac:picMkLst>
        </pc:picChg>
      </pc:sldChg>
      <pc:sldChg chg="add ord replId">
        <pc:chgData name="Rachel Harrison" userId="S::rachel.harrison@bramhopeprimaryschool.co.uk::1ceaffb2-cd00-4957-9443-572dfb74df9c" providerId="AD" clId="Web-{E114B9B9-F5AC-BC38-BFD0-BD35F9E21AAF}" dt="2021-02-14T14:53:02.711" v="241"/>
        <pc:sldMkLst>
          <pc:docMk/>
          <pc:sldMk cId="2306976617" sldId="334"/>
        </pc:sldMkLst>
      </pc:sldChg>
      <pc:sldChg chg="addSp delSp modSp add ord replId">
        <pc:chgData name="Rachel Harrison" userId="S::rachel.harrison@bramhopeprimaryschool.co.uk::1ceaffb2-cd00-4957-9443-572dfb74df9c" providerId="AD" clId="Web-{E114B9B9-F5AC-BC38-BFD0-BD35F9E21AAF}" dt="2021-02-14T14:52:52.695" v="240"/>
        <pc:sldMkLst>
          <pc:docMk/>
          <pc:sldMk cId="1913216030" sldId="335"/>
        </pc:sldMkLst>
        <pc:spChg chg="del mod">
          <ac:chgData name="Rachel Harrison" userId="S::rachel.harrison@bramhopeprimaryschool.co.uk::1ceaffb2-cd00-4957-9443-572dfb74df9c" providerId="AD" clId="Web-{E114B9B9-F5AC-BC38-BFD0-BD35F9E21AAF}" dt="2021-02-14T14:52:46.961" v="237"/>
          <ac:spMkLst>
            <pc:docMk/>
            <pc:sldMk cId="1913216030" sldId="335"/>
            <ac:spMk id="2" creationId="{00000000-0000-0000-0000-000000000000}"/>
          </ac:spMkLst>
        </pc:spChg>
        <pc:spChg chg="add del mod">
          <ac:chgData name="Rachel Harrison" userId="S::rachel.harrison@bramhopeprimaryschool.co.uk::1ceaffb2-cd00-4957-9443-572dfb74df9c" providerId="AD" clId="Web-{E114B9B9-F5AC-BC38-BFD0-BD35F9E21AAF}" dt="2021-02-14T14:52:51.679" v="239"/>
          <ac:spMkLst>
            <pc:docMk/>
            <pc:sldMk cId="1913216030" sldId="335"/>
            <ac:spMk id="5" creationId="{21035586-0432-4B00-95DC-AFD32E880DE0}"/>
          </ac:spMkLst>
        </pc:spChg>
        <pc:spChg chg="add">
          <ac:chgData name="Rachel Harrison" userId="S::rachel.harrison@bramhopeprimaryschool.co.uk::1ceaffb2-cd00-4957-9443-572dfb74df9c" providerId="AD" clId="Web-{E114B9B9-F5AC-BC38-BFD0-BD35F9E21AAF}" dt="2021-02-14T14:52:52.695" v="240"/>
          <ac:spMkLst>
            <pc:docMk/>
            <pc:sldMk cId="1913216030" sldId="335"/>
            <ac:spMk id="6" creationId="{EFAC94FB-7D0F-4BA4-92F8-CAE14F269E3F}"/>
          </ac:spMkLst>
        </pc:spChg>
        <pc:picChg chg="mod">
          <ac:chgData name="Rachel Harrison" userId="S::rachel.harrison@bramhopeprimaryschool.co.uk::1ceaffb2-cd00-4957-9443-572dfb74df9c" providerId="AD" clId="Web-{E114B9B9-F5AC-BC38-BFD0-BD35F9E21AAF}" dt="2021-02-14T14:52:49.273" v="238" actId="1076"/>
          <ac:picMkLst>
            <pc:docMk/>
            <pc:sldMk cId="1913216030" sldId="335"/>
            <ac:picMk id="3" creationId="{539F2AA7-256C-4CFE-BF13-F753034516A1}"/>
          </ac:picMkLst>
        </pc:picChg>
      </pc:sldChg>
      <pc:sldChg chg="add replId">
        <pc:chgData name="Rachel Harrison" userId="S::rachel.harrison@bramhopeprimaryschool.co.uk::1ceaffb2-cd00-4957-9443-572dfb74df9c" providerId="AD" clId="Web-{E114B9B9-F5AC-BC38-BFD0-BD35F9E21AAF}" dt="2021-02-14T14:51:53.804" v="225"/>
        <pc:sldMkLst>
          <pc:docMk/>
          <pc:sldMk cId="1228900661" sldId="336"/>
        </pc:sldMkLst>
      </pc:sldChg>
      <pc:sldChg chg="addSp delSp modSp add ord replId">
        <pc:chgData name="Rachel Harrison" userId="S::rachel.harrison@bramhopeprimaryschool.co.uk::1ceaffb2-cd00-4957-9443-572dfb74df9c" providerId="AD" clId="Web-{E114B9B9-F5AC-BC38-BFD0-BD35F9E21AAF}" dt="2021-02-14T14:52:37.258" v="234"/>
        <pc:sldMkLst>
          <pc:docMk/>
          <pc:sldMk cId="1736329249" sldId="337"/>
        </pc:sldMkLst>
        <pc:spChg chg="add">
          <ac:chgData name="Rachel Harrison" userId="S::rachel.harrison@bramhopeprimaryschool.co.uk::1ceaffb2-cd00-4957-9443-572dfb74df9c" providerId="AD" clId="Web-{E114B9B9-F5AC-BC38-BFD0-BD35F9E21AAF}" dt="2021-02-14T14:52:37.258" v="234"/>
          <ac:spMkLst>
            <pc:docMk/>
            <pc:sldMk cId="1736329249" sldId="337"/>
            <ac:spMk id="4" creationId="{EFAC94FB-7D0F-4BA4-92F8-CAE14F269E3F}"/>
          </ac:spMkLst>
        </pc:spChg>
        <pc:spChg chg="del">
          <ac:chgData name="Rachel Harrison" userId="S::rachel.harrison@bramhopeprimaryschool.co.uk::1ceaffb2-cd00-4957-9443-572dfb74df9c" providerId="AD" clId="Web-{E114B9B9-F5AC-BC38-BFD0-BD35F9E21AAF}" dt="2021-02-14T14:52:33.320" v="232"/>
          <ac:spMkLst>
            <pc:docMk/>
            <pc:sldMk cId="1736329249" sldId="337"/>
            <ac:spMk id="5" creationId="{E48FEE4D-322A-421B-B6C9-F0EDE7664F15}"/>
          </ac:spMkLst>
        </pc:spChg>
        <pc:picChg chg="mod">
          <ac:chgData name="Rachel Harrison" userId="S::rachel.harrison@bramhopeprimaryschool.co.uk::1ceaffb2-cd00-4957-9443-572dfb74df9c" providerId="AD" clId="Web-{E114B9B9-F5AC-BC38-BFD0-BD35F9E21AAF}" dt="2021-02-14T14:52:35.476" v="233" actId="1076"/>
          <ac:picMkLst>
            <pc:docMk/>
            <pc:sldMk cId="1736329249" sldId="337"/>
            <ac:picMk id="3" creationId="{746769EB-5F67-428C-AF15-34F4379777BC}"/>
          </ac:picMkLst>
        </pc:picChg>
      </pc:sldChg>
      <pc:sldChg chg="add replId">
        <pc:chgData name="Rachel Harrison" userId="S::rachel.harrison@bramhopeprimaryschool.co.uk::1ceaffb2-cd00-4957-9443-572dfb74df9c" providerId="AD" clId="Web-{E114B9B9-F5AC-BC38-BFD0-BD35F9E21AAF}" dt="2021-02-14T14:51:53.898" v="227"/>
        <pc:sldMkLst>
          <pc:docMk/>
          <pc:sldMk cId="4093566236" sldId="338"/>
        </pc:sldMkLst>
      </pc:sldChg>
    </pc:docChg>
  </pc:docChgLst>
  <pc:docChgLst>
    <pc:chgData name="Rachel Harrison" userId="S::rachel.harrison@bramhopeprimaryschool.co.uk::1ceaffb2-cd00-4957-9443-572dfb74df9c" providerId="AD" clId="Web-{B0C08A64-E82C-1797-FCAD-74587DC39160}"/>
    <pc:docChg chg="modSld">
      <pc:chgData name="Rachel Harrison" userId="S::rachel.harrison@bramhopeprimaryschool.co.uk::1ceaffb2-cd00-4957-9443-572dfb74df9c" providerId="AD" clId="Web-{B0C08A64-E82C-1797-FCAD-74587DC39160}" dt="2021-01-09T13:21:26.861" v="5" actId="20577"/>
      <pc:docMkLst>
        <pc:docMk/>
      </pc:docMkLst>
      <pc:sldChg chg="modSp">
        <pc:chgData name="Rachel Harrison" userId="S::rachel.harrison@bramhopeprimaryschool.co.uk::1ceaffb2-cd00-4957-9443-572dfb74df9c" providerId="AD" clId="Web-{B0C08A64-E82C-1797-FCAD-74587DC39160}" dt="2021-01-09T13:21:26.861" v="4" actId="20577"/>
        <pc:sldMkLst>
          <pc:docMk/>
          <pc:sldMk cId="0" sldId="288"/>
        </pc:sldMkLst>
        <pc:spChg chg="mod">
          <ac:chgData name="Rachel Harrison" userId="S::rachel.harrison@bramhopeprimaryschool.co.uk::1ceaffb2-cd00-4957-9443-572dfb74df9c" providerId="AD" clId="Web-{B0C08A64-E82C-1797-FCAD-74587DC39160}" dt="2021-01-09T13:21:26.861" v="4" actId="20577"/>
          <ac:spMkLst>
            <pc:docMk/>
            <pc:sldMk cId="0" sldId="288"/>
            <ac:spMk id="3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060CCA6B-7F55-3C93-BEC0-C784DED7B46F}"/>
    <pc:docChg chg="addSld modSld sldOrd">
      <pc:chgData name="Rachel Harrison" userId="S::rachel.harrison@bramhopeprimaryschool.co.uk::1ceaffb2-cd00-4957-9443-572dfb74df9c" providerId="AD" clId="Web-{060CCA6B-7F55-3C93-BEC0-C784DED7B46F}" dt="2021-01-12T14:56:58.815" v="32"/>
      <pc:docMkLst>
        <pc:docMk/>
      </pc:docMkLst>
      <pc:sldChg chg="delSp modSp new ord">
        <pc:chgData name="Rachel Harrison" userId="S::rachel.harrison@bramhopeprimaryschool.co.uk::1ceaffb2-cd00-4957-9443-572dfb74df9c" providerId="AD" clId="Web-{060CCA6B-7F55-3C93-BEC0-C784DED7B46F}" dt="2021-01-12T14:56:58.815" v="32"/>
        <pc:sldMkLst>
          <pc:docMk/>
          <pc:sldMk cId="2813962667" sldId="302"/>
        </pc:sldMkLst>
        <pc:spChg chg="mod">
          <ac:chgData name="Rachel Harrison" userId="S::rachel.harrison@bramhopeprimaryschool.co.uk::1ceaffb2-cd00-4957-9443-572dfb74df9c" providerId="AD" clId="Web-{060CCA6B-7F55-3C93-BEC0-C784DED7B46F}" dt="2021-01-12T14:44:02.063" v="31" actId="1076"/>
          <ac:spMkLst>
            <pc:docMk/>
            <pc:sldMk cId="2813962667" sldId="302"/>
            <ac:spMk id="2" creationId="{59EEA183-B230-490A-ACC8-2DF1D2781E86}"/>
          </ac:spMkLst>
        </pc:spChg>
        <pc:spChg chg="del">
          <ac:chgData name="Rachel Harrison" userId="S::rachel.harrison@bramhopeprimaryschool.co.uk::1ceaffb2-cd00-4957-9443-572dfb74df9c" providerId="AD" clId="Web-{060CCA6B-7F55-3C93-BEC0-C784DED7B46F}" dt="2021-01-12T14:56:58.815" v="32"/>
          <ac:spMkLst>
            <pc:docMk/>
            <pc:sldMk cId="2813962667" sldId="302"/>
            <ac:spMk id="3" creationId="{2B80B1DC-C9B6-4CCF-94A6-E4F48AE30153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CDCD3BA7-E40D-9E3E-F2EC-74B2BEF28B73}"/>
    <pc:docChg chg="modSld">
      <pc:chgData name="Rachel Harrison" userId="S::rachel.harrison@bramhopeprimaryschool.co.uk::1ceaffb2-cd00-4957-9443-572dfb74df9c" providerId="AD" clId="Web-{CDCD3BA7-E40D-9E3E-F2EC-74B2BEF28B73}" dt="2021-02-23T13:50:14.685" v="0" actId="20577"/>
      <pc:docMkLst>
        <pc:docMk/>
      </pc:docMkLst>
      <pc:sldChg chg="modSp">
        <pc:chgData name="Rachel Harrison" userId="S::rachel.harrison@bramhopeprimaryschool.co.uk::1ceaffb2-cd00-4957-9443-572dfb74df9c" providerId="AD" clId="Web-{CDCD3BA7-E40D-9E3E-F2EC-74B2BEF28B73}" dt="2021-02-23T13:50:14.685" v="0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CDCD3BA7-E40D-9E3E-F2EC-74B2BEF28B73}" dt="2021-02-23T13:50:14.685" v="0" actId="20577"/>
          <ac:spMkLst>
            <pc:docMk/>
            <pc:sldMk cId="0" sldId="274"/>
            <ac:spMk id="3" creationId="{334AE279-839C-466E-A36A-C0B3D995810F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748AE7B9-89B1-B648-A280-53199B20EE0F}"/>
    <pc:docChg chg="modSld">
      <pc:chgData name="Rachel Harrison" userId="S::rachel.harrison@bramhopeprimaryschool.co.uk::1ceaffb2-cd00-4957-9443-572dfb74df9c" providerId="AD" clId="Web-{748AE7B9-89B1-B648-A280-53199B20EE0F}" dt="2021-01-03T14:01:28.004" v="18" actId="20577"/>
      <pc:docMkLst>
        <pc:docMk/>
      </pc:docMkLst>
      <pc:sldChg chg="modSp">
        <pc:chgData name="Rachel Harrison" userId="S::rachel.harrison@bramhopeprimaryschool.co.uk::1ceaffb2-cd00-4957-9443-572dfb74df9c" providerId="AD" clId="Web-{748AE7B9-89B1-B648-A280-53199B20EE0F}" dt="2021-01-03T14:01:15.223" v="16" actId="20577"/>
        <pc:sldMkLst>
          <pc:docMk/>
          <pc:sldMk cId="0" sldId="260"/>
        </pc:sldMkLst>
        <pc:spChg chg="mod">
          <ac:chgData name="Rachel Harrison" userId="S::rachel.harrison@bramhopeprimaryschool.co.uk::1ceaffb2-cd00-4957-9443-572dfb74df9c" providerId="AD" clId="Web-{748AE7B9-89B1-B648-A280-53199B20EE0F}" dt="2021-01-03T14:01:15.223" v="16" actId="20577"/>
          <ac:spMkLst>
            <pc:docMk/>
            <pc:sldMk cId="0" sldId="260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748AE7B9-89B1-B648-A280-53199B20EE0F}" dt="2021-01-03T14:01:00.020" v="4" actId="20577"/>
          <ac:spMkLst>
            <pc:docMk/>
            <pc:sldMk cId="0" sldId="260"/>
            <ac:spMk id="6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748AE7B9-89B1-B648-A280-53199B20EE0F}" dt="2021-01-03T14:01:28.004" v="17" actId="20577"/>
        <pc:sldMkLst>
          <pc:docMk/>
          <pc:sldMk cId="0" sldId="273"/>
        </pc:sldMkLst>
        <pc:spChg chg="mod">
          <ac:chgData name="Rachel Harrison" userId="S::rachel.harrison@bramhopeprimaryschool.co.uk::1ceaffb2-cd00-4957-9443-572dfb74df9c" providerId="AD" clId="Web-{748AE7B9-89B1-B648-A280-53199B20EE0F}" dt="2021-01-03T14:01:28.004" v="17" actId="20577"/>
          <ac:spMkLst>
            <pc:docMk/>
            <pc:sldMk cId="0" sldId="273"/>
            <ac:spMk id="3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566B8552-EF58-0182-0C5C-DC04308F5409}"/>
    <pc:docChg chg="addSld modSld">
      <pc:chgData name="Rachel Harrison" userId="S::rachel.harrison@bramhopeprimaryschool.co.uk::1ceaffb2-cd00-4957-9443-572dfb74df9c" providerId="AD" clId="Web-{566B8552-EF58-0182-0C5C-DC04308F5409}" dt="2021-02-14T12:04:36.078" v="77" actId="14100"/>
      <pc:docMkLst>
        <pc:docMk/>
      </pc:docMkLst>
      <pc:sldChg chg="delSp modSp">
        <pc:chgData name="Rachel Harrison" userId="S::rachel.harrison@bramhopeprimaryschool.co.uk::1ceaffb2-cd00-4957-9443-572dfb74df9c" providerId="AD" clId="Web-{566B8552-EF58-0182-0C5C-DC04308F5409}" dt="2021-02-14T12:01:57.996" v="5"/>
        <pc:sldMkLst>
          <pc:docMk/>
          <pc:sldMk cId="2813962667" sldId="302"/>
        </pc:sldMkLst>
        <pc:spChg chg="mod">
          <ac:chgData name="Rachel Harrison" userId="S::rachel.harrison@bramhopeprimaryschool.co.uk::1ceaffb2-cd00-4957-9443-572dfb74df9c" providerId="AD" clId="Web-{566B8552-EF58-0182-0C5C-DC04308F5409}" dt="2021-02-14T12:01:45.605" v="1" actId="20577"/>
          <ac:spMkLst>
            <pc:docMk/>
            <pc:sldMk cId="2813962667" sldId="302"/>
            <ac:spMk id="2" creationId="{59EEA183-B230-490A-ACC8-2DF1D2781E86}"/>
          </ac:spMkLst>
        </pc:spChg>
        <pc:spChg chg="del">
          <ac:chgData name="Rachel Harrison" userId="S::rachel.harrison@bramhopeprimaryschool.co.uk::1ceaffb2-cd00-4957-9443-572dfb74df9c" providerId="AD" clId="Web-{566B8552-EF58-0182-0C5C-DC04308F5409}" dt="2021-02-14T12:01:50.637" v="2"/>
          <ac:spMkLst>
            <pc:docMk/>
            <pc:sldMk cId="2813962667" sldId="302"/>
            <ac:spMk id="3" creationId="{99DF9EAB-0AC7-4C50-8903-0AA6FA8436F3}"/>
          </ac:spMkLst>
        </pc:spChg>
        <pc:spChg chg="del">
          <ac:chgData name="Rachel Harrison" userId="S::rachel.harrison@bramhopeprimaryschool.co.uk::1ceaffb2-cd00-4957-9443-572dfb74df9c" providerId="AD" clId="Web-{566B8552-EF58-0182-0C5C-DC04308F5409}" dt="2021-02-14T12:01:56.090" v="4"/>
          <ac:spMkLst>
            <pc:docMk/>
            <pc:sldMk cId="2813962667" sldId="302"/>
            <ac:spMk id="4" creationId="{76B479D0-D727-4760-954D-7A209383D474}"/>
          </ac:spMkLst>
        </pc:spChg>
        <pc:picChg chg="del">
          <ac:chgData name="Rachel Harrison" userId="S::rachel.harrison@bramhopeprimaryschool.co.uk::1ceaffb2-cd00-4957-9443-572dfb74df9c" providerId="AD" clId="Web-{566B8552-EF58-0182-0C5C-DC04308F5409}" dt="2021-02-14T12:01:52.824" v="3"/>
          <ac:picMkLst>
            <pc:docMk/>
            <pc:sldMk cId="2813962667" sldId="302"/>
            <ac:picMk id="5" creationId="{77F470D1-3B5A-4B03-BEFC-15862DBF4EC9}"/>
          </ac:picMkLst>
        </pc:picChg>
        <pc:picChg chg="del">
          <ac:chgData name="Rachel Harrison" userId="S::rachel.harrison@bramhopeprimaryschool.co.uk::1ceaffb2-cd00-4957-9443-572dfb74df9c" providerId="AD" clId="Web-{566B8552-EF58-0182-0C5C-DC04308F5409}" dt="2021-02-14T12:01:57.996" v="5"/>
          <ac:picMkLst>
            <pc:docMk/>
            <pc:sldMk cId="2813962667" sldId="302"/>
            <ac:picMk id="6" creationId="{23B44FCA-F16E-4EB0-A6AC-50E6CE2A18A4}"/>
          </ac:picMkLst>
        </pc:picChg>
      </pc:sldChg>
      <pc:sldChg chg="addSp delSp modSp new">
        <pc:chgData name="Rachel Harrison" userId="S::rachel.harrison@bramhopeprimaryschool.co.uk::1ceaffb2-cd00-4957-9443-572dfb74df9c" providerId="AD" clId="Web-{566B8552-EF58-0182-0C5C-DC04308F5409}" dt="2021-02-14T12:04:36.078" v="77" actId="14100"/>
        <pc:sldMkLst>
          <pc:docMk/>
          <pc:sldMk cId="2231751827" sldId="304"/>
        </pc:sldMkLst>
        <pc:spChg chg="mod">
          <ac:chgData name="Rachel Harrison" userId="S::rachel.harrison@bramhopeprimaryschool.co.uk::1ceaffb2-cd00-4957-9443-572dfb74df9c" providerId="AD" clId="Web-{566B8552-EF58-0182-0C5C-DC04308F5409}" dt="2021-02-14T12:03:08.294" v="73" actId="1076"/>
          <ac:spMkLst>
            <pc:docMk/>
            <pc:sldMk cId="2231751827" sldId="304"/>
            <ac:spMk id="2" creationId="{B645AE64-3C0E-4711-A517-85F886E065AD}"/>
          </ac:spMkLst>
        </pc:spChg>
        <pc:spChg chg="del mod">
          <ac:chgData name="Rachel Harrison" userId="S::rachel.harrison@bramhopeprimaryschool.co.uk::1ceaffb2-cd00-4957-9443-572dfb74df9c" providerId="AD" clId="Web-{566B8552-EF58-0182-0C5C-DC04308F5409}" dt="2021-02-14T12:03:11.060" v="74"/>
          <ac:spMkLst>
            <pc:docMk/>
            <pc:sldMk cId="2231751827" sldId="304"/>
            <ac:spMk id="3" creationId="{13F8AB41-FE86-4374-8489-8BFA5EBBF328}"/>
          </ac:spMkLst>
        </pc:spChg>
        <pc:picChg chg="add mod">
          <ac:chgData name="Rachel Harrison" userId="S::rachel.harrison@bramhopeprimaryschool.co.uk::1ceaffb2-cd00-4957-9443-572dfb74df9c" providerId="AD" clId="Web-{566B8552-EF58-0182-0C5C-DC04308F5409}" dt="2021-02-14T12:04:36.078" v="77" actId="14100"/>
          <ac:picMkLst>
            <pc:docMk/>
            <pc:sldMk cId="2231751827" sldId="304"/>
            <ac:picMk id="4" creationId="{90B8039F-466B-41B5-B81D-6CF16A39339C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4CC1904D-951C-0CC1-31C0-EE595A6D1FBA}"/>
    <pc:docChg chg="addSld modSld">
      <pc:chgData name="Rachel Harrison" userId="S::rachel.harrison@bramhopeprimaryschool.co.uk::1ceaffb2-cd00-4957-9443-572dfb74df9c" providerId="AD" clId="Web-{4CC1904D-951C-0CC1-31C0-EE595A6D1FBA}" dt="2021-01-13T13:05:21.286" v="298" actId="20577"/>
      <pc:docMkLst>
        <pc:docMk/>
      </pc:docMkLst>
      <pc:sldChg chg="addSp modSp">
        <pc:chgData name="Rachel Harrison" userId="S::rachel.harrison@bramhopeprimaryschool.co.uk::1ceaffb2-cd00-4957-9443-572dfb74df9c" providerId="AD" clId="Web-{4CC1904D-951C-0CC1-31C0-EE595A6D1FBA}" dt="2021-01-13T12:49:00.683" v="147" actId="20577"/>
        <pc:sldMkLst>
          <pc:docMk/>
          <pc:sldMk cId="0" sldId="256"/>
        </pc:sldMkLst>
        <pc:spChg chg="mod">
          <ac:chgData name="Rachel Harrison" userId="S::rachel.harrison@bramhopeprimaryschool.co.uk::1ceaffb2-cd00-4957-9443-572dfb74df9c" providerId="AD" clId="Web-{4CC1904D-951C-0CC1-31C0-EE595A6D1FBA}" dt="2021-01-13T12:46:52.926" v="132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4CC1904D-951C-0CC1-31C0-EE595A6D1FBA}" dt="2021-01-13T12:49:00.683" v="147" actId="20577"/>
          <ac:spMkLst>
            <pc:docMk/>
            <pc:sldMk cId="0" sldId="256"/>
            <ac:spMk id="5" creationId="{00000000-0000-0000-0000-000000000000}"/>
          </ac:spMkLst>
        </pc:spChg>
        <pc:picChg chg="add mod">
          <ac:chgData name="Rachel Harrison" userId="S::rachel.harrison@bramhopeprimaryschool.co.uk::1ceaffb2-cd00-4957-9443-572dfb74df9c" providerId="AD" clId="Web-{4CC1904D-951C-0CC1-31C0-EE595A6D1FBA}" dt="2021-01-13T12:46:53.598" v="133" actId="1076"/>
          <ac:picMkLst>
            <pc:docMk/>
            <pc:sldMk cId="0" sldId="256"/>
            <ac:picMk id="3" creationId="{3BE5EA42-06BA-4101-AF79-D3A01A43622A}"/>
          </ac:picMkLst>
        </pc:picChg>
      </pc:sldChg>
      <pc:sldChg chg="addSp modSp">
        <pc:chgData name="Rachel Harrison" userId="S::rachel.harrison@bramhopeprimaryschool.co.uk::1ceaffb2-cd00-4957-9443-572dfb74df9c" providerId="AD" clId="Web-{4CC1904D-951C-0CC1-31C0-EE595A6D1FBA}" dt="2021-01-13T13:04:43.128" v="286" actId="1076"/>
        <pc:sldMkLst>
          <pc:docMk/>
          <pc:sldMk cId="0" sldId="274"/>
        </pc:sldMkLst>
        <pc:spChg chg="add mod">
          <ac:chgData name="Rachel Harrison" userId="S::rachel.harrison@bramhopeprimaryschool.co.uk::1ceaffb2-cd00-4957-9443-572dfb74df9c" providerId="AD" clId="Web-{4CC1904D-951C-0CC1-31C0-EE595A6D1FBA}" dt="2021-01-13T13:04:43.128" v="286" actId="1076"/>
          <ac:spMkLst>
            <pc:docMk/>
            <pc:sldMk cId="0" sldId="274"/>
            <ac:spMk id="3" creationId="{334AE279-839C-466E-A36A-C0B3D995810F}"/>
          </ac:spMkLst>
        </pc:spChg>
        <pc:spChg chg="mod">
          <ac:chgData name="Rachel Harrison" userId="S::rachel.harrison@bramhopeprimaryschool.co.uk::1ceaffb2-cd00-4957-9443-572dfb74df9c" providerId="AD" clId="Web-{4CC1904D-951C-0CC1-31C0-EE595A6D1FBA}" dt="2021-01-13T13:04:03.095" v="246" actId="1076"/>
          <ac:spMkLst>
            <pc:docMk/>
            <pc:sldMk cId="0" sldId="274"/>
            <ac:spMk id="7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4CC1904D-951C-0CC1-31C0-EE595A6D1FBA}" dt="2021-01-13T13:02:09.166" v="217" actId="20577"/>
        <pc:sldMkLst>
          <pc:docMk/>
          <pc:sldMk cId="0" sldId="275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2:09.166" v="217" actId="20577"/>
          <ac:spMkLst>
            <pc:docMk/>
            <pc:sldMk cId="0" sldId="275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4CC1904D-951C-0CC1-31C0-EE595A6D1FBA}" dt="2021-01-13T13:04:49.457" v="288" actId="1076"/>
        <pc:sldMkLst>
          <pc:docMk/>
          <pc:sldMk cId="0" sldId="276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4:47.753" v="287" actId="1076"/>
          <ac:spMkLst>
            <pc:docMk/>
            <pc:sldMk cId="0" sldId="276"/>
            <ac:spMk id="2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4CC1904D-951C-0CC1-31C0-EE595A6D1FBA}" dt="2021-01-13T13:04:49.457" v="288" actId="1076"/>
          <ac:picMkLst>
            <pc:docMk/>
            <pc:sldMk cId="0" sldId="276"/>
            <ac:picMk id="29698" creationId="{00000000-0000-0000-0000-000000000000}"/>
          </ac:picMkLst>
        </pc:picChg>
      </pc:sldChg>
      <pc:sldChg chg="modSp">
        <pc:chgData name="Rachel Harrison" userId="S::rachel.harrison@bramhopeprimaryschool.co.uk::1ceaffb2-cd00-4957-9443-572dfb74df9c" providerId="AD" clId="Web-{4CC1904D-951C-0CC1-31C0-EE595A6D1FBA}" dt="2021-01-13T13:03:55.516" v="245" actId="20577"/>
        <pc:sldMkLst>
          <pc:docMk/>
          <pc:sldMk cId="0" sldId="277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3:55.516" v="245" actId="20577"/>
          <ac:spMkLst>
            <pc:docMk/>
            <pc:sldMk cId="0" sldId="277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4CC1904D-951C-0CC1-31C0-EE595A6D1FBA}" dt="2021-01-13T13:02:29.152" v="225" actId="20577"/>
        <pc:sldMkLst>
          <pc:docMk/>
          <pc:sldMk cId="0" sldId="281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2:29.152" v="225" actId="20577"/>
          <ac:spMkLst>
            <pc:docMk/>
            <pc:sldMk cId="0" sldId="281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4CC1904D-951C-0CC1-31C0-EE595A6D1FBA}" dt="2021-01-13T13:04:56.082" v="290" actId="1076"/>
        <pc:sldMkLst>
          <pc:docMk/>
          <pc:sldMk cId="0" sldId="282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4:55.035" v="289" actId="1076"/>
          <ac:spMkLst>
            <pc:docMk/>
            <pc:sldMk cId="0" sldId="282"/>
            <ac:spMk id="2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4CC1904D-951C-0CC1-31C0-EE595A6D1FBA}" dt="2021-01-13T13:04:56.082" v="290" actId="1076"/>
          <ac:picMkLst>
            <pc:docMk/>
            <pc:sldMk cId="0" sldId="282"/>
            <ac:picMk id="29698" creationId="{00000000-0000-0000-0000-000000000000}"/>
          </ac:picMkLst>
        </pc:picChg>
      </pc:sldChg>
      <pc:sldChg chg="modSp">
        <pc:chgData name="Rachel Harrison" userId="S::rachel.harrison@bramhopeprimaryschool.co.uk::1ceaffb2-cd00-4957-9443-572dfb74df9c" providerId="AD" clId="Web-{4CC1904D-951C-0CC1-31C0-EE595A6D1FBA}" dt="2021-01-13T13:05:21.286" v="298" actId="20577"/>
        <pc:sldMkLst>
          <pc:docMk/>
          <pc:sldMk cId="0" sldId="283"/>
        </pc:sldMkLst>
        <pc:spChg chg="mod">
          <ac:chgData name="Rachel Harrison" userId="S::rachel.harrison@bramhopeprimaryschool.co.uk::1ceaffb2-cd00-4957-9443-572dfb74df9c" providerId="AD" clId="Web-{4CC1904D-951C-0CC1-31C0-EE595A6D1FBA}" dt="2021-01-13T13:05:21.286" v="298" actId="20577"/>
          <ac:spMkLst>
            <pc:docMk/>
            <pc:sldMk cId="0" sldId="283"/>
            <ac:spMk id="2" creationId="{00000000-0000-0000-0000-000000000000}"/>
          </ac:spMkLst>
        </pc:spChg>
      </pc:sldChg>
      <pc:sldChg chg="addSp modSp">
        <pc:chgData name="Rachel Harrison" userId="S::rachel.harrison@bramhopeprimaryschool.co.uk::1ceaffb2-cd00-4957-9443-572dfb74df9c" providerId="AD" clId="Web-{4CC1904D-951C-0CC1-31C0-EE595A6D1FBA}" dt="2021-01-13T12:45:56.719" v="109" actId="1076"/>
        <pc:sldMkLst>
          <pc:docMk/>
          <pc:sldMk cId="2813962667" sldId="302"/>
        </pc:sldMkLst>
        <pc:spChg chg="mod">
          <ac:chgData name="Rachel Harrison" userId="S::rachel.harrison@bramhopeprimaryschool.co.uk::1ceaffb2-cd00-4957-9443-572dfb74df9c" providerId="AD" clId="Web-{4CC1904D-951C-0CC1-31C0-EE595A6D1FBA}" dt="2021-01-13T12:43:47.790" v="96" actId="1076"/>
          <ac:spMkLst>
            <pc:docMk/>
            <pc:sldMk cId="2813962667" sldId="302"/>
            <ac:spMk id="2" creationId="{59EEA183-B230-490A-ACC8-2DF1D2781E86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45:56.594" v="107" actId="1076"/>
          <ac:spMkLst>
            <pc:docMk/>
            <pc:sldMk cId="2813962667" sldId="302"/>
            <ac:spMk id="3" creationId="{99DF9EAB-0AC7-4C50-8903-0AA6FA8436F3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44:07.729" v="102" actId="14100"/>
          <ac:spMkLst>
            <pc:docMk/>
            <pc:sldMk cId="2813962667" sldId="302"/>
            <ac:spMk id="4" creationId="{76B479D0-D727-4760-954D-7A209383D474}"/>
          </ac:spMkLst>
        </pc:spChg>
        <pc:picChg chg="add mod">
          <ac:chgData name="Rachel Harrison" userId="S::rachel.harrison@bramhopeprimaryschool.co.uk::1ceaffb2-cd00-4957-9443-572dfb74df9c" providerId="AD" clId="Web-{4CC1904D-951C-0CC1-31C0-EE595A6D1FBA}" dt="2021-01-13T12:45:56.657" v="108" actId="1076"/>
          <ac:picMkLst>
            <pc:docMk/>
            <pc:sldMk cId="2813962667" sldId="302"/>
            <ac:picMk id="5" creationId="{77F470D1-3B5A-4B03-BEFC-15862DBF4EC9}"/>
          </ac:picMkLst>
        </pc:picChg>
        <pc:picChg chg="add mod">
          <ac:chgData name="Rachel Harrison" userId="S::rachel.harrison@bramhopeprimaryschool.co.uk::1ceaffb2-cd00-4957-9443-572dfb74df9c" providerId="AD" clId="Web-{4CC1904D-951C-0CC1-31C0-EE595A6D1FBA}" dt="2021-01-13T12:45:56.719" v="109" actId="1076"/>
          <ac:picMkLst>
            <pc:docMk/>
            <pc:sldMk cId="2813962667" sldId="302"/>
            <ac:picMk id="6" creationId="{23B44FCA-F16E-4EB0-A6AC-50E6CE2A18A4}"/>
          </ac:picMkLst>
        </pc:picChg>
      </pc:sldChg>
      <pc:sldChg chg="addSp modSp new">
        <pc:chgData name="Rachel Harrison" userId="S::rachel.harrison@bramhopeprimaryschool.co.uk::1ceaffb2-cd00-4957-9443-572dfb74df9c" providerId="AD" clId="Web-{4CC1904D-951C-0CC1-31C0-EE595A6D1FBA}" dt="2021-01-13T12:59:30.798" v="210" actId="1076"/>
        <pc:sldMkLst>
          <pc:docMk/>
          <pc:sldMk cId="3890217807" sldId="303"/>
        </pc:sldMkLst>
        <pc:spChg chg="mod">
          <ac:chgData name="Rachel Harrison" userId="S::rachel.harrison@bramhopeprimaryschool.co.uk::1ceaffb2-cd00-4957-9443-572dfb74df9c" providerId="AD" clId="Web-{4CC1904D-951C-0CC1-31C0-EE595A6D1FBA}" dt="2021-01-13T12:49:47.451" v="184" actId="20577"/>
          <ac:spMkLst>
            <pc:docMk/>
            <pc:sldMk cId="3890217807" sldId="303"/>
            <ac:spMk id="2" creationId="{E26ADDE3-CE57-4448-9F31-1E86EB03F890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50:59.143" v="188" actId="1076"/>
          <ac:spMkLst>
            <pc:docMk/>
            <pc:sldMk cId="3890217807" sldId="303"/>
            <ac:spMk id="3" creationId="{FA2D755B-315A-446C-92DE-87B1CB3FD635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51:14.956" v="195" actId="20577"/>
          <ac:spMkLst>
            <pc:docMk/>
            <pc:sldMk cId="3890217807" sldId="303"/>
            <ac:spMk id="4" creationId="{7BF576DB-24E2-4E71-8221-EBC62336A054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57:45.166" v="199" actId="14100"/>
          <ac:spMkLst>
            <pc:docMk/>
            <pc:sldMk cId="3890217807" sldId="303"/>
            <ac:spMk id="5" creationId="{C06369A8-59C7-48CD-9647-CF7A31CD0797}"/>
          </ac:spMkLst>
        </pc:spChg>
        <pc:spChg chg="add mod">
          <ac:chgData name="Rachel Harrison" userId="S::rachel.harrison@bramhopeprimaryschool.co.uk::1ceaffb2-cd00-4957-9443-572dfb74df9c" providerId="AD" clId="Web-{4CC1904D-951C-0CC1-31C0-EE595A6D1FBA}" dt="2021-01-13T12:58:02.605" v="208" actId="20577"/>
          <ac:spMkLst>
            <pc:docMk/>
            <pc:sldMk cId="3890217807" sldId="303"/>
            <ac:spMk id="6" creationId="{FC1A2D33-58BD-457F-A428-9C1682B1FE58}"/>
          </ac:spMkLst>
        </pc:spChg>
        <pc:picChg chg="add mod">
          <ac:chgData name="Rachel Harrison" userId="S::rachel.harrison@bramhopeprimaryschool.co.uk::1ceaffb2-cd00-4957-9443-572dfb74df9c" providerId="AD" clId="Web-{4CC1904D-951C-0CC1-31C0-EE595A6D1FBA}" dt="2021-01-13T12:59:30.798" v="210" actId="1076"/>
          <ac:picMkLst>
            <pc:docMk/>
            <pc:sldMk cId="3890217807" sldId="303"/>
            <ac:picMk id="7" creationId="{B7D525C3-E5AA-44D0-A0A6-DA456147308D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8A3EE9AB-7652-989A-5E0F-D9A23CDE5C9D}"/>
    <pc:docChg chg="modSld">
      <pc:chgData name="Rachel Harrison" userId="S::rachel.harrison@bramhopeprimaryschool.co.uk::1ceaffb2-cd00-4957-9443-572dfb74df9c" providerId="AD" clId="Web-{8A3EE9AB-7652-989A-5E0F-D9A23CDE5C9D}" dt="2021-01-13T13:40:06.162" v="205" actId="20577"/>
      <pc:docMkLst>
        <pc:docMk/>
      </pc:docMkLst>
      <pc:sldChg chg="modSp">
        <pc:chgData name="Rachel Harrison" userId="S::rachel.harrison@bramhopeprimaryschool.co.uk::1ceaffb2-cd00-4957-9443-572dfb74df9c" providerId="AD" clId="Web-{8A3EE9AB-7652-989A-5E0F-D9A23CDE5C9D}" dt="2021-01-13T13:29:19.617" v="22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9:19.617" v="22" actId="20577"/>
          <ac:spMkLst>
            <pc:docMk/>
            <pc:sldMk cId="0" sldId="274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6:16.691" v="1" actId="20577"/>
        <pc:sldMkLst>
          <pc:docMk/>
          <pc:sldMk cId="0" sldId="278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6:16.691" v="1" actId="20577"/>
          <ac:spMkLst>
            <pc:docMk/>
            <pc:sldMk cId="0" sldId="278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7:00.614" v="6" actId="20577"/>
        <pc:sldMkLst>
          <pc:docMk/>
          <pc:sldMk cId="0" sldId="279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7:00.614" v="6" actId="20577"/>
          <ac:spMkLst>
            <pc:docMk/>
            <pc:sldMk cId="0" sldId="279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7:59.052" v="17" actId="20577"/>
        <pc:sldMkLst>
          <pc:docMk/>
          <pc:sldMk cId="0" sldId="280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7:59.052" v="17" actId="20577"/>
          <ac:spMkLst>
            <pc:docMk/>
            <pc:sldMk cId="0" sldId="280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7:17.411" v="10" actId="20577"/>
        <pc:sldMkLst>
          <pc:docMk/>
          <pc:sldMk cId="0" sldId="284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7:17.411" v="10" actId="20577"/>
          <ac:spMkLst>
            <pc:docMk/>
            <pc:sldMk cId="0" sldId="284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8:13.850" v="20" actId="20577"/>
        <pc:sldMkLst>
          <pc:docMk/>
          <pc:sldMk cId="0" sldId="285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8:13.850" v="20" actId="20577"/>
          <ac:spMkLst>
            <pc:docMk/>
            <pc:sldMk cId="0" sldId="285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27:46.302" v="15" actId="20577"/>
        <pc:sldMkLst>
          <pc:docMk/>
          <pc:sldMk cId="0" sldId="286"/>
        </pc:sldMkLst>
        <pc:spChg chg="mod">
          <ac:chgData name="Rachel Harrison" userId="S::rachel.harrison@bramhopeprimaryschool.co.uk::1ceaffb2-cd00-4957-9443-572dfb74df9c" providerId="AD" clId="Web-{8A3EE9AB-7652-989A-5E0F-D9A23CDE5C9D}" dt="2021-01-13T13:27:46.302" v="15" actId="20577"/>
          <ac:spMkLst>
            <pc:docMk/>
            <pc:sldMk cId="0" sldId="286"/>
            <ac:spMk id="2" creationId="{00000000-0000-0000-0000-000000000000}"/>
          </ac:spMkLst>
        </pc:spChg>
      </pc:sldChg>
      <pc:sldChg chg="addSp delSp modSp">
        <pc:chgData name="Rachel Harrison" userId="S::rachel.harrison@bramhopeprimaryschool.co.uk::1ceaffb2-cd00-4957-9443-572dfb74df9c" providerId="AD" clId="Web-{8A3EE9AB-7652-989A-5E0F-D9A23CDE5C9D}" dt="2021-01-13T13:33:40.357" v="70"/>
        <pc:sldMkLst>
          <pc:docMk/>
          <pc:sldMk cId="0" sldId="287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1:31.463" v="42" actId="1076"/>
          <ac:spMkLst>
            <pc:docMk/>
            <pc:sldMk cId="0" sldId="287"/>
            <ac:spMk id="4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8A3EE9AB-7652-989A-5E0F-D9A23CDE5C9D}" dt="2021-01-13T13:29:49.617" v="25"/>
          <ac:spMkLst>
            <pc:docMk/>
            <pc:sldMk cId="0" sldId="287"/>
            <ac:spMk id="5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8A3EE9AB-7652-989A-5E0F-D9A23CDE5C9D}" dt="2021-01-13T13:29:48.211" v="24"/>
          <ac:spMkLst>
            <pc:docMk/>
            <pc:sldMk cId="0" sldId="287"/>
            <ac:spMk id="6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8A3EE9AB-7652-989A-5E0F-D9A23CDE5C9D}" dt="2021-01-13T13:29:42.492" v="23"/>
          <ac:spMkLst>
            <pc:docMk/>
            <pc:sldMk cId="0" sldId="287"/>
            <ac:spMk id="7" creationId="{00000000-0000-0000-0000-000000000000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1:46.432" v="44" actId="1076"/>
          <ac:spMkLst>
            <pc:docMk/>
            <pc:sldMk cId="0" sldId="287"/>
            <ac:spMk id="8" creationId="{2FE9C6F8-9B28-4036-944F-7E326926DED2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2:06.167" v="49" actId="1076"/>
          <ac:spMkLst>
            <pc:docMk/>
            <pc:sldMk cId="0" sldId="287"/>
            <ac:spMk id="9" creationId="{7917E45C-6826-4951-9B39-27EADB805189}"/>
          </ac:spMkLst>
        </pc:spChg>
        <pc:spChg chg="add del">
          <ac:chgData name="Rachel Harrison" userId="S::rachel.harrison@bramhopeprimaryschool.co.uk::1ceaffb2-cd00-4957-9443-572dfb74df9c" providerId="AD" clId="Web-{8A3EE9AB-7652-989A-5E0F-D9A23CDE5C9D}" dt="2021-01-13T13:33:40.357" v="70"/>
          <ac:spMkLst>
            <pc:docMk/>
            <pc:sldMk cId="0" sldId="287"/>
            <ac:spMk id="10" creationId="{E93DBCD5-B63C-4968-A23A-335216D48E7D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1:59.073" v="48" actId="20577"/>
          <ac:spMkLst>
            <pc:docMk/>
            <pc:sldMk cId="0" sldId="287"/>
            <ac:spMk id="11" creationId="{D4936960-F78B-4ECF-BFB6-757188D5F079}"/>
          </ac:spMkLst>
        </pc:spChg>
        <pc:spChg chg="add del mod">
          <ac:chgData name="Rachel Harrison" userId="S::rachel.harrison@bramhopeprimaryschool.co.uk::1ceaffb2-cd00-4957-9443-572dfb74df9c" providerId="AD" clId="Web-{8A3EE9AB-7652-989A-5E0F-D9A23CDE5C9D}" dt="2021-01-13T13:33:18.825" v="60"/>
          <ac:spMkLst>
            <pc:docMk/>
            <pc:sldMk cId="0" sldId="287"/>
            <ac:spMk id="12" creationId="{DE09EBBD-FAB2-4B4D-AFD0-EF96FF5C11DA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3:35.825" v="69" actId="20577"/>
          <ac:spMkLst>
            <pc:docMk/>
            <pc:sldMk cId="0" sldId="287"/>
            <ac:spMk id="13" creationId="{AF6223B1-289A-4142-A2F7-D0E287994938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33:31.778" v="68" actId="20577"/>
          <ac:spMkLst>
            <pc:docMk/>
            <pc:sldMk cId="0" sldId="287"/>
            <ac:spMk id="14" creationId="{9D17227D-890F-412A-A4EF-2BD5FADE1590}"/>
          </ac:spMkLst>
        </pc:spChg>
      </pc:sldChg>
      <pc:sldChg chg="addSp modSp">
        <pc:chgData name="Rachel Harrison" userId="S::rachel.harrison@bramhopeprimaryschool.co.uk::1ceaffb2-cd00-4957-9443-572dfb74df9c" providerId="AD" clId="Web-{8A3EE9AB-7652-989A-5E0F-D9A23CDE5C9D}" dt="2021-01-13T13:40:06.162" v="205" actId="20577"/>
        <pc:sldMkLst>
          <pc:docMk/>
          <pc:sldMk cId="0" sldId="288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8:23.551" v="84" actId="20577"/>
          <ac:spMkLst>
            <pc:docMk/>
            <pc:sldMk cId="0" sldId="288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8A3EE9AB-7652-989A-5E0F-D9A23CDE5C9D}" dt="2021-01-13T13:38:16.113" v="82" actId="20577"/>
          <ac:spMkLst>
            <pc:docMk/>
            <pc:sldMk cId="0" sldId="288"/>
            <ac:spMk id="3" creationId="{00000000-0000-0000-0000-000000000000}"/>
          </ac:spMkLst>
        </pc:spChg>
        <pc:spChg chg="add mod">
          <ac:chgData name="Rachel Harrison" userId="S::rachel.harrison@bramhopeprimaryschool.co.uk::1ceaffb2-cd00-4957-9443-572dfb74df9c" providerId="AD" clId="Web-{8A3EE9AB-7652-989A-5E0F-D9A23CDE5C9D}" dt="2021-01-13T13:40:06.162" v="205" actId="20577"/>
          <ac:spMkLst>
            <pc:docMk/>
            <pc:sldMk cId="0" sldId="288"/>
            <ac:spMk id="4" creationId="{B6B60808-2385-4256-80A7-24ECC8541903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4:52.030" v="71" actId="20577"/>
        <pc:sldMkLst>
          <pc:docMk/>
          <pc:sldMk cId="0" sldId="290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4:52.030" v="71" actId="20577"/>
          <ac:spMkLst>
            <pc:docMk/>
            <pc:sldMk cId="0" sldId="290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4:58.952" v="72" actId="20577"/>
        <pc:sldMkLst>
          <pc:docMk/>
          <pc:sldMk cId="0" sldId="292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4:58.952" v="72" actId="20577"/>
          <ac:spMkLst>
            <pc:docMk/>
            <pc:sldMk cId="0" sldId="292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5:04.452" v="75" actId="20577"/>
        <pc:sldMkLst>
          <pc:docMk/>
          <pc:sldMk cId="0" sldId="294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5:04.452" v="75" actId="20577"/>
          <ac:spMkLst>
            <pc:docMk/>
            <pc:sldMk cId="0" sldId="294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5:09.202" v="77" actId="20577"/>
        <pc:sldMkLst>
          <pc:docMk/>
          <pc:sldMk cId="0" sldId="296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5:09.202" v="77" actId="20577"/>
          <ac:spMkLst>
            <pc:docMk/>
            <pc:sldMk cId="0" sldId="296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7:48.863" v="78" actId="20577"/>
        <pc:sldMkLst>
          <pc:docMk/>
          <pc:sldMk cId="0" sldId="298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7:48.863" v="78" actId="20577"/>
          <ac:spMkLst>
            <pc:docMk/>
            <pc:sldMk cId="0" sldId="298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8A3EE9AB-7652-989A-5E0F-D9A23CDE5C9D}" dt="2021-01-13T13:37:54.535" v="81" actId="20577"/>
        <pc:sldMkLst>
          <pc:docMk/>
          <pc:sldMk cId="0" sldId="300"/>
        </pc:sldMkLst>
        <pc:spChg chg="mod">
          <ac:chgData name="Rachel Harrison" userId="S::rachel.harrison@bramhopeprimaryschool.co.uk::1ceaffb2-cd00-4957-9443-572dfb74df9c" providerId="AD" clId="Web-{8A3EE9AB-7652-989A-5E0F-D9A23CDE5C9D}" dt="2021-01-13T13:37:54.535" v="81" actId="20577"/>
          <ac:spMkLst>
            <pc:docMk/>
            <pc:sldMk cId="0" sldId="300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37090-B664-4FB1-AB55-1D5C70A8F0D3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EA183-B230-490A-ACC8-2DF1D2781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541" y="43261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"/>
              </a:rPr>
              <a:t>Today we will be looking at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 the digraph '</a:t>
            </a:r>
            <a:r>
              <a:rPr lang="en-GB" sz="7000" dirty="0" err="1">
                <a:cs typeface="Calibri"/>
              </a:rPr>
              <a:t>ea</a:t>
            </a:r>
            <a:r>
              <a:rPr lang="en-GB" dirty="0">
                <a:cs typeface="Calibri"/>
              </a:rPr>
              <a:t>'</a:t>
            </a:r>
            <a:endParaRPr lang="en-GB" dirty="0"/>
          </a:p>
        </p:txBody>
      </p:sp>
      <p:pic>
        <p:nvPicPr>
          <p:cNvPr id="3" name="Picture 3" descr="A picture containing water, outdoor, sky, ocean&#10;&#10;Description automatically generated">
            <a:extLst>
              <a:ext uri="{FF2B5EF4-FFF2-40B4-BE49-F238E27FC236}">
                <a16:creationId xmlns:a16="http://schemas.microsoft.com/office/drawing/2014/main" id="{25967DA2-DB75-41D7-9510-71A96FC09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205" y="2080120"/>
            <a:ext cx="7101467" cy="3757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B0A136-0DB2-40C2-8B84-3BA99542ED71}"/>
              </a:ext>
            </a:extLst>
          </p:cNvPr>
          <p:cNvSpPr txBox="1"/>
          <p:nvPr/>
        </p:nvSpPr>
        <p:spPr>
          <a:xfrm>
            <a:off x="4027449" y="5830229"/>
            <a:ext cx="2743200" cy="7848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4500" dirty="0">
                <a:latin typeface="Comic Sans MS"/>
                <a:cs typeface="Calibri"/>
              </a:rPr>
              <a:t>sea</a:t>
            </a:r>
          </a:p>
        </p:txBody>
      </p:sp>
    </p:spTree>
    <p:extLst>
      <p:ext uri="{BB962C8B-B14F-4D97-AF65-F5344CB8AC3E}">
        <p14:creationId xmlns:p14="http://schemas.microsoft.com/office/powerpoint/2010/main" val="2813962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5AE64-3C0E-4711-A517-85F886E06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8795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"/>
              </a:rPr>
              <a:t>We have already learnt about the '</a:t>
            </a:r>
            <a:r>
              <a:rPr lang="en-GB" sz="5000" dirty="0" err="1">
                <a:latin typeface="Comic Sans MS"/>
                <a:cs typeface="Calibri"/>
              </a:rPr>
              <a:t>ee</a:t>
            </a:r>
            <a:r>
              <a:rPr lang="en-GB" dirty="0">
                <a:cs typeface="Calibri"/>
              </a:rPr>
              <a:t>' digraph 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which makes the same sound</a:t>
            </a:r>
          </a:p>
        </p:txBody>
      </p:sp>
      <p:sp>
        <p:nvSpPr>
          <p:cNvPr id="5" name="Rectangle 4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95256" y="4622924"/>
            <a:ext cx="1368152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000" i="1" dirty="0">
                <a:cs typeface="Calibri"/>
              </a:rPr>
              <a:t>sleep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68102" y="3558768"/>
            <a:ext cx="1368152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000" i="1" dirty="0">
                <a:cs typeface="Calibri"/>
              </a:rPr>
              <a:t>bee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90081" y="5489478"/>
            <a:ext cx="1368152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000" i="1" dirty="0"/>
              <a:t>tree</a:t>
            </a:r>
            <a:endParaRPr lang="en-GB" sz="4000" i="1" dirty="0">
              <a:cs typeface="Calibri"/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46A5D3F0-D4C5-40DD-9CB8-683674E1A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7010" y="2745477"/>
            <a:ext cx="2743200" cy="1831680"/>
          </a:xfrm>
          <a:prstGeom prst="rect">
            <a:avLst/>
          </a:prstGeom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16A46566-764E-429C-8C0E-C8E663F1B2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9083" y="4267691"/>
            <a:ext cx="2743200" cy="250432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CF5C8D6B-EAA7-485A-9EA9-990137BF1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958" y="2470344"/>
            <a:ext cx="2095500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751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40" y="7946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Today we are focussing on:</a:t>
            </a:r>
            <a:endParaRPr lang="en-US" sz="6000" dirty="0"/>
          </a:p>
        </p:txBody>
      </p:sp>
      <p:sp>
        <p:nvSpPr>
          <p:cNvPr id="5" name="Rectangle 4"/>
          <p:cNvSpPr/>
          <p:nvPr/>
        </p:nvSpPr>
        <p:spPr>
          <a:xfrm>
            <a:off x="323528" y="5013176"/>
            <a:ext cx="8945778" cy="110799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000" dirty="0"/>
              <a:t>Start today’s learning by watching this teaching video:</a:t>
            </a:r>
          </a:p>
          <a:p>
            <a:endParaRPr lang="en-GB" dirty="0"/>
          </a:p>
          <a:p>
            <a:r>
              <a:rPr lang="en-GB" dirty="0"/>
              <a:t>             </a:t>
            </a:r>
            <a:r>
              <a:rPr lang="en-GB" dirty="0">
                <a:ea typeface="+mn-lt"/>
                <a:cs typeface="+mn-lt"/>
              </a:rPr>
              <a:t>                 https://www.youtube.com/watch?v=bLr4TXq58jw</a:t>
            </a:r>
            <a:endParaRPr lang="en-US" sz="2200" dirty="0">
              <a:cs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8144" y="1844824"/>
            <a:ext cx="1872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</a:p>
        </p:txBody>
      </p:sp>
      <p:sp>
        <p:nvSpPr>
          <p:cNvPr id="7" name="Rectangle 6"/>
          <p:cNvSpPr/>
          <p:nvPr/>
        </p:nvSpPr>
        <p:spPr>
          <a:xfrm>
            <a:off x="5796136" y="2132856"/>
            <a:ext cx="2592288" cy="247760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GB" sz="7000" dirty="0"/>
              <a:t>‘</a:t>
            </a:r>
            <a:r>
              <a:rPr lang="en-GB" sz="7000" b="1" dirty="0" err="1">
                <a:latin typeface="Comic Sans MS"/>
              </a:rPr>
              <a:t>ea</a:t>
            </a:r>
            <a:r>
              <a:rPr lang="en-GB" sz="7000" dirty="0"/>
              <a:t>' </a:t>
            </a:r>
            <a:endParaRPr lang="en-US" sz="7000">
              <a:cs typeface="Calibri"/>
            </a:endParaRPr>
          </a:p>
          <a:p>
            <a:pPr algn="ctr"/>
            <a:r>
              <a:rPr lang="en-GB" sz="3500" dirty="0"/>
              <a:t>​</a:t>
            </a:r>
            <a:endParaRPr lang="en-GB" dirty="0"/>
          </a:p>
          <a:p>
            <a:pPr algn="ctr" fontAlgn="base"/>
            <a:r>
              <a:rPr lang="en-GB" sz="5000" dirty="0">
                <a:latin typeface="Comic Sans MS"/>
              </a:rPr>
              <a:t> l</a:t>
            </a:r>
            <a:r>
              <a:rPr lang="en-GB" sz="5000" u="sng" dirty="0">
                <a:latin typeface="Comic Sans MS"/>
              </a:rPr>
              <a:t>ea</a:t>
            </a:r>
            <a:r>
              <a:rPr lang="en-GB" sz="5000" dirty="0">
                <a:latin typeface="Comic Sans MS"/>
              </a:rPr>
              <a:t>f</a:t>
            </a:r>
            <a:endParaRPr lang="en-GB" sz="5000">
              <a:latin typeface="Comic Sans MS"/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78BBCC1D-9C03-416B-BEE2-F0F848351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595" y="1672451"/>
            <a:ext cx="5150004" cy="289048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container, box&#10;&#10;Description automatically generated">
            <a:extLst>
              <a:ext uri="{FF2B5EF4-FFF2-40B4-BE49-F238E27FC236}">
                <a16:creationId xmlns:a16="http://schemas.microsoft.com/office/drawing/2014/main" id="{7B3847F3-F2EC-4E24-9D97-962892806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41" y="300367"/>
            <a:ext cx="4304370" cy="6350191"/>
          </a:xfrm>
          <a:prstGeom prst="rect">
            <a:avLst/>
          </a:prstGeom>
        </p:spPr>
      </p:pic>
      <p:pic>
        <p:nvPicPr>
          <p:cNvPr id="3" name="Picture 3" descr="A picture containing calendar&#10;&#10;Description automatically generated">
            <a:extLst>
              <a:ext uri="{FF2B5EF4-FFF2-40B4-BE49-F238E27FC236}">
                <a16:creationId xmlns:a16="http://schemas.microsoft.com/office/drawing/2014/main" id="{E433A4EC-D88E-450B-8345-A79A9AF5A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717" y="112246"/>
            <a:ext cx="4304370" cy="678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864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ADDE3-CE57-4448-9F31-1E86EB03F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737" y="7950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"/>
              </a:rPr>
              <a:t>Here's a fun video you may enjoy to help you to learn the </a:t>
            </a:r>
            <a:r>
              <a:rPr lang="en-GB" sz="5500" dirty="0">
                <a:cs typeface="Calibri"/>
              </a:rPr>
              <a:t>‘</a:t>
            </a:r>
            <a:r>
              <a:rPr lang="en-GB" sz="5500" dirty="0" err="1">
                <a:cs typeface="Calibri"/>
              </a:rPr>
              <a:t>ea</a:t>
            </a:r>
            <a:r>
              <a:rPr lang="en-GB" sz="5500" dirty="0">
                <a:cs typeface="Calibri"/>
              </a:rPr>
              <a:t>' sound</a:t>
            </a:r>
            <a:endParaRPr lang="en-GB" dirty="0"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2D755B-315A-446C-92DE-87B1CB3FD635}"/>
              </a:ext>
            </a:extLst>
          </p:cNvPr>
          <p:cNvSpPr txBox="1"/>
          <p:nvPr/>
        </p:nvSpPr>
        <p:spPr>
          <a:xfrm>
            <a:off x="812181" y="3665034"/>
            <a:ext cx="500132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https://www.youtube.com/watch?v=L6F4KRdhqak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F576DB-24E2-4E71-8221-EBC62336A054}"/>
              </a:ext>
            </a:extLst>
          </p:cNvPr>
          <p:cNvSpPr txBox="1"/>
          <p:nvPr/>
        </p:nvSpPr>
        <p:spPr>
          <a:xfrm>
            <a:off x="598449" y="316322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Geraldine Giraffe:</a:t>
            </a:r>
          </a:p>
        </p:txBody>
      </p:sp>
      <p:pic>
        <p:nvPicPr>
          <p:cNvPr id="9" name="Picture 9" descr="A picture containing cat, indoor, mammal, orange&#10;&#10;Description automatically generated">
            <a:extLst>
              <a:ext uri="{FF2B5EF4-FFF2-40B4-BE49-F238E27FC236}">
                <a16:creationId xmlns:a16="http://schemas.microsoft.com/office/drawing/2014/main" id="{607255D8-D673-451C-BB04-3F6337C3A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3254" y="2664891"/>
            <a:ext cx="2743200" cy="152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17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latin typeface="Comic Sans MS"/>
              </a:rPr>
              <a:t>ee</a:t>
            </a:r>
            <a:r>
              <a:rPr lang="en-GB" dirty="0"/>
              <a:t> and </a:t>
            </a:r>
            <a:r>
              <a:rPr lang="en-GB" dirty="0" err="1">
                <a:latin typeface="Comic Sans MS"/>
              </a:rPr>
              <a:t>ea</a:t>
            </a:r>
            <a:r>
              <a:rPr lang="en-GB" dirty="0"/>
              <a:t> comparison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979712" y="1340768"/>
            <a:ext cx="5022304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https://www.youtube.com/watch?v=3PJGqbCeRU4</a:t>
            </a:r>
            <a:endParaRPr lang="en-US" dirty="0"/>
          </a:p>
        </p:txBody>
      </p:sp>
      <p:pic>
        <p:nvPicPr>
          <p:cNvPr id="4" name="Picture 4" descr="A picture containing text, bird, outdoor, water&#10;&#10;Description automatically generated">
            <a:extLst>
              <a:ext uri="{FF2B5EF4-FFF2-40B4-BE49-F238E27FC236}">
                <a16:creationId xmlns:a16="http://schemas.microsoft.com/office/drawing/2014/main" id="{40943606-26AB-4DD6-83F6-AC27E633D8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560" y="2263697"/>
            <a:ext cx="5424587" cy="559233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Have a go at reading these ‘</a:t>
            </a:r>
            <a:r>
              <a:rPr lang="en-GB" dirty="0" err="1">
                <a:latin typeface="Comic Sans MS"/>
                <a:cs typeface="Calibri"/>
              </a:rPr>
              <a:t>ea</a:t>
            </a:r>
            <a:r>
              <a:rPr lang="en-GB" dirty="0"/>
              <a:t>’ words.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Can you identify where the different sounds are to help you to </a:t>
            </a:r>
            <a:r>
              <a:rPr lang="en-GB" i="1" dirty="0"/>
              <a:t>sound out</a:t>
            </a:r>
            <a:r>
              <a:rPr lang="en-GB" dirty="0"/>
              <a:t>?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328085" y="2862146"/>
            <a:ext cx="4120790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0" dirty="0"/>
              <a:t> </a:t>
            </a:r>
            <a:r>
              <a:rPr lang="en-GB" sz="20000" dirty="0" err="1">
                <a:solidFill>
                  <a:srgbClr val="FF0000"/>
                </a:solidFill>
                <a:latin typeface="Comic Sans MS"/>
              </a:rPr>
              <a:t>ea</a:t>
            </a:r>
            <a:endParaRPr lang="en-US" sz="20000" dirty="0" err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4AE279-839C-466E-A36A-C0B3D995810F}"/>
              </a:ext>
            </a:extLst>
          </p:cNvPr>
          <p:cNvSpPr txBox="1"/>
          <p:nvPr/>
        </p:nvSpPr>
        <p:spPr>
          <a:xfrm>
            <a:off x="1890131" y="5523570"/>
            <a:ext cx="590271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The different colours on the next slides help to show the different sounds (and where you would put sound buttons).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746769EB-5F67-428C-AF15-34F437977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717" y="654205"/>
            <a:ext cx="4685370" cy="468537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48FEE4D-322A-421B-B6C9-F0EDE7664F15}"/>
              </a:ext>
            </a:extLst>
          </p:cNvPr>
          <p:cNvSpPr txBox="1">
            <a:spLocks/>
          </p:cNvSpPr>
          <p:nvPr/>
        </p:nvSpPr>
        <p:spPr>
          <a:xfrm>
            <a:off x="611560" y="5157192"/>
            <a:ext cx="8229600" cy="114300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0" dirty="0">
                <a:latin typeface="Comic Sans MS"/>
              </a:rPr>
              <a:t>beach</a:t>
            </a:r>
            <a:endParaRPr lang="en-US" sz="1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823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746769EB-5F67-428C-AF15-34F437977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717" y="654205"/>
            <a:ext cx="4685370" cy="468537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48FEE4D-322A-421B-B6C9-F0EDE7664F15}"/>
              </a:ext>
            </a:extLst>
          </p:cNvPr>
          <p:cNvSpPr txBox="1">
            <a:spLocks/>
          </p:cNvSpPr>
          <p:nvPr/>
        </p:nvSpPr>
        <p:spPr>
          <a:xfrm>
            <a:off x="611560" y="5157192"/>
            <a:ext cx="8229600" cy="114300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0" dirty="0">
                <a:solidFill>
                  <a:schemeClr val="accent1"/>
                </a:solidFill>
                <a:latin typeface="Comic Sans MS"/>
              </a:rPr>
              <a:t>b</a:t>
            </a:r>
            <a:r>
              <a:rPr lang="en-GB" sz="12000" dirty="0">
                <a:solidFill>
                  <a:srgbClr val="FF0000"/>
                </a:solidFill>
                <a:latin typeface="Comic Sans MS"/>
              </a:rPr>
              <a:t>ea</a:t>
            </a:r>
            <a:r>
              <a:rPr lang="en-GB" sz="12000" dirty="0">
                <a:solidFill>
                  <a:srgbClr val="00B050"/>
                </a:solidFill>
                <a:latin typeface="Comic Sans MS"/>
              </a:rPr>
              <a:t>ch</a:t>
            </a:r>
            <a:endParaRPr lang="en-US" sz="12000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686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157192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leaf</a:t>
            </a:r>
            <a:endParaRPr lang="en-US" sz="12000" dirty="0">
              <a:latin typeface="Comic Sans MS" pitchFamily="66" charset="0"/>
            </a:endParaRPr>
          </a:p>
        </p:txBody>
      </p:sp>
      <p:sp>
        <p:nvSpPr>
          <p:cNvPr id="26626" name="AutoShape 2" descr="data:image/jpg;base64,%20/9j/4AAQSkZJRgABAQEAYABgAAD/2wBDAAUDBAQEAwUEBAQFBQUGBwwIBwcHBw8LCwkMEQ8SEhEPERETFhwXExQaFRERGCEYGh0dHx8fExciJCIeJBweHx7/2wBDAQUFBQcGBw4ICA4eFBEUHh4eHh4eHh4eHh4eHh4eHh4eHh4eHh4eHh4eHh4eHh4eHh4eHh4eHh4eHh4eHh4eHh7/wAARCAG1Ap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1oO9PDPU22TP+pP5VYjs7h1BW3OK+gujx7FdJnUd6mS7cdc1KLG73Y+zt+VOk0u7AyYW/KpbiOzGfbGI70wzMx61JHpl4xH7lgCeuK1k8NXDIG8wDPrUuUENRbMiORy1WEZscda1V8OyheJBu9xT4/D8+4FmBFS6kO4+RmfDnOWNSbCzVvRaKqpg4PvU0WmqGG6s3ViUoMzba0GwMqncav2to24BgR+FasVqigcVYCqo6dK551jSNMrpYAgHfirsMaxoFWmM20ZB4oWUE9cVzycpI1VkPeNiPvE1Wlkljb7pwPSrZc0x/uk0ou24StuiJbzaPnUimNfqelRyyFuPLzVVkMmdq4atY049US5y7mlFeK3U05brLbay7a0lkPce9WxaSp0OaJQguoRnUZfD9zR5q5xVSMTYPBJp8EDsxaTj2rFwSNVOT2Lg6UUAYGKKzNwooooAKKCQBknFUdb1O20nTZb66J8uMZ2ryzHsB7k0m0ldjSu7ItzSxwxtJLIkaKMlmOAB7muUv/iF4dhvorK0uG1CZpNrC3GQg7knpx6Zri/E2p3muu8l7cNHbR9LVG+RDj+L+8wz371nWksNhHt8hV3gKCeq9fyrzqmNd7QWh3wwcUrzep6PbeOLCe1kmWzu1K5wrBcEeuc1JpfiqKRV+2Wv2ZmbHyvuAHYn/AAry6edLhJD/AMt0jK5z0NEl5d+ZFFH80uVZs8AADJ5+tZfXauho8HTZ7BJ4i09ZjErOxH3mVcgfX0psmqWsmHiuEKn3ryu215Y7swo8sMkiKxbPG4kgAj8KnF/507YZIn5SVQflLD+WexrWGOmnfQxlgYNanpMtxx83IPQ1RuZ1P3elchpmsXFhOLWRpGjPzKkhyCP9k/0rqYZLW7t1mic7W/SvZwWLjV0aszycVhZUtU7oglljIwetVZducqx+lWZrfn5Oah+zMRzivTVjgdyszkcUm7/aNTyW7Yziq0iMg5BqroLC+Y3rQsmW5NVJWf8AhHNRiZgcMMGrsI14p+cZqT7QB3rFFwRTXueankHc3Td8daable9YP2lvegTt1o5A5mbTXSkdaiaQseGrPtw0zY5qcq0dPlSC7ZJM5U8moWn44qN2OMmoi3NUhNsna4pDcc1XJWl3x9wSfrRYLskNwc0CRmPWomkQ/dwKRX55YYoAkYtnlqjkLAE7s0kjL1DZqLd1700ApZj0NNO/rmgh89OKY0h6NmmMMSE4BzU8UExwTwPekhmjj7dfWlmus8g0tRF2GKNVyzZqZZIl5FYv2hieMkVKnmP9KjlY7mo14vPNEV0mcnmqUcDEfeGanihIxu6+1JpArlpbiRm+ReDVu3WaQ5c7VqvF8owBU0fmycKpJrNj2LylF71PFPGvoTVFba443KRV2OxCoNz5NZuxcbj3ulA44qNroEfeNSRW8YOCNxq39nhXGIwDUaDszP8APJ6A1G00jHABNafkwqfuimARJ0UCnzBZmafNbOF6daY8M0g4ArSPJ+UAUKgzkt+VFw5TKFgrH5uT9KVNPjz/AKr9K10VF9zUgGegxRzMdjNg0uHdlowKtLYQDHykfiatilJzU3YyutnCvQtz/tVKIwo4dx+NLkUFhmkAm0/89HpHDgcTN+VKXWmM2aB3Iv3v/PdvyopdtFOwgFjDnlVP4VPHbxr/AAj8BT+KcCMUrsSsL5a46Cl2KR0pAeadmkMQIo7U9Tim5FFJgSqRT1P0qJeO9KZFU9MmpaGibrRtIGetQ/accbBikNy390VPKx3LHmKByMGmNPx0FVJZwfvEZqH7VGDznFUqYc1i403HK5pm7jgEVVNwh+7JxQLor8rYNacnkTzF5LggYqZZgykZrJaZSd2cfjSG5yvDCp9kmHNY1RKgBXHNTJ5axjC5zWJFMc53Z55q5DIVOd1TKkXGZqQsvTGKl3D1FZ3nq2PmwaZJcSbhtGT9ax9k2zRVbKxpGQCnBuKoRm4xvkXgdqSS/VfY+9L2T6Fe1tuaVFZsOoIx+Zh+FWUukc/LmplTkuhSqxZZoPSmCRcVXvNSsbOIy3d5BAg7u4FQ9NzRNSdkea/FH4gHwzrcWi32IEvVIimdtqspHr0/H865+e71XU7ttQ1HUvtlqoH2KJQAsYwPTqSQDk+lV/2kb7QPF3h2LRYLJr25M4EFyp2iNsdQ3U/QVy/hayuvDvhdLC3aaSSP78jAuTtGOBmvGxdVuTtK6PZwtJRgpONmdXEJLO18y6yyj5hkj53Pt6Vja7rsNnaSSSMrSAAIvct0HH0rm9U1jxHfv9l0vTbnbzuubgbct3OO1ZN/ZPp11H9ojF3eMA000mSFY+g7Yrgc2lsdPL3Os07VBbRRRyEPM3zMo5ycZwfarYvH8yJ2b5mRn2e5/rzmsDR4ltLW51bU8byMRIAfu46fof0pt7fTKwkZNs0a7lTuRnnH6007IVrs0rTVFe6vbOXBkSKOTn+X59KfrOqQ2FxHqPnFEnAiYnO3PYn+Wa4y9kuIL+8vBJuaaAIpB9G4P5VuXE811otnILcljnfCvIYMOeP1qrpis0dZp3iJbm28q4GJQ3Trzjgg10Hh/Vp7W5QcyW0vVvT3/WvI59L1KGANp4lkI+YRZyVx7itTwf4tYxva3CsJY2OUfgge9a0q0qbUuxlUoqaaPboNY0+4na3t762lmX78aSgsv1AqwJl/vZrxm18Lzal8QYPEmk6kbCMoGnjAGJW9179q9TRZ/K3sMgfeK9Aa+swWK9vC89D53G4RUGuR3NMTkE+lBlhdTuAzWPJO/TkVEZpAc5rv5DguajQws27P4VBe26yMNgxVMTsOrYp63L/3s1SixNk0NjtHz/MKeLOBptpxtFVxdSt0pyzSFstxRaQ9Cd7GPawjxn3qhJasvBwDWh5y7fvYqu8se7lqItoHYdZyLB8rDINTySxMM9D6VnXV0oT5KorcsSfmpqFwNWVkJqs4Ut1FZ73DZPzVH5xz1NaKNiOZF1+tQSbh90HNQ+cc9TR9oNOwcyJVjkPJOKXceRiot8jE4zQWcHk0rDTRYCYGSacMAVUMxHrR9owO9OzGpJE5kamPIMe9RfaCR0pu8n+GiwuYmggaRuWAFWPsqqOZKqrI3oRThIx9al3AtQwRhsl6uxiFQO9Z0cmOmKmjlC/eJNS0xmnG0fZRUwZey1nQ3A78VZjlzzWbRV0aERIP3ASauxM2Oy1lJK3HzVOsxHXNZyiUmbUflbMlufc0jSoP4qzI5ielRvMy+tRyMfMbEd0q8KAPele5XHXJNc+943akW5dvWn7MXOzce4A/iqB7gE1Sj82TrnFW4IxnlTmk0kHM2O88gYANOiZmOTnrUywruy/SnlV/hxUtorlYnmj+6aeJjjhcVEWIPSnAZFBRJ5pNN8zB5am7TSeWtIBTMMmjzCPek8taMbaAHFhQGWot/tTZHOPlFAFnNFUN83p+tFBPMjaCqOWyacGh6bWz9anMcJJOaiMK4O1qz5rmlhDNDH/Bk+9OFzAw5QD6VH5DkfdNNazk3ZwKLR7hqTFrduhINOCxED95UHksn3hxjrTZI3K/KwH407eYl6FsQxn7sw/GmSYjH3g3vWZJ5yZw1QNcyr1JpqHmS5pdDRll4yOPwqnNOyn7/FQG6ZutRGRHznNWo2JcrkjTAnlqa825dv61GUj65IpSiYwrc1ZJEzOvfNNE7HvTJxMudvIrNu7pbON5rhwiqMnNKpUhShzSeg4U5VJcsdzSedgfmfH1NQXOow20Zaa4WPHqcCvGPHfxYitJngsl85V4J4xXkHiH4lanfEh7kovOFGQP/r189VzxybVCF/M+hoZDs60rH09qfxK0TTi3mXqB14PfNZcnxw8Pxkr+9cjqUX5fzOK+RLjxJctP5jTcf7XU1VbUrm+bdcyFIB0ToK5Pr2MerkkejHK8EtLNn2LafHTQZJQPmKf3s9K7Xw38RfDmtssNtqUSzkZETttJ+nY18ER6zbb9sEwJHY8HPt2qez1eeOcPFNLE4O4YkOc/StqeY4mD9/VEzyfCVFam2n95+j9tqTEY3U+aaF4yDtJNfG/w8+N2uaBstdWl/tHT+BtlbEkf0Y/yNe++FPiV4Y8SW6NZ6jGsjdYpG2sD6V69DGUKvkzwsVluIodOZd0ejQzW8J+VQT71aa4wM8ZPpXMxXcJAfeNvrniuZ8VfEC207/R9NH2m4ztB6qD/AFrTF4qhho81SX+Zz4bC18RPlpxOv8beKl8P6OZIgsl5KdsCN6/3iPQV49p8VzdajPcahfSXU93J5pRpCRH/ALo6KKzfEetXF3Os19cGW4f75PRAMEjH0o8K3uo6g6XFmkRVc7oW6sOo56Zx/OvkK+Oli62mkex9Zh8AsJR7y7/5HZp4ZQ3djfNK0kdpuKxAfeJ6Hn6mtW8ggSHayqshGACQoH1NJYxXTKHliYMBnAb7v4ngVZksbSIGe4Ds+OfMbfj8K12Whk5PqYtxG0UZaOSziP8AfkOa565tnecyS3Gns2fvLnP4Z/xrorueOd9itDIpOPLaID8qpTWVpHlpoFWM9Vbp+dZPUaZyniHRr3UPLt45n8gHdIVXluc4FJLoDXNuZHYpMuCq9TgE1u6p4lt7LbBa6fnLbSVJzSiK6a2+1WMrGYktiQZC+ox6VMOVyaRUm1FHE3WmXkNwkNvDDJH2DA8H1/8ArVPbW9/LqZi+8nA24wq4GMYFdfDqth9ojt5tPuDckAvJHFuRCT0z1rRSCKQtKI/KB5JK4GB3p+zTe4Ko7aox7SO7idYlvPLXouE5b8OgFaF1otnfzJ9otUedBnz0AB/GrFsnmqWWN2j7PIdufoKs2E9x5m0qYYh+Ga1i7aGb11K82nRJZssczRlMElQPzB9aq2niyGCVrOKaQgP8wDbST0/GtC9aaQPsV13KSD059D6g+9eA3t/Jp2vXV1GzxyxyHCHG0AHnB7ioxE5Rj7pthaaqNpn0XZ6vHOVmLRzRkY2njH5d6vQ/Y7wkC5W2k3fKjn5SP97/ABryjw3rSTRx3UQwso3OgP6j6V00d+skazRHKEdRRh83xFDaQYnK6FVao7SbSrhF3YLp/fQ7l/MVXMEiEA5xWDp+u3lhcb7W4aM46BuD+BrsdG8TaXqxWPVLdIZjx50QwCfcV7+F4ijU92orM8LE5JKCvB3RSjhKjLE0kjqgrM+JHjbw94UJto72DULs/dgjb5l/3u1eL6/8WdQvBJ5Ki3DcKo/lXXVzujDRJtmWHyPEVtdEu57e1yrdJF56c1E8zMPl5+lfNkXxK1tZSrzIhJ6dmx7/AIiul0b4mamoQbo5Fzkq+AT+PeuN8Qcr96Gh3vh120krnsz+YR3pBH/tEVymg+PrO92mdVjz1O8EV2lnd2N3CjxyRncOMNXoYXPcPW0vY83E5NXo62IFt9wyGNO+zADlq2bXTJLhcwgEeuafJod0qFinTsK9SOIhLVM8uVGUXqjAMBx98UhiK/xCtB7WRGwYpP8AvmomtpP7pFaOqluyFSb2RUBK9DS4kYZ61QvNQlt9WNmlk0sYjDeaOhb+7W3AI3iVvLYEjp3FclPMKFWbhGWqOyrgK1KCnKOjKDK2fu05U9avhU/55tSbVByIW/KuvmOPkRUWLIpwgParaq0h4ib8qsJbO3/LNqTnYpRRm+Tt6qacqr025rVjsNx+csB3qdbO1iIbGfrUe0Q+UyIoWf7kJP4VaXT5SMkAfjV+R4wMIdvtUfm/U0nOT2DQq/YZf4WFSx2VwMVYSVv7pFTRC4kPyo2PWpcn1DlRHFDMvUVZWNsDdin+TPjt+dRSRSA8tU8w7DzE5/5aKKb9nY/ekqLy5QMjJqRd/bOaLgILZc8nNSpCg+7gVHIZV7VAZZvSizYmasbKijkE1KlxtXGB9axlkmz71YWK6ZdwU4qXEabNXzNy8vSCWMHG7NUIILmR8YI+taCWOF5Yk1m7LqWuZgJM9FJqZenpRFb7T979Km8vtUOSLUWRGo2kwehIq15dHl+wpcw+VlZHDetOK7j0qwFHoKTb7UcwcpXMeOwppi5q1t9qNtHMw5WU/Loq1haKOZhykcU3mMCG4+taETRquchjXIW935f8RrQt77efmarlTZnGobst4ScLxUfnSHndVJJVI4cU7dn+MAVCii+YtfaWB5OcUhvFPVQaovIclevuKqySMp96tQuS5GjK8bHglc+9QSRox5aqBn96ctwxHX86rkaJ5kTzWwQBs5BqIpjpTZbj5RzVb7UBkbsCqUWS2WSsm37pxUDuyHgHj2qRdQYgBTin/bFwdyqc9eKauugtCqZ2b61438dvFM1nAbCFuSDnnFe0O8bxM0YQN9K+Yf2j7addUNxIzBDnmvn+IJy9nGK2b1PfyCEHWcn0R45qWpSySszSkHPzZAxWTLLC+TuUOeuVI/WqtzdRSSYDDGe9Z966hCqnL+oPT8q8+hh9lse5WrrfcsXDNE+Y1JI67h1qtPdXErCN8gdCM1R3TqQfMf8AOkE8yjDAEe9enTocu+p5k8RfyL1xEyKJF+4TjcBnFPt5pgvExI9uKht5JriBljY+6+tQJFIzcsR9DT5VJNSY+dpqUVozdtrryiGZgWHQda3dD1i8hlEguGRB/CMD864yAYcKrZrSiuFEZxyOgGeprjr0EjvoYhvc9o0L4jaqlqtv9rkktxz874rpI/FVvLE8yMkkxXhgeQe49q8Ds77yQzEjgDHv7Vtabr5msnTGyUHcuPTpivIr4O75kejTrxPRJtbZ7C5uHLMZG8qNe57nH6CvWvhPp8suh2zSlo2TJwfvEkZOfzxjtivGfBkAkvbeGS33C3TcA5GS7HP6k/pX0H4dmm06ztWFoSTjenQ89fxqMPTXMzPG1PdR2tpa7bdMs5Uc7Rxk1S1RQ45AX/gVWGubuBQ/ljy8ZAbriq73K3e5yAh9PX8K6mtbHmJ3dzMisI5XyGYfRulP8iRs26EXIzg/Lz+NOd/sjE+WOfqB/wDWqGaVXidmXywRyyZ6f1pxQ5Mq3mgWYO5miMv93OQvtVG/McdrHbyNKjb1YlW4A9PpTriERIZrS4KY6hyf61jy3F7JfOl0n7oIuHC4PJzWcvdewK7W5oeHF2WzMjvI5cnn09ya0PM86ZoXuC7PyxB+4g7fU1RsmnjXy7WGM22TkMmP/r1vW9nbSIZYdiyc71LfN+VaLVA9HqSxi2mzlY9kYGBjiicQOv3s4/i8sjA9M9Kz01GwTVjogZzcgB3Xy22jjIG7GCeela6b24TyuOBkHNN6oWpVT5SY0YlT03LkE15R418P2sd1dMyfv5HaSInlUJ6qp716R4r1q60WGIwaFPqLyNtEcbBQp7Hd6Vj/ABTWSfT7W5t7BvJQh5TtyVz29ciprQcoaGmHnyVF5nj2jXwtCbdC0bwtuKEEbM9R/Kuw0PWYLhzLFP5Df8tFJ+R/f61yXi+1FrNFfwPJKs67XOOBxwfrXCWviGS1sACxBRyXyPfgV5vsXUvY9fnS3PddV8UaRZW7O7Fpv4U4Az/SuD8T/EO7lV7fTWFsrDBKnk9utef3WuPf5lZzuwMZ4I+n5YrE1G/3S71Y9Cc+hxXXh8G1rLcznOC+E09Q1tvtCrcOz+Zlg5OT16ZrHvtUke3eESHzA2UP05rJmu3kJDHO1zgH3pxj3rE+WZT69q9FUVHWRxyrylpEtQ6tJMo3IMg9Oefaren6lIgJDfI3VT2PqKwm2QgtvAOcE9qsW+pWSgh/MfB/hXqKqrRTV4rQyp1mn771OwsNTlVPldQScnMgH9K3tF8aX1ncosN1O5U9FPA+vYV5umpPcPi1hKegHpVp3uIwJOd/Q8Vw1cKtmjrhXvqtj7D+EvxDk1SFbW8MUcwHGDnIr0p9Yu5B+7ki+m2vib4da9Pa6zbHcchxwTX1Jb6kJLeGdWdfMUHaRmsYYuvTvTcnoZVMFRcudRWp09zctcOBcGF8dRnFQGYL1gicezYrOS9jkAWSYEkcbx1/GonJ52ybfbO5al15S3ZUaUYqyRbuTBywhdW65DD/AAqgb6KBgwMgboMtVO4WRSTuKH1z8pqhKk0h/egg9BtPBrnnWkndGqpprU6SPxJHHgTRIeOobp+lTQ+JLSV9rKyDs2BiuGuhdQ/fycdM8VmXd+0OGPHuW610086xdNr3vvOWeU4ap9k9djuUlTdHKrD27U9ZJG4VifpXlmi+IZLeVTHINy/wsPlYehr1fRNVsdQ02O6tiqE8MndW7ivqsszeOMXLJWkfNZjlksI7rWIiLdMDhXx7ipBbTNjfxU7XUnPOagF0xPJxXr3keXdFyHS0kTc+KmGnRRkAKtVIL5s9M+9OmvCD3qLSvuVdGimnwY3ZXPf2p5SJRgMMCshbyU/dzT43dj8zYpcj6sOZGjuhHHU0KI2PK4qqp2j5WBpy5P8Ay0pWC5aaCEigW8ecLg1HFHuODMauQwhf4ic1DlbqVFXK32VN2GGc0h0+Ek4WtARL7Zpx2qf61HtGXyIoRafCvOOauJEq9KkGzHUU1mC5x6Uc7e47LoKFUUuRntWY73UkpVAc5pRb32CSwH41XKu5N32NFnRRywppljx94VmzW823/Xrn0zVKZJwOHB/GqUE+onNrobf2qPdjPFNa8iBxmucDXHmYLAVbgkt4xl2Ej+/aqdKxHtG2bsMySjK/jUlYtveKv3OBVv7aNgyRmocGi1JF4kDqaYZEx94VQe9GwgntVKSTc3yuce9Cg2DmbHmrRWRz/wA9BRVez8xe08jNm0+4Q5V0b8aiAmib50I981iS+M9PEhVVuWHY4FWrfxLpNwo3XhjPcOldfJNLVHNzwfU24Z5dudpxTzcSY/iFZ6a1o6rj+0ofzqx/amlEBTfW53dDvqGmuhSmi1HdMB3pftDuQNu6mp9mcfIQw9Qc0seyM7lGDSsVckSNy21kK59RT2s5ieFJpPtjHvk1ajvNoHNQ3JDSizIufOgcq6FfqKqSSjuB+ddJLNFcoUlUEYrG1KyhiP7s8ntVwqLaQpRM83JHAYCmNPJ/eB/GoJofmPzEVDt2H/WGulJGReS4mHT+deUftCaFqOraWJ7eNWRFO71r0sMv95vxp1z5M1q0Mi71Ycg1wZjgVi6fLsztwOMeEq86Vz4E1LT2t7hkcYIODxVUxIuduCa+hPjL8MnAl1XRonkXlnjVckfTFeCXNvcWszJNEyMP4SMGvm2qtKXs6mjR9ZCdKtH2lPYoSwgDcRVF+pXb+NadwzHapH4dKhMBWP7vNdNOrZe8YVaLk/dG6THcLdpJDBK6bhkhSRitnWrFfsi3lou3cP3kf90jqR7V6dYWKX3hXTrmOKMLJbJwoxyBg/qDXLXulMyXFuqsJI33J9DXixzVVazbVraHfTwNqbje9zz2NtuT3xT1kYsBmrusafNbSnKFB1G0cH6VlK2wn1r3qco1o80TzJqVJ2kX2m42g8D9altrpre5R1PI7e9Z0RZjk4A64pzsVdT3PNDpK1g9tLc+gPhYbrWJ7OJUCyzz/My9cDuc/U/lXtHijXk0g29lpLI/kldzsc5x1H+Jrxn4DzNHp813BtDi32Ic/d3NyR+Ga6i+ul3nc4Cn+I9eK+Tr1pUm4R7nvQpKs05dEet2/iX+01CJCoXb948898eta6siwqd0atjmvKvAlmbnVlud88qIMIpJwB64HFelX8lvHD0V2Qdh3rupSco8zPOqwVOfKht5cs1zsb7oH3wP0IqQW1u0KZjhdmbg5/pjFUbdkmQO67CeMBq0YVKRfwEdCC3J+laQMZAQBmFFgd8ZVmXg/Wse6cM5i1Sx8redokgXKnFaUjJvGDu25PTnOKqPfajayYNn9uRz908FR9aqTuKNyxbXSwQCOy0lpVU5LPx+NWIFaad7toTbNkZ9KLKbVZ38682WVsDuSFBlj9TVqKRrqeSMOSuDlj2ogrg2V5rZDOtzEAWbrIVq1FCyAMJCX9NvU1GzMhO2Z9p6LnIq1ap+5L7juPTJ707a3E5aEsKhkPn/ACkc5P8AhXEeONG1PUtBvFe4SRop2mgSIbAIx0Trycdz+ldlNm5ZsqrIAPmBzz7jNcH4x8YDRNZhsp4C1tIhJdf4fwqZySj72xVKLcly7nj2p3E50dY3jLsik4B6/UevSvHNbuw15NFH8qtLuYHtxX0T4yubHWNG36fZ/Y7iAZXBBMi+h9a+X9TnZ9XmY/8APUg/yqMupqU5Wd0jsxlVxirqxfhuiYyvdeR7jvVO4mOS3Yj5qgDFJCfxpUZS/wAxwD36ivV9kou5y+2co2EMZlO5ecg80Ir7QPtQiGfmBJB/SrlqBDJ5ZAO/kEd/aq2tQtCqg4+bP86aqXkoClTtDmK2pzQMsdvaZaNeWkbq7f4UlvCWTCtj680QxhlGRU9tthf95uYdsCnKfLHljuRGm5S5pbCRwSRsQW2kcg4rUs7pipjuf3q9AS/I/CnmKN4RIu7kfnUtjavPKFHlkH2wa8+rW51eR306PL8J0fw9tlvvEVvDH5nLg4I4r6jsLqAxC2jkVZYlAKueteQfCfSYdJha/u4CJMYjY4yc121oobUTcwyl0c4KHqPfFeLWq80m0dihpbsdVPNBMTDJ+6m646Z9xVT7Xe2svLZUcg+1RXuntcW4kjkZmUHaQecelZlvqVxZO1vdIZYzxtcdD7GsJt3uyoxTWh1dlrEM8ixyquGHUdD+FLfwwwyj5iiP93d0P41zitAw862Y9fnRxgqa04NTXyhDKhkj/usM1Sm5K0iHGz0HXMcw4++vZW7/AI1k3enxzZZ1aPPTPrXTW6xyR+ZbtviOMxk8r9P8Kdc28csJdSNvcH/Ck6FxqrZnmWu2NzaoGjLZBxmrvwv8Q3Vvqxs53cxy8HcejDoa3db0stG/lgkYyFJzn6VyIh+zuXRdro3PrkVeHrzw1RTjugr0o4mk4SPcYrwtGGVtwbuKTzSx5P61w+g6y9tfJZzMfJnAaPPYkZrq4bkZ6Z/Cv0fLsZHGUedKzWjPz/H4V4WryPbdGpEyAY3EGr9oI8Eu+TWPDcZIypP4Vs2s1soGIfm75rpqXRyok2qT8gP5VPHbTMN3lkCm/bI1b5Y8n0A4q3aX0jHbIgVfWsG5JFpK+rCKzfbkqM/WpEtZN2MKB6jmntfKpxtU1Gt42SOCDWd5mnuolHkQk78k+tPN5CwwGA+lZ7srZy3XrSLZ278tMR+PNPlXUV3fQvPeQoPU+5qCTU0YbTiq82mxbBtuJB7k0lvp9vHIGkmdwKa5EribmXbZ5JDuVSFx3ptxJNHlSTz3qW4uooECRenB9KjWeO4j2uCT7VPnYrTa+pBFctG/zNVlbxW+V2JB/Ss2YbpG8sEAdqgZJge9acsWRzNGhdFS3ytxVOVZMHacgVFifHOcVGzPFywbNaKNluS9Rjh+rAiqk7sjEbTVl5iVz8x/Cq8i3Ei/LGcetbQ8zOQyG8Ktgk4q0t6Gx82Kht9MuJRvYhRUkmmyD7u0npRKVO+40pCyXaZ5kqCS+Af5Xz71W1FLfT4POv7u2t09XkAqlpOpaPqYdtO1CG5EZ+Yx80lKne1xPmNT7f8A71FcldeNdBt7mWB7j5o3KHjuDiiqvArkmcjHcpuxkipjIW5+U1y0d7Kv8X5irMOpyqckA17DoPoeKq3RnSRklDiPPemmaPftwVYdRWRFrETKBIjqw7g8EUs15DLgpITg9T6VmqUuqKdZW0N+yv5rW43xXUkZXkYauy0nxlayQhL7csg4LquQ3v7V5aJc4IbNSwXckb5VufcdaieG5kXDFOLPUL3xhp8Kg26vM3cY24rHufHWociK1jRexOTXFPdO7FtqjPoKWG8Zcgnr+lTHCxS1Q5Ypy6nZ2vjq+XHmxRMO+MitBfHEcufMtW49Hrz9brazcKRjjIponw3y4GT07U3hYPoL61JLc7m58VtNJtgt1VccFjzVK58RXagEJEPXrXKrdMpJ3gU6S580LxyOuO9NYdLZC+strfU6X/hIJGHMS574NRnXroyfKqY7LXNtIw+7kDvTHutpLGTAqvYon28u51I113JSW33D2NefePvAel+I2a5skFleN19G/Kt6G6ywIYHIqYXDDlcgg+tcuKy+liI8s0deEzKrhp80GfO3iHwNqeh3BFxsJz1UFqyPsin5ZBjHrX01qMNlq8P2e+jyMcEda828b+BRbAyWSsU68cmvhswwVfBy9/4T7/LcwoY2PuO0uwvwnuLW88KjTpJk+0Wkzr5ZYBvLJypA9OSPwrY1jQFF55qADcuOB3rxy+0ae3lDTxMAWwD0PWkstS1OzlWOK/u0UH7ombGe3Ga+aq5W51ZVadS1+lv+CetCrOGjR6PqPhm3vIWWSM7x7dfevGta082ep3Nmw5ikK5/lXZDxHr0chVNRuGxnG8g5HbqK5u5+03t9LcXLvLNI2Wdhgn0r0Msp1sNKXtJXRz4qKrWsjFRW37duAvX60JazXN2kUS7nc4Ue/pW9ZaZIXJZSfmAPvmui8NaA0PxCsrV1O3O5jjocHFe4q92klucEsMras7r4MWN5p/g7UFu4ZIphKI9pPOMbh+jCtC5kDExvncWGz2Fb4uJEEsNnHEY1Y7kThwc8kjvWHqdwJBkW6iQ4AGemTXzOK96vJ+Z7GFfLTSN/4fauLDUUE10RbyrhgG+6+eo+vNelxXEOoZS1kWZR1y3P5CvBxcKhMasUkA3Ctvw74kubC7ilmuJJApw3JyD68nvxWtGtb3ZGWJw/M+eO57FHEYwdy4z6AAfX1qzb7l+aQ/u1Gfm4H0FV7SZdUhiuIJCocZB9f8KluLSWOWJUkYs3VT0Neh00PL6l6xAZmnVUx91Rn71aI+043liq5Hy7RxVXTrNlCmXsOFI4rQjkZTtijYt/eU4A/E1oiHcgZomcRyW0zDcTvPTpzUV7bJDEI7diwYjcOn4VOb3dObeWYFmH8JH+fSnzeYhdgzKjADLHpx1paMNVYiCYgEfTjGOmaSFZIkIlXCnoV7VRMbDMxJkXGASev6U6dzsAWZ4l6soYk/pRqMl1PULWG1d3lKqqlnfI4A+teCeONeh1TWDcwZeIcKDnO0V3fxR1Szg0mS2N23mTfKECHJH16AV4n9rVrqTonzbQT6Vx4qTdono4CmleozoNGuIyAQx2K/y+pB7YrwTxbaNaeJtRtVXaUuXxn3PFe06awWdJGLLjltoyWb0ArjPivBDcajDfLZiCaT5JBnJb0Y471WAq+xqO/UrG0/bR0exwixtI5U9T68VPDpdy4wMKmfvbhkVNPYsYd+MYAFQvDMtzjbu2gV6nt+Ze6zi9hbdGpothCZuJN5jB3P2X/wCvWPrM4udQcoP3aHag9AK25nks9HPmfK8nCovb3rm3Rs7lJ3VhQlzTc2zorK0FFI2NO08SIGIABHQ1NdaWyru5I9Kk0ESTxPwyyjGF9a7jwz4UvNYdeNq9DniuKtXdOTuzrp01KGxxGlabdSOkMUMkgJ+Urk/mK9e8H+DLWwsI7/VLUmQnjjpXY+GfC2maFCFihXz2HLnk1p3DL5Dq3T+If1rgrV5VCouMdInPeT9kui0Sh4QcFW7ehFTj5Tvjkw6EsCvqe1KRunePbjgZB6GqUmI7po1DxjdjHZh65rnR0HXW97JLYgsSsiru4/iHvUJEd7C1vclWOcJJ3B7A1mQ3TxAMXIHQZ65rVtLi3ki3ZRycEH3FD1MWuUZp/n2u6CUBmTgEnqKfeR7f3kL4DdVzyDVy58m7tG2LiVR+ftWVBNHs2SHjPX0ptWEpX1J7S+eD5o3G5fQnBra0vWlZ9soUq/8Anmuchtd4aWJ9yE856ioEkkMnoAeo7U4ycdUEoJnc38atEZrY7hjoe1chf2sdxK7wgJJ/ED3NX7LVGj2ZLEfdYd/xqPUDHNILmP5G6MOmRVTcZK5nC8WVp1a40q3uYx/pFoA6jv8AKeRXoDeNdCtY4vLiMpaNWIROFyM45rzi5uGsoWnXlY5MsB3U9az9RfyyjRn5CCF+navquGJQqYh0Z/aX4o+a4kjOGHVWP2X+DPTZ/HekupKWkpbPTaBWbeeOskizsUX3kb+grzxJmJ6mnNN6V9/HA0o9D4SWNrS6nZt431VjlPIjHstV5PF+su+WvGHsvArkhM3c0vmVp9Wp/wApm8RUe7O1t/G2qxlf3gkA67h1roNO8eWksipdW8kOerg5ANeViVh0NOWY96zng6UuhcMVUj1PZrjxdpMPAnMvugqCLx5pnmYeOYJ6jBryMTjB5PWnCZuoasll9Oxp9fqX0PdrXxFpN/DldRhjHUiRtppt3q2j28ZkfVoiPRWBrw37QfWke6CLud1UdiTWX9mxTvzaGqzGVtj2B/GmhxvtE80gHcJWXr3xW0PSrbzPJZVz1dgN30FeO+Jtb+xaVP8AZ54Fudvyq7dM8ZryzV9WvJzsvpxMVB5Dg815+OlSw3uxV2b0KtarreyPpux+NOk3szJBAuMZ3M+B9OaszfFKFV8wx2qoWKhjL39K+Q7zVHLosLAAgBSOMfhTJ9UvPsot2mYqvK+3qa82lmDtadNN+rOh0aj2mfY0XxGmkVGjtIGjznIbOatyfEKGTbu09hgYOHr5H8IeL9R0+Vo1m3xccSdh3wK9d8Pa9Z61btJbMwKHDKw5FevhKuFxLUbWl2OOtPEUfieh61/wnNoRzaSD8qvWfjDSJCFlkeMHrleleV+ZzS+aP7y/nXfLBUrGKxlRM9bvfG/h+x0+SZZ5pio4jSMlia8Q8ZfGDXvtF3b2ElvBA/yxsinenPqe9V/F2t2+n6bKrTx+dINqoDk4PU4rxnWJ4WuHaKd2iJGAy4Y18zm9qMlTpT166np4WtKrG8kdRr3ifUtR037Ld3pkdZDIWJO457deldfoHi9PDvw/26bfWa6hI3zDB8xR34xg/ia8aa8cn/VBm7BuTUjXTbSrOoOOVA4FeLGU4SuvvOnl2OmuPGWqSXEkn2y5O5yfv+/0orjfMtf9uit+ar/ManpUHiqOSdxLFsXaSvPJNVrrxZcxx5W3QHPBzniuMubqaIFgvymnQ3LzQ72xntxwa9SebY2UfiOT+zqKd7HXR+MJvIKyRoZMcEdM/SoZfF2oZG2OMDvjvXKC6AfChU9u5pZbpN+58Z6YrH+0cY/tsawVFa8p0aeJtX+8823ByAOAa2IPHLCIAxbpB154NcPFcFgr7kAPQZqeG+jVxkRt2HGM1MMxxcL8smVPB0Zbo6+08cXyXj+fApiI4Ve3407UPGV2zRvbr5QB+76/WuL1G6RkBjBz02jpUdjcNI5QkhFHJPamsyxfJ8ZLwNG+iOz/AOE61FUIMcRHZgP6UsPje7LxhnEgzljtxx6VyEkhGd21l7lRVVLnB4jOPSnHMsV/MH1Ol/KehzeOLguzJbosZU7QeefrTLH4gSRoYri1M0vZkOBXC+cchySqntUamMbykjEk8kccVazXFrVyJ+o0LfCekH4glMObD5O+5v61zuv+LbrVGxHIIIgchEP9a5hZuP8ASp/3fZScg+lIZLfzxNKgVSMYHSsKuPxNRNTk7Dhg6UHdI63QvF+oWsQgMkbRqMjeCST6VoXHj3UY7hvKijMPB5XjFcQNobchKn+FeopJZpH3JheQcZPNOOY4jlUYzY3hKTd2jqrnxxqFxIQJhErHKbO3tV7/AITjVNpFy64UBOQD9a8+RSluZBiOXHy5Pemi6uGDLIBv5DZPOazrTqVl78rnTRpqj/D0PTIta0fWGEctuFKrwfeqo8PaLNdsqTIXAycnpxmvP7eaVtrwqysOhzgfjU8l/eR7ss49Cuea86eAi3o7HsUc1rQjyvU7CTw9YrFvaddsbYJ9eKZH4dtfNDCRcDhuf8+lctYatfQDCtwwwRIc/jTzq0yja10x54wcgms/7PaduY2/tefVHRzW1pazIylOHzx6joK3LLULOK/h10IskskYjweOQeTXmEd9IkhV23jdnjpWjBfXNwRawjOOfYD1rpWHlSs77anLPMJzbutGrHeatrs+lzT6idRSGDzCwDDOOp4rJ0fxtZ+ItQMbR+RIzYLoMKT689CazJ9Nk1Pw/qFtMwmk8sOqjnBU5498ZrkvB1tLpl9dS3CyNEYsLsQtlgciuX2FOcJ6+8enh686jhKK93Y9OvpIwVaNgNr4J7jOarW1zPHKyIyNkdHHX/IrHur7OVclHk5w3HOP0qtBqTW95b3bncqk7lJ68Dj/AD6V53smevGrfRnvXwh8Ux3BbS9QjEEsY/dNkkOO4x2Ir0qW8hjuVYlivHPvXz98K3t5PGUMrXfkO/KxyniQnqAT3xj8q9u8wpeCJo1bLDO7lQPp3zXZTm/Zq55uIglVdjqLWRZ3iUBQpIZiDzipJprhphBDCWUZCgNy31PaorBo3xDBGIgudwWtEFEjwow56kdsmulK6ORuzKMFvNJKHljRSBuULkgnOCM+3H41FdM2wttTeCeQxbH4HpUt/qUklwlpaxsEC5aTsMdv8+lUrZ41una6/wBYcEZJGeB09abjZCTbHJdSSTNCIsLtzlh/So9Rby7Ys7Ivpjv+FRxXlq2pXEYAVxgHIz9K4r4k+IdR0lXW12xOQVibb1Pt781m5KMeYtRcpWRxXxWmury7eNIQPs/zLnq3GRXnKSNbRNPPGu+JMnI7k+lQa5q2oNcTPf3Mss7ElyXySfrWVf3YmtGjkkYRkBWcKcZ759a5OTnl6npKXs4cpLB49htbiS3jZFeQ7TOVzsB9PQVsppM2qoj3UhlbzQwOOqkV5TpOlTTaukLoWTzQM44bmvbtMby7SNAcOo4x6V0Y+nChyqJhgZTqczmjHj8Pq0JjZPmBwwot/BsrMXJC5wQcda61ZY3kU4+Yjg+tWYLj9xt+XGeDXj+1l3PU+Rxd14HeZgGbdnPPpVe18AMZCs4C47+tegrccY3c54NQS3G9SPMzzjpRGtU2uPRdDK0bwzpunBWk2yuP4VOc/wCFdRFqUVvZn7JGIxGPmI9K5m4uIrUqLq6EZyduRzx1+tbGmBTN5DKGLpuVsghgfSr5LrmZjKo27F2LxDIpgjuJWiaUsEeQqFJUZ/XmrtjraXdkkhIE2PmTuR/9auQ1JIbvX1gvY1UwQ7otpx1zk49+au6bbmzuknXBRk8skgFgOemOnNVVjDlXcxp8132OkvJIVaGRGwG9aW7ijnhBbjjgiqhAuLPYuWMeQuRzVqxmLWux1DH2FcTkdqZBpypHCbd3Py8fNzn8aWOR7divylc9qiMkbM/HzDt3qq8pJHQED5cetJyNLG+l88DBo8kZ3MPWi9eOQtJD0b5j9TXO291OkwLSZXHH19K0rW5tmk6iMZq4vQzceVl3Tb4wtgjjPOeD9K2vJhuCW2j5hwfUVy2pqtvIsqNuXqGHerWk61FwmSQO3pTukRKL3RcZTbzNuLbOh39quWURlBVW7VWvLyC8jDR43D3qvpVy0cgTeOvAHWkpLm8iWm436kmr2czWc8OcPsIH8xXE6zrsel+HZJp2JeJykYPPJBwP0r1EzRXkW1sBx0PpXk3xm0xrXSryf/llIFkUjswIB/nXpZdiJYbEwqU3s/z0POzGjHE4WdOS/panPaT40uWu4ZLjY0bAblUc13tnew3luk0JwHGcE8ivDdNheOzDgne33c8VrJe3Vu0CWly8cgbJO7gHFfa4XOq1GXLP3kfn2IwEJfBoexd6ea8vs/EWqSQN9ounHzFeD/Wnw63dQSrMtxIWX+FmJFenHiCnJ/Azl/s2dtz0zIpQR+Ga80l8QXty5MtyyA/3eAKr6l4nvY9qpP5iqBlhVPPaWtosn+zql9z1Ldltu7PHGKUsw7HFeTad4l1iLygJ90TsdpbBOPStKbXbyb715IMjscCoXEFK2sHcf9m1O56OJO/GK5T4jX6RWcNul1tkd/8AVLyT6fSuci8QXtjMBbzF8jlW5FYniXVJNQ1D7ZKgWRFCgqMc1ji85hWw7jFNSZrQwMoVE29Av7hnmU3N15kjep7DtWdc/ZYnzuMZJOcnIqldxyMDcstww65C8AUyeKXyEmjBkRxkqq9PrXz7et77nqxp2sNJ2AiHD5+82KmjaKMkFd2BnPTFQWem3clwqhJbZDy0jngD6VoNbQruja8DuTjJGB+FKVSCdr3LasSWUvnTrJHbvlR6da2NL1W4sTJPbSPEzEq+08ms/wC1f2aFijyMgktngiq7ajcT2z4wByVG0c1i/ivD7yeVSVmjsIvGF9PZ+QbwqOm7HzY+tU73xHqEkqkXU3HAwcfrXN2EKxxmS5Ul3H3V7ValdVh3MSoPTd6VlPFYlvl9o2vUyWHhF6Ic15Lcu8tzcEOO55yfrWZfXVvEV/eE4+/nkn6VDcGIr8zylN2QOg/+vVGWeQT+ZDCqqo4LUU6PPJtm8IFiKZp5maKOQZH33GMClinhh3qw8x+xY8VRfULttyrIm09eKqmW4P8AEg56kV2xw11ZlqBsfal9Y/8AvmiswSHA/eUUvq/mHIjakdmZQpIB6gnipDIxj2LgH25xWTJIVc5UnHYmnxyIY9xk2HpgCt/Z3NDRgjVZPNwzlepPNOljMhaUYBPJArIjK+YS0kgHbB61eW4ZUAVl299x5qJRaegC28rHMSqFA+8TVm3kMDFVjjkLHPPUVUSWOKDYdqqxzuJ70FwBuyWOMEjoKyleWhDL093Ds2TBUyeQF5zUBJt4iEYPuO7rwBVN5IZG+f5n7U5V8xSHyg9FqlBRGloWLe7k3blLEj+EGmTvJ9oSZi2Dk4PY024hmCK0blsDtS2szrJmRP3Y6hxyTV6bodhZrpiPmLHPao/O6kNj3qWaaKSRQm1G7he9RS/ZwhKFkcDPI4JpRa7E6E0bRSQNjc8gGAD60lmkluWa75JHRhkH2qpaykKYtgjDcs2eahuJEMgWSeSVVPJxjFXya2HZGq15EkAVgOT8oU9KXBljDRyDKkkA9QayX+z5jVWd8f5zUkkmAG3uFB9O9R7JL4RWLgnVY92wsQe47+9QtJLJjbgPn0xVcXq+UCck5609ppnDbW3MOCcdRWii10GkXYGnb91uPP3mNOW4ZAVyr7W5IPNZqLMOSzDA+6DTWnVX3Zbd3GcChwuxvU0PtId3SSQ7m6Z4xUKtIrHaU2huw61D5qSRHCR5x97PSm+cVjx5eCOjHrmhR7IEixN5gU5jXHfacGtbRd1rbi4mlb94MgZwMdvrWBZ/vL1GJDL1YZ7e9adzdXEsQWPbheAM44qKqb9wW7Ox8MXUhv22MqgoWRcc/wD166eHw/pN+kl4sL29x94mM/Jn6ds1534aufI1u2LSK5ZgjHrtzxXexXn2dnjbgdTzivnsbJ0Kqt1PospXPQ5Vumc/frHJFJaXq+TLDIwR+MHqFP41yt/FLBKd373n5WA4ArX8QXb3GsvD5R3gADDfeHWmWVm/nrBMfllBMeRna1Vz2d5HZGMmzqfCM0MK295JGA0bhgz/AMX0r3zRbh9U02B4blHdxuyRjP4189QaWID5s05ABwinAXPof8a9q8N3txbPp627QSMyqZVjkAIiwAWHHPOKyp3beuheJtZdz03w7Luie3usCcdwSN1a0qgoF2kEDGM4zXN+Zb2/l3ZlL7yFwvBBz1Pfit6I7YQd24HB4616FJ6Hl1EIIkQYBwuc/wCfwqhPLExMZAJUHay96vsCr7sghueKwb2eO2laOQsXfn5T0zWk37pEVqULjy7fUFDSfM5zyc5H+NecfHHWpj5Fnb+VGvJLHk56DArudTj8uWJo7swOPus43ZB9DXj3x+s5LPUbGVZXJuIy33c4ZT2PXv8ArXFO7TR10bc6ueMiS4mu5EZmDByWJrd0eNb7FrFGRFn5pT/FWNeJcPMyx4wD83qT3q3pOoNbyR2MhO2QbcgVpzWV4otqXMdQmn6bp90fsokknPy73Odo74HatCS4EJQnjseOhH/1qr2qDq/3kHX1qKXdP5i4JAwRnpXDKbqu8jsgnBGxDdhl3ZOVPStC2kJgLdcHkY6iud05i+0NjnIJ9cV0VjlYQyngjgjtiuSpGzOqEuZCh2DHBHHIPtUcW9SQME5JKnv7g1PkBmQqR6YPrUsTIoD7eF4+lK+gNGNqi2lxAtxPDKwtnz5Q6k1Hp2ofbllNnthmUHaJDgr6fUVr3VtB5hnjHLDnBrHutOhacyA4/iwvAzXTTqwtys550p3uiWwmuJXS6uCJJkG3cCG+bvir091NDFNI+4oqbwqjP4D3rNtYvKk24BRuuBjB7H61qSKl5bPFKMoymN/Xms6lWPP5F06LUTf0ObzBC33ty5Jq7cNH5pjDYB7D1rmNEuJ7KFYLpg0iMdjDjI961ru63oJUAD46+/vXNUjZ2RpC/UmmjZpN4GJMc8nJ96z7tTuX7ynrz/nmpVnMkAbzMsO2KXb5ke7jI9e1CiWnYoW8zCTb23cVekhYv/q8rnPXBFRJDGswLqSenXg+lXItrR/3cdBVRhoEpa6Fqz+z3FqLN1CuvAyfWsm7hktLgpnac5Uj+VEsvl3AdeDnHFaEksV9ErPgNjris3oOLKy3bBV25bjgelTWVzIs6sAdp6g1WlhKgFWGM4wWp9msgbAXIz8w/rmm0G50Ed0ySLICSp4IB5qHxfZrrnhq8sVAeVo8xEjgkcj/AAppIWDcWDHrgHBpIb6SORQwBRs4PvRSqypyTRjVpKpBo8QEce0CTCbSRg9jTwsG5VZlcYzu25H0FbvjfQ7+PxJdNZRoLadhLGcdMjkfnmsYeH9bEW7zBhuAa+iVackmpJXPiJ4Zwk4voV1aOZ38u48pVH3dh5PrSCOCQqsV1n2K8k+1aNr4Zv1dPOl27TllUYzW5HotohOySUOSMblB2n0+lV9bSbvIj2KXU5q9tUtn8m4k8iXbwjD9TUUVhbSRFZZMq38S8CulfQI2uXlu7iR33dSoOR6fSodR0NlQS2mG5IH7vqPTrSeLTVlLUPZ+hzjKtqDCYY4yDiOUNlfY091RWxJex5xkYHB+vtUv9iatPcGR40AHAJH3a1dO8P8A7n/TJiHB67dwI9PaiOIlG3PJB7HW5k2tmNpZ5FIb+NeFqKWaxsWLSKJmPQtyP/r10t14dWYAwzlYwcYEfX2qlN4LtJCA802R2UYFKeKhLSUtPIlwtuzjr/XkuCogLqM/cXofwqrcai74NujJ3OBgfhXd2vgbTY28xpJDz0JFXYfC2jou7ys59TSeMw0Nk2Cijzv/AISK+mgFu1uj4HcVlyzXkuSxG3PTHIr16Lw9ocTeYtmCQevFWTH4YkkNnB4bWIoAROTnfjrntWtPGUrScYbal8qPIJ768WKFY8Mg4wy5z+NXNM0+8mTzF+T5h2yB7Yr1iKx0td3l6bbjHqAcVIiQR8Rwxp6gKKxeYrlsoW+ZNoI8wmmuI7nyWjbaF+U7ep9ar2tprupTs1rpV5dxL1MULOPboK9k0nTl1LUUQRJ5SndKxQcLXbXvjS1trlNA0sRWxjjHlgLhORx074oo4lNP3Tow+GjUu3sfKerpqUN0treWc1tIMfJLGVI/MVC8B+2BfmkX7pwOK928Qzw3OpO+RNjALScnPfr71mPHGjKRbx/MM8IK2/tLk0UDGso05uEeh4tbafcG6K/Z5SmSAQpqa20q5mkLyWs+0dB5Zr2JiFIxGq59qfGHeQgKBxwDxS/tao9oGTnfWx5B/Z93202fHb93RXsWyT+6v50Vn/ak/wCX8Qu+x4hMx35Kgk+nWgfMMEEY7EV6K3wtvA7N/bFsD2ypqY/CydokVtYiB5yVXrXb/bGDX2/zOh05HmkRx9xm59VzSuuVKlG3ZzXpo+FUgh8tNXjV8/eMf6dada/ClY0fzdY3FlIOI+nv1rN51g/5/wAGT7NpnlzyAqF8vIHQZqZJwuPmVGPoOK9JHwpQkn+2Mr3zGB/WlX4SxhwTrLY6gbBS/tjBNay/BjVNnmM86sRtwzHhuMCn/al2hVBUfzr0+X4TwSSF/wC2SpPLBUHFPHwpsTs3axIoAwcIOaTznA2+L8A5Gjy/7SVwqsSBQ98SSZHLcYwa9Of4V2UuANacf8AFOHwl03b82szNk9doFL+2MD1f4ByXPKGvlJAVcD2o+1EqVKhs9yK9c/4VRouwI2sT+xAGf8809PhToP3f7Uum4xwB/hR/bmBXV/cxch5GLobSQWTjGe1QTyRHDLy3fPQ17O3wr0E/u/7Ru+BjoP8ACkT4TeH+d9/f49TtH9KX9v4FdX9xSgzxoXQVgSgBHJx6VJNfLtzExyexHFewSfCfQMALfag2AeBtPX8KIfhJ4eOFbUNSJ/4D/hS/t/APVt/cHsjxxJItpPA9eM0kdwYs7X3c8Yr2lvhN4bAUfbNRIAweF5/SnD4S+F8gtc6lg9gy/wCFT/rHgUuv3D9k+54m9xIc4faD6UishOXO76V7j/wqnwuo/wCYk3HQMBn36VInwt8Krjdb6ge4/fCj/WTB9E/u/wCCL2XmeGCZVOSTt9AOlNlmiYl48hsfxc17q3wt8J7ubW/A/wCu3Spovhb4Q5/0K6YHjLzn+lD4kwa1af4f5h7J9zwAXDJICpGcdaet1IqkL3PLDrivoAfCzwcRn+zpyf8Ar4apV+GfhFVwukntyZ3z/OpfE+CfR/h/mV7Jo8B067uIp1aL5CXByeehr1zxNG8MrOMDzQJFPqCAa6WH4c+E0badG98mZ/8AGrHjnSHc2ohiRbdIcFyclccAAd+K4MXmNDHtOkrW7nr5TJwlKPc830m3eTUnaSMCNRgOy4ye34Vv6ZYxyXSz3QH7obgo7kdM023gLWzQtt8xD8vHb6VZtEmdAXfMmduSeAO1Y3ue6lYWSwuNX1SEJCrRj5TI7jy0weTivXvCvh21jgt54fLSW2hwxjZiuCc4G76A1xHg+JhqMdqu0rtbeGGevQAf5xXrMBjh05s72UrsQ8DHGMcfjXVh/gucWLk+ZRHWPk6lqwhjUmJG3NtUqFye/auxELAKu87EG7APp0FUvCemC3sBO27zJjn5m5x2FbpjjU/IMvtJ9jXbTjaN2edUlrZGZLFMEdTLtJPXOMfSuZ1O3/09HyCSm3nPIH9a62XLHbIoXociszU0Xygw2jDYLMO9ayWhnHRmDdqrWyxyRx7WUqCvRT/SuN+JvhdNa0ZZME3VmxeMjkkFRkGu7mhYfvCSylumP5Vk61cKLaYtkEpjgZ496xSTWpcZuMk0fLF5p5s5mQjdznNVZ1WP5kUL8wHNbniiSRtVuBjBDkHHIOO9Z0Nv9qXymON2M4rz2nzHsaNXOg8LxC40ye4nDHoqnP4mq74tr/YANo+U/wC0D/hW9pVusGjFVGMHBHoawNS85rojBBPQ44PNZ2tKyNErxLUGE/djk54H09K2LWYCPy8gYNc2GeVojH8r9VOOh71rwsQxUkEYwaxqrZmlK92aDzMhAzkA5GamJkxuRgUJzg1ltLuCjcRjjIqeyncjaSAR+oqFpE0a1LMLEKRkemKqXEiqSdvB6+xq6qcNx1Oao3hySrrz61mmX0I4mHmMpHUZBqVJ/KCseuemaiQg/MuBt4IPcVVkm/eb8cZH40mrsEb8kbOJFXHTcMcEd/60JNIkK9ZAeozipkX54nVmDPGOvQ0bVUNHx3HpVtmRBBdKCV6c+lX47hV6K34+lZ7IiMxUDOeCOankkVoh9Oc01YRPJLtYblODninxH5jICRxnFZ8kwQBlJI7U6O+43EEjsM03tYaH3YZssu4r6elSWMzltnU+mcYFMWRbpW25BHbFUpZlTMJYxkjHvWe5aNpriAFhI25s5HOaYl/IW8vaI1/vbcVhWU6B/wB/liDgbj1q4wMmZsBB2UdaTVtBmqJdjKSxkPqBwKuIyyKUBCt27c1gm8CrsXKg8ZHUVDBqG2dd7Ac4J96jlKaujo3tY9Sw0qnzIuCFPagaHbNHtIkABJ5PSpNKmy63ChSkiFTg9SKtS3G1jlSVyP4qxryqqXuysj5LMqUY127blOTRbVmG52U49e1NGg2QUMWJOc9atyFhAWSRPX5m5xTlbbBuMsTIPvbev5VzOtVVr1NzhUY66FI6HZSNu3n1696adFstqx+awwe2auLud8KWIzxwBinOJ0chpeAMk9a2U6ylb2hPu9ikmgwYZVlbDYzk9MU1fD8LY3XBI+vSrYSaRSBISD1IBqMqsSGUOzIDjIGDUupW6VPwElFfZIG0WzVNjTtjOTg0w6RZAFt8p9CKl+0Q53CQofTrTgbd2LCd2+XkE4wat1Kkbc02JSi9kRJpNkyhN79acNFs1AVTLk9eabLcwqIv3ku4kjHb86U3S/KVMgO4DA5JFU5VJ299k80V0HjQrIjbiTOaZ/Ydko3NHLjnnNFxP5Em4Gdgegx82KnkJaIljIQw4TPf61NSc4NXmxx5ZL4SJNHsyn+qlOeuSOlA0SzJ3eW4B/2hUckyD/lq65PAx0qZZYVi3BmlJ4wDjNNzmo3bf3guXsT2UMNpbTwwwj94RlmYZGPSq4toPP8AM8mNmBU8sO3Sonmt2TJZ1weAewqncTxxKGhwzH1NawrTdkm9AdSysXHtIJZ3lMaAlsnJHWpPsNoRulaIYH5D8qzVu3AXdGuPRmODVhZhNCVWRAc8p0GKJylF3k3qJTUmWxZaeQGyhHbB6VEbOxQmQJvH45NVY5I4Vz5ig9gFzSNdeZIzGZlQ/wAQGKhVZR6spyLP2Oz/AOeZFFOEkeB/pYorH61Pz/H/ACHfzQ+S2+cAGM468VLFbMGwoRsVK1xajJ/dqDkEbuRTJbmDarZBBAwM4rhvUkje0Ux/2RWTc20N9OtKtrhQDEv/ANb1psl9A0OFYMR6Gqs+psx5VcDHANTCNWS6g5QRZNuq4xFnPfFC2ZIJaPaM8AjPFQterJHxgJjk8gU5b6EAEpL8uAec0rVbagpQJktIG9C3cBKkltbdFXG3njdt4qi2pWxcNLkKOhDEGo5L+GSYsssSxAZK7zxWsaFaWmpHtKZfNrCmOmB0AUZqWK1t3BDIVA7ggVkyatFDKglkgRSABnmkfWJo12RzIEJzwnP51TweIkt/xD21Nbm19ntkP8WOwOOamENvjKL82OmKwE1adiVEzyN2OAPrTJr++XGx2PfKjpUf2fXe8vxBYin0R0R8vYSyqjD3qBGXeA6K2eODWTHe6hNK3PzgdQ3Q0y4uL0XG2SVyeuR/KksE07OQ3XW6Rvr5IyrAqe+B2pFaJcYAU4wCRmuWkm1CRwd1wdo5IJ4qaH7UT88kuCM4Zqr6h3mT7f8AunQs3lqUMkZPbMR5pRMzIquqL2yF4rF3zqx/0rIJxtxyOKkWSeTduaTGQT8/APr7UlgU1fmRXtn2NpXj38jkdeKZ5yZbywcA8kiskAPAdz3JZDtYjkY9qidEYhYkcxqcHrk1awEGtxe2l2N2K6tpJAHz1wCBUu6BiVDDjoGOKwTCYgQgBBBGSuaSL5w8ckZHBVfm28jv1qHgKWrTY1XfVG3IwRv3cUWRzuMnFRNctn5jaDn+F+orEhaFN3mYL8Y3HI+lSxwQbG8y3y3UEZOKcsJTT2ZKryZrG4gY5WSEnPTdz9elVNcljkgEJkHzAjKnpVdPJhk3RR4VW2klM5P19abePDIpOGDg7cbRj6/pXZg4ezk1FaHfl1b98lLqcvPaywzTSZPK7dx7Uy0aMMiD5gW9elXtYkXfF5jKjvwPfArN0y3kgvJGdyVzuC9ulesp2R9Mo3NbTHuLfWw0CMxkZV3j+Ad8V7TpVvF/ZEZmVpAAoZiCTn/GvMvDTRSX0OFUsx4Ar2a3j+z2wjUDlQAPQ114XWLPPxnxI0PD1w3l/Z/LfyQMJIOgP93FaLSLFC0kjcqOp9Kqaf5PzNGzF8Atn9eanm/eBoWAKupB9jj1+hNenE8ue5Utr+21CwiurSbzoJQCjDuM1UvFDWrBlJXqDnrU1hplvpkC21uuy3TOF988026C/Z2j+7jI+nPFXfQkz38qNfJWR2L4ZQ54B/pXOeJP9Gs5XYH0G3n8K6AR2uIvMEhY/wARHeo9VsY7i1ZT8ysNpGKxSbRb3ufLviKFptRmk2j53P3emaTTdO8ubcxyQuWweldz4w8G3UDXVxAuFjORgdB6VyFq/kXr2rKBsbDe1cM00tT16cozS5WbqSR21iqsMB2wc9uKx7u38ySQbfnwCPw71Z1t823lqSxXDn6VDbuZEjY8dVz61wyep2U17plyRtHEbhc7kbkdqsWkzTuvZlNaMcK+XJvIAY4571SktdlyzL0PUVDlc0Ssy1sUFlOMHoewNNsDtc5454pyHcoXjIPIpoP7xtp+X24qYvoWa6vlAy/d/lVDUQNxEePQinxzMI8M24VAZFycnPoazWjCxAziNSGUkH9KhO0nC8gEYyP0pb35jngD1qvak7z7dq1S0MrnY27j7JZyEqFwVPPvUF03l3JbaCgORnkfpUEE4XSI+DnfgVU1UsbldpOSMjHf60LfUhIlZ2ZyI+Oe56VIk21dsjc9M46Gs8zOW+c896h89kuGQdG6GtErDNaYLIvy5J7H0quZViU7tu4ngEVThunQMGkBHoKSeRZ0DryR6mkr3sxuxftLvJG0jO7oO5pdUAk+cgHPUHtWfbOsZBXJJHQetXppGlj3bgqkdCOtK3KwTI7FFZs4Ldh7Gr86t5RXOeO3QVlXE3lKPIHPc4xRFfE5DMAT1OOtKcW3cpMI7hWYpJgDOAal8v5SMjB71m3UiMxYEA569aktLxguyRgSRgqelJRctSpOx0vhu5Mcqxs2QWBGT3rbmubhsPEyoFO5gnoP51xenXCDUIOTzIBwe1dGu/zVWMFvlb7xxkHtmscTTUmtNT5bO24zi7lue8d4tp2gnkMajSSeSXb54Ab0XBNVI7rCCKRgSMkZAzzULSRZwGeRx7dTWdKikrctj591fM0GkuFXbJcIUGcbQeTnrUF3dSGPDTleT8qqagkeJgGVNrbvuluKbDMgUq0ZTd98BvernTi7OwlU8x8V8EGPOuJB9702nvT3mkaT5Wkx1wpPP1qMzQojMuxiexGcU+KaVyzKyRgnKgimqUVsh87fUI3ySqxyDCksDwM/Wnb5RGCYRknsc+1SJeYiZWhXZ6Dv71H9umeMSNHiNSdpxjJqYymlew/dfUieRpFLeWw2jJ78VHBdIz8emFZhgE+3vVv+0pHt0ja3ChTgpt+8emTVdrqSPC7SRknlOBW0GrXkJxW6Y4y5iVS+Wye5ycUedcK0e2TKMcA5Py006kFCRKokZBzu6H3qOPVHJdhbhZXbnnAGafLB62Fzq9iw1xeNK0J/e5OBgjA/GphHJFC87R4IYDYGGc1ny3skSBGQnLht69jSvdO2C3POcGub2V3orF88epcF1PCrJ5UUmedxwcUy7uX8sbrULkZHHP6dqgMrDOyMF2B2UTNK+B5ipkgsCeDVU4QWttR3bW4yRllUhnIONuB1o3W4wvzL/CMnmmt5kjlm2dSePX8KrzNn5mGMDoBnmujlRi9C/HNbIo8yQk+imq91dWkLMvmNnjAHWodkTR7m+93HrUSRwySnCLkDOcYJ/GhQu99Cm5W2Lf8AaGn/APPlcH8TRUfkn0j/AO+6Kr6tS8/vHzz7fgXxC2OsRAOBnvUi+QylZpNjMcADsaVoUZBsbuCQeOKYI2abGYmwTnngeteWpvl0Z1SWowLH5mPNYqv4c1NbLAXkElw6hDhlCc1K8M4hMmIygOTg8nPenrbTyB4Y/LbJDNzyffmplNctuYqMX2IDNaLKVX96Np4I4ABpQLR0/dyNu6YBzVu8tbewgDsqzSbeVCnjPesu3MSqcrhlG4AnGKv2SfwyJldOzRagW2kuPK+ythTtzJjB96JLKxiVg8CbmP31fp6ZqASq2/cCV6fK3BquGPzINgUnOepNUoVL+67Ec0Wti27WUeY1t95J6E/54qWW+EqJ9nt1OMZYqMD2/wDr1HbSQrAQYAQThnzzn2qaG5tWTyyCqKApBHX1PHWlNOyum7FL1JVa4hATyYmO8YA659aIpLiaRQyRxNuK5Kj/ADiq97eLmNbeOTYc89B9KQNO0pb7SmccfLnOaI89ryB/EXZlcNHHKCA5KhkYYqC9W0jUlFjDlvlbJqhKtyzDezMVGSN1NaZlAUABR3xSjh22pOQOp0sX0ndI9o3LuUdG+8e/NAkeSZFbPlqMgd6ryMpiQKz57nA49qiPygkMeDwB6+tawopaszcmaSXcYUJJEJF52HgE45INEl4TIyRQqqE8EVSjlYxbWXcfvLjoD3NJAxU72V9zD5Rnr6VKw8btspzehoRXc0kwViM4bdk9akjdQvluAS44Ak/mKzHMjxEs6xscnPU1HbxP5RlWQuRyxxjntTnTukwUmasksMYG4HggMT0A7c+tMiubN1lMZU7jt5PQfXtVFlYxyO0hQggln+6x9PrUzwyx28W+KIM43ggg5X8Kx9nGKvIpOT2JZNrmNgig45B5x6fhSJLIAcSDnIYH0FRRQSqDIY2GAC2VxnPGOagnbbL8wbHcYxn64reN3ZIiXuvU0o5LiSParYHULkZP/wBf/Cp47eTyj5w/g+XcOh/zmqOlq08rSQAxKfuL688AZOemTT7G/vpJPJntZdqMSpJAXHYkfnSjU5avKnp1OjDvknGZg+J4VN3axtFhGOSe6j1FZ+p3iy6ktlF8oj79OMda6HXLE3N95m8KYzsHfk1w2qxeXrS/OzO7YYjoR6V3wV9D7iErpNHqPwws1uZy0w2jfxnIr2qPzDbuu/C4wSeOgry34P6cJboTTyLst1yilsfMepr1Z4nnl8sYVM9cdTXq0I2pnj4uV6pd0yFUSTOVU7QM+tWHPyjIXOcgE/59KW0gWOFQwIJ9sf8A6qfMACX25bjGK64+ZxSd2QSKzOe7KM888kVQkkVtp5Td/eHT2NXH3L8wJDBTnHQiqk7FZCzICMAnPrWlyEjHeZYXZ5wcByAQc4H07VaSVJEzHkjrgrzTzHFIzynnnkYqKAKrHIKk89OtRFWZUnoU9VjgliZCq/MOcivEda8LXMniS6mhRFtnbKKp5J6nP5V7hfQmVmHSsL7I1tKytghnBB71jWi5yt0NaFT2eqPE76PytSmj+8VXDemOlV7iLbFtThgwIxWp4iaFdevSoztlKnmsmZjLZrKSA/IyO9eNUVpNHv0neKZPLt8kg9GXOfQioPNQDJbO3HOO1QwXIkJhOMOpwR2onj2W575rJqxqtrlmGSCZl2/KTz1qvfOscnHB5xVOzuGVhg555zVy8hM0IdeWFFuVivcq2106zfM3Tgj1FXEmXdzz9KypI2XnBzU8DgKxzyvUe1OSvqgUmtC1fY8nbn347VHBGwVWXGSelNj3Yc5zkZAp5kYKuNoGetXTRlN2NORiumkL8xjfPFMuZPMto5x1HBzzTLdmiSJGO4MWytV5m8u3ZBlQCearlQrkgZQ5bcMleQKqXB+ZZBjI4z60y4mdURiOoIqk10fKYtgYPXNPl1G5WGFjFK8hO93PJ56dhWlZsCPvFsj0rGjJcndnHcZ61fiDxHIB2nHbpWjXMZxZpuisgKnnrn0p4YmMKzbge+e/pVF53445xwRQHIAbjPr2/GolG6LT1LErEAZbaB2qmzbLj5cexpZpTt3MeT61TkkUj72CORQloUXbv5k3bQCfQYrPMn7wqcZxxz0ps1zMRtkGAegBzVTzMyDjgfrTjCwTkdFoTvPfQsoyQSwX6CtwXF84CztGpwQWJ6D0rF8GoXuZpMkBV2g+mfSuogi8mcyI6ycj7+DzWVR67HyGdS9pXUOyI0hllKomCx+7z/OpIo5UlUtFkc5GfvZq/hJvMdRmTZvzGvGO+cdKqhoJAXkmK9xkZ6VndW1R5Hs/MhRXQ7GhwoGNx65z3oCOHY4wcZXjgj61LJJYxrtDzNvbqTjHoKNRu5byRJreCGOOKMIQnAbGcE+9Q5X2E4JdStsaQEMiqwI5H86d5cghYk5I6cflUcc8jF2PBBwFxkH61LLLI6osaxiQnaV3gAenNRfQVkVkW6ZGVFZj1AAyaldJkXaxaNXQPlh6+mKgN0ytiSQFicfL6/hTGkbku0jICR1ziqhdoV0Sw211hWacszHucAillilkIfaUJIXYG4x61WuJY9gcNJngcjHNOivljjZkJZQQASfvewrR89tRpK3kSeS3zbocqDjrnJFRmO5gJ2QsCPvZ7Cp/tSyOrSdAuNmMZNJKbiOR/IYCRPmZXBOBS9q4aWKjCL2Eiiu5oxI8LJH0DH+L3FTW1uxnYPOi7V5V+h/KnrdSSx7lX5sbSew9cVVuPNa4YeTMV6MVXg5FReck76FpQTLstuhdbeM75WPGOB+Zqvh3URyfKVO3g9DUFsmQP3Mu9cgDPOPc0w3KqzbVkxI3BIJx+NFOMkrbs2fJ0Rbu4WhgEqzKVPBCnOPrTI5D5OxodrAZPzZJ96qzLI0fl7gEIG7safb+SkUqzSlRjOWHU+me1VFSStuZXjfREj3G9CrAgjoc1I8kbWqtuIfOQFXIP1pNPljz5bpGsZ/jfkj+tR3k+6bMYWGJj91Mnb+fNEk2/QpuyuS+Yv8AdH5miojeEHAZCO2VoquafZCvDuWZbyeTy26IpPzDGCKaWRUO24Y56tjAqtGrGBB5pkHPyt2qNlmDFSV8roBt5pOnBdCmzQ+0N5aRCUBVGDuOMihb5ZG+W6JccHHQDtzVSG32Yl3SOcZxjjGalb7KtuT9yXd8ysoHHGMH1o9jHsJt7BcXirhZJpFLkDkZz9KmdIFYLsds/MGByMY6U0RsHiA+cONwU9CB2FRtveVCilAuQQeOlFop2TKtYUSRiBQIcFiQN3QY96J/PTY0dqCrdw1JFAzyO0oaQHnIfoanmimjEZXOwjJUjBB7/wBOaasri3ILidoo0mjtfOLZBXHT3/OnLe3jW4VbZo/l53YOM9RTlmZYZooyPLl6gHBPPf8AGpljxCkh2mNj8wZuQe/HpzWbsWUYF1EKUZrZFXjkng1JGJJCPOnjA9hyD+FSSt/pCYKBByQf1prwROhVlbAIIVe/5UudvdEOXRIk+zTEssbtJ8u7Ibt1NSWtnJIXZb2IKvBLDHJHGB1NMtLOSKDz1h/dKDgODjnPPvQkMVsscokjYbd2MFSW9P0FYTnLlbUjRRW7RctrdZZljmvAoBAJQcDPXrTr21FpIcTZBJXOflJ7YNRWE/2UPMI32ORhXJC5/rRfags6Z8syYOUTjHT+dZv2101sK8LakXmQwiWKTdLnARt/Q8dOaid0WRYxIdmNwOM8/wCRSPJNc7pmtQkZYZUDIUk9cdqaI50cwCEhwM8L0+tbQiur1M5cv2R7KmRt2tnuR0q1CWiwRIm0jCru5HcCqJtbqZsMjFSvy545Hen20dxHIvmJHtXHQYP0zWvJCW7JUrbImluLmU7W2LFkHYe59afcXP7tY5HfcnAIHb0FQxD98d7OoZiORyBn171OsMbISlxI8jHATZ87E9hR7CAXmxyJdSrtM0m2QbiuTubHI47cUSS/ZXV/JM2cMFkGQR2Jqkk6wXK7nLHcCpPzACrcc1s1ywlmcKBnGC2WxwOo4zWfLKMrLYfOmh76nIyEx24jOSZHCc4z6dAKihv/ADEQTOpUZCkHk85/CnPNG7RxukQXaQN3bnJ/rVO5vo5n27k8tSA3lJt5Hf60RjeSbiPm8zQ1GUsq+TnazAhTyUODXMXFjJ/bsMix5iY8k8Y966G4mjn0iZ4TJLIzFpMn5qSK1uLi9tmRVCgLkAZAHvXdFNH2uX1ueirs9H+GULpeeSYHklZQFkH3frXqf2d4WiQKC2ckZxWT8OtHt7awS5RSGZfu56Gupljy4ZlOVB5969mnFwgkzza1RTqNoq7wsaqcl/Q0kisyoF4GMcnvmnvDl1d/mYjP0qUkbfLI2qRw1a3MUiiyEAjPzEbcVTuo3808Hpwc8da1TGdoVyScDDY6+9QTxEkL2IPXnNO4WMzZi3baCDnnioTCzZ28OozVyaKQZUbgv+yMiltY8RBivUdaCTMuw/kq+3JyB6Vga/OqWk0rYBiO7IrpdXLRw7o+gOMV5x8UdUXTtBvC2EkmAVQTwTilPQUNWkeQXsrzarcvI4YySMxI4zzmqFvPIEWNuSJGxx2qPRZGuJJdwA8tgoPrxUm5RI6r13ZH514k4u7Po6bVkipvaOf5flyxxz0rVNypsj5mMjvWJqJaJ0kPUtxmrlrNHLbujAYIyKzqL3UaRepmx3BW5c5BGc1t2F0XzGx42nBrjblpILtyHwM9K0bG8kG3DHOcitalG8U0RGokzo55kbd8oGMEmsyeR0lDrx6+9Me4LFVJxkdf6U+8YNbAbjgL3HUVnGLT1Bz0LsdxFKgKSYIHzCoZJGYCNW+8w6Dk1nWs+wFcsdv45FaunRiW5iycqHBxVuPKyea6uaWrMlu9tGhJCjoaqavJsUIuDuHTv0putTK2q7N2CuarazMN8ZOP9WOverS94nm90p3E37hVB6ZyPaq4PG1uVPQ+/pVbzGaRhjJIwOaUt84VgwA6ircSU7suQtyVXH0zWhDMjoV5GeuTWSH79u1Sx3JV1yQBnuaVtC1oadygVVKsT7elNgnVQAxGe2aiuLlPs4dckY/zzWTd3BQDHAboAcEUct9Bt21Na5kVeeMHtn9aovKAGGQcdOefpVNLw+WFP/j1V55WGWj57EYoUHsNy0LU04AGBjOM1DG4M2N3Ge5qs8jMvHI61oaBateajDGqjc7YANW48q1Mp1LK7Ov0SKS20nekLSGVt+AccDitS0F1JhWhKjOSvUZ9aZHN5cqD7HLtjXauBxhetTpOtxJIf3sYcdOpGfT0rk531R8TiKrq1pTYsgmS6AkgUxggHD8kentTZriFWZH3Ku75VJzgds04tPDmMKSq9Nx/rUoS3BjcRlsL82emfrWE5Luc/RlRdssoYR5Tecbj059KsSNazyhfJKxpwP4CR6n15qCaMeazxJGpzkZc8etWFjtXh+0zASyof4T1GOcetQ5JGkdrDpuG+VAVI5Pqf64qo/lwgOylyynC4HNCXBZiEibb/Dxx+dWljmaZQ+4RscjODnmjQl73sZ39nyMrbRKu0Zi+XAJ9+9EdvcJGEmZASSchzgelazyRMxZizEKVGTyB61BDNbQyKrxxyqG6A5zg9OKJTkloJxhf3SpGjeU4ERJ698ZpEg82ZfLUk5JCZGM+1XWv0iR3TJzIPKZRwgyeP0qK5klnxK0cSj7xdVwSfU+9KM5XSew2kivawSeY7FF4Oc9Dx6UtzInmNDscOQMsWIBpZVuGYSW8nJ7kcZpHS8mYReUZJD8pAIBH+TWjS3Ju0yxb3Cx2aRx/OuSXx0z6j8Keby4+yiPc5TduKr/nrUa2yK6xXSuuxPm24yce3apLKWaGVWjbHltkE4OPTNS6l9IlxZeW2hktPtRa4z1VSuQfUHpVcpEjnMkbxyjPC4Cc9BmrlxeW7WbyyqiXG3AZcgZz129O1U5ri0n08GaWHfI4UvnBB7gAVz06k7+8bSnEZb28jRzKbdD0G6QHKntt96pX2z7SLWZGVs4KScH8a17Z1Nu4DOG6Atkbh0Bz7VnSKouZJpmU5bazFicj8acKk3UlfQmUo8qsWbXSmeWOQQthSYwy/MM1Lc6bLCH+3XEaFwRuCgjPXBxUA1LfF9ntWzszt6D3qrPeyagGVGlKfdZdhUZx2zWfLXnPV2RXPBRukV28vJzJ+lFRnIOBGmPwor0eRd0cupozTW5TYYo43J42n881RuPlCeZEPKfJTcevY8Vc1G3jjnV/LiDleiNkKO3eoV8uZBGAhLHKnJwMdvSkkoL3Tpd29RqSw4WAHAHZeQPwqe6khjTyxaImMMc4JJ+vWhY9pYjCdVyBwRURV2cb/Lkz0wTgH+lTzRtoxJ30HPI0ZDHaq/w88U6CVWZ1l2EHoe+frSFfLJEhIXH3c5FMlkj2jcR746UNroIcZGYjaSTn5R/+qrK3UySpczrGS2VCsRnp/d9OlUVuFUx7kxvBAKAn8D+FWmtp1iV5MBRkg4yT7e3WpjeJdmlcjkZo7gtCgBY9gcD2p0gUkBmV8g5/wqtPceXHyoUluN8nGQPSo7OcSuVb7OZM5LIPuiqUL6ojlvsXFitljLBcEcbc84q7aWJWWJWQqj8q7A9PUY/KqQk2Kf3ikknOBwaWC7uFCtHL8inJy3Ss5J9C4pJ6mlf3N9bMY5Mh5IgAG6bfp+FU0vLlfJVzGhQdCoHXrkUxNSkhd9sTySNht+wMMA8e9UpZhJcmSZ2RiSRheenSs4UYpe9HQqo/5WbAvY5rI28wKlXJG7oCe4+lV7a3ikTyjdKh+b5wuc8ZAP4jH41BA7qrERGUAE7nbg/5zSLcLBHmEKGWTeBt4JHrnqK2pxhDZGTd9ZDPN2yorT5dmxuGQB9R/StiLU5rWQtCY5I/4pdmcc/xY5Gcd+1NsbyFY5GmjtZZJGy3mqoIGCTtJGB+HpisqTUoo1MUMm3P3lQ8uDnPp2rKdKFRWYRvHU39V1SzvIUxJGQS5JjXoSP61Rurln/c+cSvykOUwceoHYDniq+lXts0SXNrborBj/rowF4x9zvx3zWto08yxXNnN5AQ/N9owrcnn8eOg7VxuCoL3Ve3c6taj1KcXnQ36Q2/mCflMqgOAR+P5jpUDzzMVmjk2NH8gC5zgDGTitLWbq0jt1NrJHK6nLOifdx/COB/hUNncS+dDKyNHeyHKoI04I6cDrketaxxU+TmsZtKLsmUfs+xDHPugZgGG8YLjqMU8JE7SKZWSIfd2rk7scDn3zVu91HzJ445okRoMrGjR42cYI/z3FQ6rcwzOse1XYZ8tQ2QMdRjsO9VTnOdudbmdoO9mUWt08yQMrkxHDKR3+tROsO3asbqevXAFMvLuNoBFt8vJz05Iz04pYXjmgjiMALR5YO3JP1HpXVGxg1qamnNGzeSm45yW5xgfSt/wraT3+uJDbJgLIBjaeSDXNaZsW6jdQy5IAbZg+/4V678FNLnYz6jcsrRtKRCzDBwDycV2YVc80e/lddxoTv0PW9Jt4LWxjhKhWCjgCrjW6spbcE44pkBjAzJkin+daXR/cyo6r8p2HIB969qQ4lNlXbmFcqDgknk1A8ikhTyDwQP1q5cKGURooxVCaJhnA24HUdhULQsSHcmVYliAcEDtTHLYAIJH+yKWNiHK8ZHUDqKQYDoHYLye1UKxXbdl9hJX8iKfAreQcqRjoexqeGJHc/OCemR1q3GkCx48xW4xgnrVEs5e/wWOVAz+VeD/tD37QXVpao7hmTcwz8uPcf1r6I1izt/KZ49wPqtfL/7TM2zW9OPdoGBPc4aprv3LFYZfvEcHoVx+/foAf51eBxeBcdxiuXspmUoyZUg1upM02yXOCfSvMlHU9yMrIm1lUa368r6etYcV40cwAPHQitq4jLW0jdWxmuXuI2jYdQSamnFNtMHPXQs34WRg/50mmrukxuOO3pUflucHPPapIpFX5SdpHXHetLe7ymbetzVhEYHOfxpb25CWwjB+XtzmqIu/mADHg8D1qG5kaX6D0qOTVD5tB8MxaQcZA9q6Xw626aNsZKgt+AFcxax/OMV0mhAxpdMvUQuR+R5okk5ISbSMe5vjPqzsMEbsDFO1a733ioG4VcVk6O25zI+cjJNL5jSXDSgnPvWrh7w1K6JScMSp4z0FP8AMxIF68fe9aYnl+WT/F3qI4Z+W6UrXHsaDONh3KOmaqSSL5mD8uOlStJmALjgdD3rNmmLSenvThEUmX/tzZ2rwB1HGKr3kwZcgn3qqCAfm/D3pjSBnKLwTWnJqLm0Jo5Gx2IB6UNICpJ9arg7E+9yeTTLlm2YAOT0q1C7JcrIsI7bkQc8dK73whZx2lqbyZN80gwiYPyr65965nwXozalqULTAiAOBIf6V6bNIFDxoEVEIGMjoPX2rhxc/sxPHzTEuMFBdRkUxaQHySu5SpzyBnvj1p8S+UzLtQkghWzjkdOaYJpd5mknAJXnjJP402MK+6Vi3lISecEE/wBe1ec23ofPLVkm9jH8zMG7jPygfT196S5eZIlxxESScrkClsYLWKNFZpfMmYOWHYDnHt1qzeTTIW3yErkgLxg0pJGijGzuyGMJsYMyj+8Qvaop44rT904fJ4bIOc/T6VAYkkcbWVHU846k0txC7nfLNmQZ3A54H4042auZovW3/HoIVni27M/vBtII7DAPP5UX9vfR2AyuLXIO7I5PbnrWZFFO8/7uYkAEkg+3oauDT4YbllZiv8Ttt6t7dqUqlO1nujRa7lWFYWZowZS4/wBrANS29gY5XdpwFH8OM8e/6VqPYrDFDNDGrjdnDN/rFJzz3BGeadcW0KySJ9sgEjNg5JHGOSfbij6xytaAo32MeRtrCSKT5W++MZHHtVW5nRFdvNkK/wB1Uz+QrTla2iRVjjDBcksAPyz3plvIjFZrdo4153Ky5wB71aak/eRPL72pDZzxIkOweZGU3I2Rjd6Nn+VX7eVfOXcy75QAWCjKkHjB7VE0ayRh43i2sc4VeRj/APVVF7ESNHILhuG+cY+U/n2qHCLTKtJao1Lu4tYZ5jIfMkKlSqHgN655z61kLIsDJlieckMMg+9WDpiSIohZlbBO0dKhFqYzMsscu5BtORz2zRTpxgrXFNykyFdkjOrTjy2JBYg8D8KktUsIpJPJiDkKRgnK59Rnv9KnudPgSzt/LzIJMNvC8g9CKjazmhmWXbgKOe/PpVKSlBNbA4uOjKcr3kf7uKF2QksWB3AegB/pUkcN5cNGMSA8ZBGMVoXU0kkBmRkBTqmfmbnHA9qInlFul1IowxwWJGWP0obilbqDjrd7FaaD7NxIq+cGw20gj8CKdasY1cF8/N91xVi5cXREkzfdAB+XGMfSmwG2eYi4R3hYEAr94H1z0/Opu+XmktUVyxT0IvOjHG1OPaikbSZSxImgwTx+/FFHtqfYrlkVo45JGBW4dj3GCOalmNwJRGhy3XYq43H2FRI7MwEYwW4UZzn610Z0VpY31CO4+1SxxiQ+WTyvdCQODk1rVlGlZTdrm9Oi5JtGG0c+zzHLhS204ySv1qK8W6izErxoWAbY3p61o2gN3N5U11DaIBuVndsZHbgc1Lc/Z0Mc6fZpxIgXMhDFSR6UpShGfKv6+ZNly3bKH2pXtYcLEGUYZ925iPTb27VVnuRHK8j7o3JwUYH+VMnmtoQyiYK8nG5MYzn3qeGHzJVLuZ5XONojyWJ7cd63hCKe4k4y6jIJHuo3bzD5g+6Nh+b1APQVKI5bgM0QcSqvzZctj14yPzppEhTbLvREbcEQ42+uR60kbRm6+0Wu0Mp5Y8gfWlJpa2CFWN7DI7OPznWSMMyYJDndjnvV428wuXhia3EO4BZIjuGe+PWriysY1laJIzIzfMSPmXPQnuay0+2NM0NrEv7sM2Y228dyM1lKtJrt5DqPRJI1nt4o2eSOS3aMIF6cAlcnAOTk88+tZdxLZs0MMMKRyfM0sjtkZPKgDt+tVruW+YRQsJAqgKF244/z3qsJrvzVKwgkEjJXgHt9K56dOXVmU5q9kjStoZjC0qpklscZLZIJ4HoKkKx7oFaMzEoXJH3QMGrFvfGRWMbeUUZiyA8Icds0W18ILZrgszgt+7QKCAcEZII4+lEp1FqkL2fcgtY2kjWJg8MTM26QD5Rx6evTvUen2uqNJOGubVbUrgK6HcuOhVuxNRLLdZ3CTyQFxlzyQfYVlzX0Vsjq91NI7HGwDOT7CtaaqSbtqKNRRe12dRI9w1ukl5dRyKqKsWSuQnI4x+Oaqi2s5kMjMCcYU9CD61XtNGvm07MJUJIm5UcnI5z+H0qJNOvLaNR50DOD843njPYHHvXTHA1oI1dOorSsdLo2n2MM4/0+Fox+9klBI3LxwB6iriX0EUkqz6faySOxkRlPyZIz0GOe3pWBpSXiBIN8dxFHz2DAHnk/UfrTbeC7+1SvdNCA7Mf3rHlRkdB+HSuGpgpczc9zd1GlY0X/ALJnjSzB8i+Vwpm3fJ8wJGQeODxnPbIrY0S30G2sheSI8c5j/dOzGRWkXIbIP8JyCB/OuX00WUKj7XFG7gErxnJyCM8g4GKJb8hd0MeckkgfcAzgAfrWEqV3y20IVSw/VbWcXrOzeZKMmR1ySxJ6gdR24pmnWsbqzPJcG4Q5EewfMvoP1zUDavbLItxZyTxXC8y9AFbpgEdRzUMV1LMN4mwVIycY+U88GulQlyqJk1Hm8y60gmfybazjcZLcjJUdcZ7mq2oxX9pcKkdvBDKyjcGIJAPTp3x/IUSOWQTow+ZeCq/hn68U17shVkmJYjgEqWIB/oa3i7LlaC8UtUX/AA9Yate65GHuIUikLeXCCWxjGBnOfzr6X8K2cNlpdraZ2iOIF+O1eHfBWFNR8UB2JfyYmcZXCjB6c17zNiOCYn5TtABr2svheHM0dmHa5HykGr+KrW3m+zlkROgJIrPtdft5JNlq/lgNuYDgHPevB/jnqlyLg28bSJzxtOMe9Z3wR1DUr23nil1J3dJSpjkbJKYGMfnWkq+rutEe5RwXNBO59B6t4wFm2I1M8h6ZbAFZDfETUokymmrMD/eY5rn7awmSUyXG2SNsbFU4x7mrdzJHAB5ccagDGfWuWdWo9VodUMLRjZNXLtt8QL5ZHmaxj+ZAnlY465Jz1zTF8cahPNLutGRSQFwR8vrz3rBtLgT4e6jijLucY4yo6GrU+p2sUSxrGq7TjJGeaiFaq9WzSeFoLaJ1ml+KA/yT5UcZOOlX7jXoYIzN5+9Oq561wMlxIXVo4eDxnHH5VwfxWur638OzTi9MRlUKiKeWJIH8s12Qr90cc8GnrHQ9usvHem3Fw1mCrnoyjtXjn7UGlq9jY6zBgxpIUfnHB6cfWuQ+FM88N2EZ2bLA/e5H1r1T4pxrefDK4eWMOEAzxn8q2UvaRdzjqU/YVVY+Y4ZumOcGr1reSeaF+76YrLihVZ8eYWH0NXrOPbI3zYPU81wzSR6MGdFFJlCHI5Q8Vk3sOXO7GRV2zPzAkE8Z5pbuNmYHGSeg9a5ZPllc2WxkqxGBnOOBUTKPMLMpP6VMI9p5yTUrx/uz3Pb61tAymVbePcS208DrViKPcCzD5cUy1QsCp46ceorSjUD+EfjTnvYhaIit4UDD5veug0iDFrNIAMlGXp7VlQx7gO3OOa6WFVgsY41UHbkE/hUW1LT6HnBLWllL0DOxXn0qCCT9xknDMcde1W/FSqs6RoTgtxWWW/0gKDkKNorrjG8bk3szTDqE+UcHrVaWba3Dc9qilmYJ90KO5z3rPZ8seTj+tFOkOdQ0/tUkgCqwPPaq87sp5bNQW8/lhu5/lTJZvMI7YBHFaKnZkOpoSiQZ554pol2szZyeAPaoRnYePY0iAknJwP7xrVQRk5kys0zEHgD0rZ02w+0yrnkfxMegqhp1u0mAoIX+8a6fTZkXEKqW5GW9a56sraIaeh1nhq1WExxxcRxgscfStKSGzjhchlyVBYl88n+7+tQ6Ossen3MkMcZYR4UHpnpzU1rZwKRC0kZG48K33T1/I/pmvKrJc2p4+apSqRXkQJJuR080Ku3nHfnj8qtQQw/ZfLf+PoykgKe+aV7WHZFcwwhUichWLZyc56d6Jbpo87LWMnI+6Mc+p/GsHN7HltOHUnez2FN8iMhTeVD8gHpz2+lR4DZYsCAdw3Ht6fyqpdySTON5kaQrlgegyPapreFZbZBLEwkGcFHzgepqFZLUSs+pJNEsspnZm3M+SCAM+3FIjGSJnkUlVBLMW+9+dR39tc281vt8p42BG+EhixH3iQeRTZAC210ZI2GVIOdwz/8ArqYNSjeOwONndofFGqxybtqtgMCW5z0zxTB9qnYLEzqpIG7OQB7VNc+WqbnRvkX5fl659/zqESMIeEKOxBGTxx9Kp20KTVtiBfO5EtwXkQlUA4xz+tLaXcM0y7/kk27GJGadFZw3Vq0k+A+eWViMe9QeX5Oxplc/PjcDnP8AhT6Cs+jNKWKABYUEKIud3JGW/vc9ciop7WF7fMM7qqOBJwAD+NVpDb3XnBmjhTbuTeTnpjj1Jz+lSWaRxw4YvJEwB8sjOT61nCPmayUUKJobQSKZnZinCs+efWomv49qxLt64YMefrT5LW2mUrLbt5JyMp94D2rOi0sh3aORWjBAHzfMRnrW3Kn1MZO60Ogsri0ELuZXE/8AyyVANoIPBJzmo9Su4y6NtleVlJkYsWZ29fpWYI445nVkI2fd2nn6irKywxeZIzPuYdSM4Ht71zezSlzFU5aWCaQFVWECN1AIwDk+1OgefYJZGDk9j/Os+4vZIJUVoyXx8pXoR71esr2Rs5YR8fIAAcj1rblsi1TT3YkkyOyvKoTaME46/wD1qgvpZ5GCtmOOPAG0Zq/Dbx3rSCW/tYRGpIMxIBOM4GATzVEhJ1f7KhXjpuOKai2NU77DomBYgNjIAyw6/hS3V2o+WVQoOMcYwaaz+WN1zIihTx82MY7e9QSwwyjeJmOMnae30o5WZzpSQ7zf+nyUewAopBHFjm3QH3NFPkkF5EcTp5MZjwrAkHb/AIfWtjSL+7tpdkd3t+U5XOMnH5VlWGnxm8Ta7opBKMeASKulIMvHJKxlZiC5H5dKqvH2icZbD96L3I7q4kkmiYAMwLct2NZs0MxDOinbt+ZmIwR7Vp2/2a3UNN+8YNhlJ4PfHH9Knmura7tT9ogMQGfKVRtH0x16VnG0BKHMtTMtHtEEMZhSUSDBLJwtaINxpN5D5KwSGBw6zxHcC2OBmqkca3CxwQsGKEKFlbYFJPX2HvVkrGl5c2a24ljjkXKlsnOOqkHGPem6zjJJMvlfLceI1uryITqkPnbmaXDFT1yT60+WxbyfMh03yoGG2KQBh5vPJPNaOs6jJovlae8ax245Eci7njDfeOSM5rOuPEE0cCCJc/aekeR9znnjp06VlSququaXyNPZ0ldNsrSTXLRh/JygwQqYAwTjp/OkuPOtLsyXEIVEHXOVY9hxV+C836ksKs0U0fypHOAu05yMg+/rVPWfEV1cCSGXa4aTfIqAAHAxnA4o96TSUdCOWFvebuV21C4ur1LliimQAqEHyY6AY7AVY8ww3Dp5bPETgbT09z371Rsd017DDJJ5Suyjft4iVu5rUkgl0zVZJJ7mK7hgXMUig4lI9/QfrWk5Uoe6lrbQi2nN5j0s7yVlSzUXCy/PCFxukXPUDPWorqKSFooZLd4HL4dHXDcY5wfrWha32kTTMJreUSM5eMW+I1TJ7A1nancSmWZnzOUbcjytlsEYxn8KijUqOVpLQc2rJxZVvLczXRjWMADDLKDwefWpdJsbXTpftaRQvMAWLyfMR24zxQ939otdxSGPDAFWY9vb8KhEKi0WSbafMZtmWwy45Jxn7vvXReUNE7XIp8ylzRNMas8bOftWxPvBj29qzri6e4upJSOpJ+Y5/L8aqzzPa25uGWOTJP8ADkLnp7VKoW408TTXSRHkhcHnj0HQ8GtL1J7sc5VJxJ4JJGV5oXKSSdHb5tqnlj+OKR1muI44/tEQYLh1z1PUGsqRbpXKo25WzznjPcYrTsvsUSSSMzeYy4JHZs9B6UWdrMI3a1KciXSuyzOgbjgHIGex/SpJbkxWai1iWQqCHC85Gf5VctlhiZ4ri4JGFfLryvPAPvUgu4PLXyNowN2EAUMM5z/9ai3Kroq0LbmQv2hQFlsFjRjzgcn396eIYyg3NJtZgoAAUFsYC+1TXkl4YCU2iZjyq/3SOv8ALpVeGTUWt33He+wMG67RnPT+tXyp63M3OzskaEFjcNJHHJbGIqTgKd3QZ4657jAq9LDKNTMMkrpECoJRAzIpA2kk9h0xwapyahqX2MCO6k3xkpFmQqI9xI+U+mCfxqxp0OoWlmguI40m2cPnKyKD97P8WMAVyT5tbtIuTT1O7+CDyf8ACY39ruZ4djfOyFeAwxx2znpXrni29jtIGTcWYqMAV478FZoI/F8pJdTLbsSX4BO5eAPxr0nxupMsUvLLtx65r6DCvlw14nfgrSsjw/4qWC6pGJyMhZQxG7kAetcFpd9PoOsLeWqNlcBwDjzBmvYdc06KWVpCxRDwxA6f0rmZfCkdxEFRsqTvjZcE/TFcEarcndH2FGKUEkejeF9dt9U0hbgBWyAT6g9OfenXOzzS449K868G6JrGiLPLO7Kkp3PbgfKh7EHuSOtbM+sMB5ZYA10JfZJlaL1OgvY4Z1CxNGhJyW7j6dqPlYqvlgDPUjOK42XVH3g+YCPXOKtprjLDu8zI6+1L2YnUXc7S51C0sLFpJNiEDJrwnxfqsniXXGuI/wDjzhO2EDoT3NXviLrd5f6WLOxLsJXKyyLztHcfjUXgXw2tpZs18wVGIPln+dauPuczMoS5p2Rq+ELb7HGt0Id7SyfcU4OK9O8XSwyfC6+EgMa+WBljjB9eK5rRrSBmS4ERWNT8q+3rXQeM1hb4d6mr5VfJLjnnI5FaYVvlZ52PlF1UfMcif6QQvzc9u9LaS/6VhhkDr70+Jhk7ePTNQWq79STd/qyTmube52p6G7bTKXL9e9OuJC3l8nJJIx2FV41XJxnGat29sZIvM25+fFcjsaJMrBF8wsWPXjimz5DBcn34qyLI43AFsc4zQtvuuArZPH5e1axlZEOJHZwqWGFJrSaz+UOp+XuMdKdBamLkD/8AVWjbjcgXgDGD7VCetxtaDLSzGI3VCwBzjtwKW9uhDG6njjn2FaOnMIoZzwWwAvHFc/4il22tw7Y5QLx6kn/CtYu5i1ys43V5/Pu2lY/c6D3rMX+8WxjqcVclmCsQyB/rVWUnd8iqB6Yrup7WM5u5XkkLNgNu9qZ824cEVaTaDkxr74oZQ2cHB9PSteZLoZtO25VZWHXH4GrEUDY3FSR16U60t5J5diIWboMdK7jRtDit7I/bF3kr8wqJ1LaCbUVdnEMmQSpBA5JB4H1qJYy8gjjUyO3ChRz+FdVqEKT3Q0/SolYtxIFXgD3NdBoPh/TdNYSzeZcTqQXk4CoPasa2KjQWu5yV8XCmrs4S2lkjQW/AbPPbFb2jlI3VxISQeQBVXxvp62+uu9mCY5QHx6k9Tj3p/h+GczBWwPxqXLmipI3oz50pdz1DwnCNUt7yzjnZH8hpI2A43AZANZLy3Ec27zv3QUBgMALx7V2Hwp07yrqSZsFRGxfthcHNYBt7RfNDtG4fO0oe45GR9RzXm19UnY8/NIP2ia7FP7VH5Snz2BZgcMcYP4VJHcQ+YPMkG3nljn05qveWqm6hbCIrZaT5c8j69Kc/2Wa2LMy8HaM9+R1rnTVtDyU3uyc3KzusYZkOzaxx159fSmxFrKaQIH8zbsZXJB5HI96g00pAXaRkcpzuAzjn0q1eTT3EouGlR5n+bzHbLNxx9OKlq909hp2V0W7S9sVn3TW5XcoX5OMA9T+dQ3XkSzQLp88dvEU2lnyF3Z698VD9nSUh/tJB6EKc/hU7rHan7PLGdmOcDox96TUWtClO8dURLcTTMu1yXC/Mdvp6062kt2Dm4ujBMvzIiqWWRv7p+tRzeXHCUWLaJQT74zxTYrM7o1kjPUkgmonrpexndJ3sTmSSQtK0BQZOR9cdqbLc+Zb7XhOMknjAp+WSFo9rIp+bIPTFZT288jPHFdPGQWIO0AEd6ta63KUtbl28eGSNE3b9nzYAwBxgdKI5oI0Ak8zZkcsOTjt/n1qra23kqUmmdlP94dauSQK0cbyBIi6YHPb/AB4qW9bJieuov2uaM7VUruOVHbBp9tMOUdtkhX5CRwKit1lMTecSfLGAq4J/Oo4y65SRfLGOhOSozVRdthqQy/uWVkBkG7G3cwwOvBOKZLKG2RtIrPu5AOFH4981LPNhiFjJReGyP1pqqplDSQjaD8uCOTTa1sy1K90i1HY24jKyB3JXkswwP8/1qjGryXAhjUBRxjPGBUg80z/JI8zDOecAf5NOdpI45JDsK8bvUk+lDTT0FLVJW1HR29wHcyInlKmd2/JJ9MVHuCkedCxjyPlxSkxz2674VYo235ScEDvUC3EkKsirsids9RwKb7oalG2hLetBGxkkjbPpkEA1U+1W4xztIwDjq1WnuYJkRXQlwepHX8ar3VrbysWVVZm6lu1UpK+pEal3qx/mxf8APRB7HrRS/wBm2Z5YJu7/ACnrRWvufzD5Y/zEkNw8Mu8qHlfKquc7Tjk+1VluJSxklidFBIJUdT3oFtc7knaYRRKSGBwzEAdaJoZVmVI2kijLbsuQcg0nJFyabtFE0WoW5LMZlATC/d5yelPk1CzZA8ioJgxVgAcj3OetVWsYo7ncZo5VHzkL34qELDHGJFjZwGym8dSepqXT6kc7WjNGG7Z79rqaeaEy4WUx9XXgHPrx2zUN81vLfTxWEkscoI2mQ8hQOP0+tQiR5HSQKFQjoCBk/wCRVlboNevIypuzmNhzg+lRypNyHFppXKFxDdXQ/wBPvnuPKVwm2Qs5IHAz1xx+dXdBhkOn7V80x7jiV48kngkDjitA3M9xY+RIjMkamQLJjl884FNlnmS2yLiI+bgBTk4P0rSTcoWSRpJxvzMxtde+uxPqUsjrObgwCF48OoA4bPucD161VsbG4Zgl1CI353BMjj1NbjXbTRAN5Ibfx65HuelVpZ2Em2NGZ34ck9OaSnyw5UTOpTvoi0lz5aqtuEVcYIPO7HH51R+0TSRtlTFHEfmOScrVnEl0E2xLEq/d+b72aksDJHqAkmjjlhVyrJHk78dePTr1pRgnKxk25vRGYk2pOqfZLRtq4VsEDjGe/erMsMy2vlhikpb7xGeOcg++TWlq8sa3H2mG2WAyHKwgjKjPPH0BqsJXv5ZBEjpnG1iMAHHPWtZR5djRrk1e5HBp8zINxDfMC5Ye/b3zW1sW8lH2u+H3Av7w8KR0Ge3A4Aqm6KqRySTSElcNhe+f0pNy7/ljYsV+8p5XqRkVjUd5IpydrvYvskkFtIMWzLvAyqhiqkDr68H8zVHVDa2oMax+bCG4fgA+oOOnf86ZpMskksim12iSPcrE7hnqB/P9KS1W7huiqwAyDJLb8KQTjnNZ01NS1ZN3oSPo95CHFzbrCzJ+7ywOM8gkg+/T3q9a6Obi2VFeH92A0u8gcZwSM8kj0HNMilYW9x9omxcL80MYI2Nzg5Yn36VDaNPIju8TC3YHDR4JVhnAIyPQjPpUTqSu9dgh7z0WhUvIRDeOluTcxKWETSRbWb3I/P8AKmXNoq28cc0e91jXZGh+UYHfPvWgsbYaO3cKsfzb1BLBT2PsKgkguliRz5RWRsKWP3h1/CuqM5alSp2ehBHZT3CosjPFI0LEleQCOQDRIzTX0LQsYX2iEhmCqVA+8ePUVOZXM8aq2dzBeM5Jx0rPW6/0yVNhMqDjuMjPWs5cz+El9NCzHeXz2n2WTcbeSYzMg4UMo649fSqs0jMXsy1xDK0bbNuWBU5PB/hIzV9pGu2SZY9ibyGx3PYgU/8A0KOVO8mCVYg8HsMd+amK5Xexm99R/giy1bSreLX/ADGk+zN5Zw+4lScHoPYHnFeqW/jC11a0Ecw2Sgchj0ryyKCRrabE3lB0G0oR8nIBAFVFsLpdYQPdNEkMRJVmI3DHGe45wK68NjKkOZS2Oyk+RKyPR9VuYJIHj8xQCDgZ79q5zw7qItZLiykkj3ZyWwc5xxj2xWFJfTyz+S7EnYAWjOfm9PpWbqWnXN3ciWC5kQRbfmIGcsfQ1p7ek2ezQzT2aszvtR1+NLUx+YSB2LVweo6wGkc+Zt54C1Xg0HUtR1Ca3i1zeIoWcr5Z3bwcbfTrWZdeHbqRwv29xnsyZ/rW8a9KOtzrjXlilzQRO+rK0gVmBHcHpTpNQiDfun2gjkZ4/KuVubO/glmYCKWCJDvZ1YbSTgd+vfFUreSdrmOMycMOMCupNdzJOT6HodtcWUtktvIAF37jsOM1bvtU+0Xtvaw7Ps8RDH5QeccEnvXl9zf3ccm1Jec7alh1a+h/1bLk+3NJxuilVqR0SPd7TXrWK2DSSoFQZPOPzrjviP8AEH+0bD+y7Nswvw7KeCB2rzW/vtQuQBLdSMuc7AcKPwqOIrj5jmhPlRz+yblzSLNmN3TBBqWd1hljdcBV4PHbvVVphCny9/0qK5l3w8ZOe9Z8vMzrjOy1Oi01lumZYySN3yj61pTTW8cQhRtvl9T61zHhhpob5WZSB3P92uijWKSVguGGa5qsOVnRCpzIz/7Vjg1BYJOjtyQetbVwFUpNHja3ANc54g0a4d0vLVPlHf6VraW0radHDKpLDGD61coRUU0Zxm3Jpm3FKu1d2au20SmNm3FTjj2rLXd5RX+lX9Pm/wBHI5DKOuawtbU1bLtwoisl8tixZgSwOOa4PxvfqtwtkpywAaQ5+uBXq2i6BNq3h+51Ak7IlJjGerKef0r5/wBY1A3Gr3UwjJLytyR7124WhKb5rHDWrxTtccGDHLHntmlcjoWANQWsd1dttjhP17CtrTtA8xwbi4B/2UrqklF6mP1hWuZPzthVBJJ4FdBp/hq4mgWWSURoeoxlq6bQ9FsrcDbtVum5jk1ev7qzt7lLVHyzcEjnFZttmM8TbYxbDTobFsQqzn+Imr8lrealkRyCBAQHIHOD29qp3urWtjdxXHnObdWKyiIDeCRgdeOvNbfgC3Y2093Percx3N0zI5GCEC8Aj1yf0onT5KftHoRTm6klcwrnWdP8L6bE32JbgyM6gqOeCRyf61Z0DXtJ1cKkKukmPmDfd3elc18SWm1DVJGtZlS2thtcKuAn49CcnpWD4TW6j1GKRd4hU/K5GB1ya7FgaVbD+8vef3nJiIqU2dz4oizewyEAhRsyOnHNS6bBIXEqRuY8/eC8A1dkW41rS5Jd8TLGy4JZQQScADJye/TNdl4Usfs+nJbNh8fe9zXk4elJx5ZaWOnDYlQpJdUdL4WiFn4Nv7x4jFOkDEuw7EHjH5V559rjW2eGGSJFLZYheSK9S8X3UOmfDy7kmwqzII8e5IrxSxuNPurkNazfMpO5SeBn1oxtKVNRS2S107nFicQ5TcjUtxdNZPNHcQMiSGL5iec885Hp/Oq10gVF4C98rVuC5aKCaFVbZvBHGc9jTvNhjQtM6+WiFFDLkFiO9eZvayOTdLzM+wNmkbmW4kLAfwjvnv61Jbx/aAH5VHbgE8gfSqyGRYlkjgKrzlOvHqTWhZtcvAfmUCPouccfUUTutbBy2LFuLjTV8weTub5mDD0P+H86S8u5JSDKUBwFGBxz6+9QSSTtG0jKXdu+7gDvms59W8t4wbc4Ybt/O30BBqkpSWhEnJM27hUmtY2kiYzq+0IG+8uOv5g/pTEmddw2sDz3+6Kih1KS6QLjy2PWXHUe35VZuLWC3i+0B1PIbLjJI9P1FZulfQV3InSH7SUihlXe7Zfc/wAu3FK8JkLJNJs2g5YcY9qr/ubWVZIZFK7OFJzn1B/Kr+qSx3ULTXNnGqsAAyuQBkdMDgGo5HfbQtQUl5jLeG0aAs9xJ5vCB+Cig9cjv+dV0WGK8ljS482DcAHI2/Q4PT/69UkkS3Rv3JVSgI9eOc/pUUN8+QrM4R17gkLnPf0rZUoxfMD0S0LTog1Fo1lduzAenrQ/7mItJOmMEZOeK07OxsGhbzNQW2uJ2HlySRMynHUEjlfyP4UzXtIubURssckkFxKEhmGVDnHbdjrXIq0OflkxxpSa5uhkBFVHkN2zKRlQBjPNTtEskKzCSMuzYwp5wB1qC7025W4Nrcs0UiHa0ZHzY7dKkt7i1Vo7ccKo2lRxuro5VJcyI5ddRtxKsKRwpG6HdkyA5B9qEW4jJk82FgynacYXPp7d6bcO2xYwytGTuwcnA96SWSI8oB5bHGwDjIFNNWKc43II2VUk+dldiAODn39qkFvGpbzpC2ANxPQegFSRQ+dA8izFlQjjv1ppnkERhRYhuyRxnB+tG7M99SxAokiAZ1cox2sy4xmmwW8ccqK22eNG55YA+xI5qrPO0eA5Kgtzx3qaO/kjwI2wCOSVBH5Um9SlPTUuPYksSbyNDn7vlk49utFU/Ikf5xcAhuc4NFX7Rf0ivbSKRuCFZ8F4+/vzxTy0ZDSvuUbe2SBVi0SO5lS1toVO9vkUsFyR3ycAVn3LQ2146KzecOH+cEEfyp21tfUVktUzQ8l1j/0WWF3I/eI6HC+nPfIrQ1qS3bT44WhiW9iZUwmFUKB1I7n3rL06+tzC0uzMoIAYuNu0dtuOfzqsYZEUTP5pLHPmZznnv+dRKDnJX6Gqa5fUfb28SqRPIScHBAx3FWYI7WHKwznc5JJbr16VUZiJY2ZTgdF3d89MVLcWYa3a/uJMcFY44lHXHBJ9P51pyN3VyIxs9Ccz5MCtIwYg/KAMZ6g0zy2muMLMrKMfMVOVOahW3xIkk17LGip8oVdprQjuIfI2IoUNjLHg5A6/jQ1FRHzaFJ4oV3L5jGQsSSo6GpXWaKIyPIgJ6OMc9eD7VNJ5jSCWOMmNiQcDuOn8qvTW+nzabDss5mul3STEvuTbnA4HQeufWspTUbcyJhBso2cMtxAJprgK6fwbMYYH9T7+1JFOjXLq7bVdsMc4IPUf5961ol0+SyMl3JcR8EbosHJHRcHH51iTC2gy8glCyMNxI4/z0pxqqbtbY1aaehcnj3XT3KOFQ5MWD1H41aaJrWxguIjFtlJUjzAWUqBk469+9ZVzfIp+znMaJs3d9oI60+4mtd97HZyM8cix+X5i4cEgbu/16U+SUnzLYzdlcVtQnjdiwRiWIA7ZPoKn+WKLdHIY3cBSc8k+g9qrw26zahFZsVSNQGe4dCx7cADqPp61YFjdSWxmDQxwrMIg3WQnGc4/u+9JuMdzSMHa7GTNO0w2j5xjJU4UD3x7VDJNLkwNM0xY9ASdxyMAD8Kt3Okmzsbe6n2+XdMzK4kVi5VsHIBz+eORVRbCO6ZpCZRIqgjGQYiO3vxQo62kLpqy1DeodOYywSSNx5ZA4HPTB6/nSBXmaLzWWJ5CeEOCR24HA9/etOeGGzsLV4p7yZiCLhJ7cqIX7Kpz8wx7DFZMouJbrzDKAq8KO4+lDhFaxYlJRd+xbig+zn/j4aVSphlzwJFA6cfSorqaNtjFzCC+1oyvygjpj2NI2oKui21s1khn887Z8tvKkYK4ztx6HGar3s0O5VZGkZwNuFzjHFJc+1y51ZNakqpDNbzFWiUx4xFyQWHUZ/M/hSSPFbhRHHEZTGD+5+6Py/i5xWfcrJDM5itn2dCxfGT1yP0qqbs2bwvMZcvkgAZJ57Vp7KS0TD30i/5tzLcLHFIACo+UHAUeo9anMxtyQ6v5WfmJHAHeo0Z2sfP8hIiCzoTlTnjp6/8A66LKWGeR3vLgRD5hkjcc4+VSPTPFWoJtCVNz16lqO/RQ77dsiqGI2bMA+nr1FIlyrR3CxsIvk4B6P3znqD396DcWMUgd5gWIyir2XPUVXt3t7652wXJRkH93KkZI/A1nJe8VF2dmyKK8VblVOC24BiQQQBxx2zmr9yr2kcbI8m4tuGU5IDc5pscEe1jJFtELcZI3MMknA96rRXl/cSOY1SQbC0gkQEcDjHpUxTk/dNKVOe8Wa2gS2keuR3jxlZpMxAqDg5HOR+HWptYiWK5nwuGDnj0FZGkSTFDJcLINuNigYOOv5Vpa3N/pMVwW3LNGsn1I4P6inO/Krnt5NUfNKEtzKureOWxmhk+VJAd2e/HWvP1hWOfy0Khkfcp9ea729vI9wXtg5ArzbUWMesy7H4DnFdeDblc9TExSszOu223D9eHNWrP97IvHI/Wqt0WWVw33c5qxZvhg6tg55+lerOPuHmqXvGi6ewPFNW2XO45AzVpSrKjA4DCntyyhBxj1rhcmjsUU0UJbUOCDnPapY7WHyArg7l+77mpZiy5ZuAK1PDWly3zx3c5CWquM56t9KacmtDKo4wV2TeHNJudRL/Z12qqkh3GA3tXaeE/CYgQzamwO5sog7gevtTvtlpCBHEFWNOmOOKhvfFUHlyrBcLLMu1QinBGeOPatIUFvJnBUxkmuWJd16zsxfwWMCrs2kso9zXOJo11b6i1kkTuAx24HBFa+kSG71p7k5YDYgB9hz+pr0C0iRgJPLGcelaeyUtETDEOnvqeaXOmXdq4hnj25zgnoaheNkcQKjeY5CgY55r0y902G7Mb3Ee8xtuAxxRL4d0+41+11YvtEZDsgPDEYwMe1ZvBTb0N1j4r4h9sr+HfhvLHdZjkaN1YZ5Bc4A+uDXh9zpWjPMw2NG/3sk8ew6ehr2n4sX+3RbW3jIHnTZIPXaB1/MivOEuYIpiGYOD95vfng0Y2o6VqceiPFq1rycr6sm8C6bosuvW1lJp0EqyZXayEnkZyfTp3rqNU8KaHuIgsUhPrHlTVL4d/Zl8W2wiVUJDAYJ5G0nH6H867LUFzeMuOma1wXvwdyqMm4nDXug2umaLeXayNvSE+Wz4wrHgH9a4eO6hRZI5A25ByyQl2cnjBNeo+MvLXw86zYEbzRo2e4zk/oK8/RtxlSFEjGC0R6E4OcZ+lGJrwpe5bXvczq1nGSVjDuF0y6TbcWlwyg4yo2hmyMD+fWu1soYdJ0axtYLdlUQsQoUkgHJy3cf/XFc1oVrZ/2vDBcW4VHk8whjgjA3cDqOlbdzqtreWmoastxMfJLQJuXCtnqQfXPGPSsKs3USitjrwj15l/Xc5CHRW3XMt5/ptrJI7KkhCqCfpycUr6HCku4SIkJUbfKJT5sYJx/k0kN5cpDEsyFlHGcdvU/n1rfFiY41+2LueUbrdQ43MSeM4zjPpU1MVXg3qeXUqVVN6mXFPbWMaYBka2jOGK5IOP59e1eofDq8/tbRbPUPKKNKmWT+6QSCP0rir3Tb21RtIu9PgieNxNvVV8wgjgM4J4wenvXefDaKzt9KihtHkcKxEm4ABXPLAYJyOevWtsJNc3K3qzXDSfNZlj4yoJ/DulWsy7reSWQMAcHdtGP615RbaTHFLJFbIqxdm3fNXr/AMZI1/4RrTFLCLfeeWJOykoev5V5jeWWqaJdtpt2yxttDgKyuCp6MGU4IxU46bU2kZYi6myN4V2lBdH724puPXHA/Orks3l26qZtkLYJKAbyfbP41jT+fHC8jQS3BJADIMjjqD6VHLPO8SNLtQ4AQl+o+lcEYXdzGLk5GlbWQl3MrSuWPmhnGCBjgNjof8KuSC8NnHPAn7tV2uxHy9Pu5FVbW21jUNtvptush27mC4JKgZJ/Srci3Ueiw28pkh81gwiBG0jOex4P1FFak425jSqtdWJCrNDukwqkfMpJzg9RWzpFlHqCzNth8m3U5LFcgDkgD8qwrZpkDGWFghIG5xx17U+cbYJ4xKzLw4CHGTnPJrCFosinV5H7yuiea+R5/wB0saIvCkdBk1Q1XULqKcYkChE4UjIz/hzSRNExeTaWMg+4fu49/wAaWxbznmZhBF8gKh8knsce9FrPVE87kxBBdXlqJMSQb38veg3BWIJx+XNbmhBlFxp15d3MttIu4rDgbpBjjkd6z3u5LdHSM8gbyoPGfX64NM0q+kUrvdkZ5DtxnGR0yapc1tC1NaFu6sJbC8C3NtJGzAMY5gRyeB9Kmit98ZVBsUNgj+Itnp9Kiu72S5uneS5eXcMH+I456VDHdN8yRszTKuWYnop/rSbd2ugSknc2oYb5rKOOzs4ZJXmYKsbjc3GcspOOPWobm4W4tbeKXUBcTljlGDfuTjA5PB/CsyCWaS4JtZfMlVSgwcZqOScRLEsqoSjkSlDznP8A+quNUW58xtGrHlNaW1jcR3tvDIHiwsszyZWRu5AwCoqncNYeVbjT7iF5pFImLIcqfTPp71Bf3i/a2YSztCVwylskgjn+dRafJDHbsFQhNnyZ6nnqT61tTptLfYJTTbFE01qge5QE7ipZfmB9/pTLmR38sMn7s9WAxj8Kb/akkKrFFbyTK52lSvIq9Db217b301/dvaSRoNmxNwLHt7Dtk+tbSmkkmiY076dSlFcRtHg8cnhF5yfX0p8iKyxvCxVcEE4zzWewHnEI/wAh6EnofrV6xt5FhGAJWJ+6AcD60pR6CcHYZCsYf95tIUZyQc/lUstuZczKFRcN9SPekuwPMTDhEY7cL2P1FPju5Y1ZfMBjztJPOaEkiVbZiCFgAB5ZHY7qKedOuWJZbgYPIw1Fa+yXYOSJmmYR3PnRqp44HZT/AFqRPIu2aXyYxt6BjjJJ5/8A1VSs7aKW0neSZFUsCm84ye/0wau2tvCsZjyquDgENnIPcfSqlHl2Z0Sg4vRjHFuLhFSKLO4/JnG4+1aumXV7bKBGymMowdXUMOeOh71SY20Ntb/Zn86csA7PhQD22nn8atWVtayXUssshUFSTnnBzUNNPcmKeiuVxHF5jTeepkBwrJx2xjip932cpbSRqWUAlTg49qn046XBMpMFzNBk5jibaSQOOecetWNW/syW1gjsLF4H25aSWUs0h/kAKr2d1e4Sj2M17lbpQphUspIxjoff8KLe3nuGZvJSJQuevPPFNmMawLKxGUbOwZHHQ5+mf0qOzYxxTyy3bEZDKuM5GMfj1/WokyVbZmnDDe6dqsKmLybgMrKjAPkk/wAQ56+ldPLrUKf2gtvYoLy7QRvM+CcdGCrgBc+3SuGsZdPkie4kuZQYTkR5++c/yFTw6vbjJS3l+0MNqup4UZ5A9MnrWVeCqx5WtDohVcFZPc1NXm06e1t4oLV7eVBtd2ckSscdB2xxVCNJGVpPMBiZjhXHRh3Pp6VFcarJCyeZGA7xjLBgTk/y/CqayMY3+V5C7ZYH5RjH5elKhRlFbkSvORdme1mKwtEvmBTvkzkNnp+QJpsdnaR/vXmPnD5V28gDoR+X86yJI7qG5KLPBsZAQS5BOe3v/KpmaA2UiMt1LfeaBFtIEZXPOT3Pp2rWUeV6GbozijWhKwRbYFVwvPzH7319P/rUn9oQzqBIs3mIcY7BT296rwQzCJmkAMpbAQAkc/4VaEg/suHy9PPmqxaWQFvnUnj6AY/WsnDUIwmt2MmtpAxtrVDK5wzjHX/INOsmmhMckxPl7iCAOSB7fgaqT/aopix3LJuzzkFgeh57VIt6qsIp3VGyBnAAP5cVpq1qXy233NTUZjNBZNHc6mxkfzZkuH3je3BYD6DGTzzWLdx3coZ4/kEeFLdN57//AK6uSTTSOqR8tJzkEY59PbitGGO6ddsKo22PJMh+6M45/wA96aV3qhxhGU9TnLe0uhcxiMSl4xlBu+UdefqKtyG4UJcOXIXah5zwAcfQCtDVZrXzYZONwwuQOeh7fjWPLfO0/wBkjO4RuocOMgAZ7fjWrSNpyXwl2Frm6u3ijVHKr5gUAnI7DpV2wYSXjWerQvbQKpkeSKDe4x0wMjqcDg8VXbxBNdSRWlzJJ5FujeRGIxtjB65xjI4HXNR315xHHazReXG5BZwdxJwAAOmevNEfZxM+YkOpN5Js5Ej+zSOCqlOhHuORxn2qRtPsvsL+UsUZf5yPVunJ9DWXcJGoEkM3lsVGVY9xwTTLm/QRSD5y6ELtC4X6HmnGbirCjVnSZJd2ySxgo8c6qv3U+UxqO35cVUtI3jhmith/rOdwUYCkcBicYFWo7qyByzF1cnAzjHOeMe/8q1orwNJ9n84PEVBO6MAKMc/TPNSpWvzM1XJUd7nO2dtq0ym1sVjnEbbpZBLuwnr/AD5rYjeNrZI4CIbgAbmLk8g5zkHrjj04qPTdTdLq4VLVolBILKdu48bRn0x26Vq3upXl5GV3RtDgR5QAPjoT09TVqT51zJJG0ZRjojPtb1i6CLfNOQ33m5bJ5PoRnPHtWpLp9zfeG2lCyC4hlZolI5ZSBkfnmq0kdpa27z20csBwQVdiY2OeCATwc1N4Tvby41FbXzFlnmDIIhkOCORx07Y//VQ/ZzWj1KwtT2dZSvY4a5vCH3MpBBxg9vb61xniGbbqrbcjJ6AV7V438DyXFi+oWK7LxP8AWxYwJMf+zV45r0C7VllBSUZBBXkEV14OCpzV+p7det7SDsZ98w+RM/Nt5p1k5C44PPXNUZm6Y5OO9LCxz1zXrSpXgeeqnvG/bTM58scfN1rVgKsR9OK5+ynXeq+nWr/2n5dyt1968qrTbZ305mrFDDPcLHKxCswBxycV6vD4bVLSGGFgkSJhR3FeY+DbWa51m3kaMmGNxI7MPlwDmvS9X8TW1u2FZzMeir0+tOjHlT5jkx1RNpGR4j09LCBIfleV+i5521hx2MItTmGNbhM7W25OevUVb1K8mu71/P3By2FBOCc9Mg1RuGYqAJJIUYcHHU98Yrlq1JTn7ux41ac1JWOi8CgPCsjc56n1PevQNPk3KUDfKOhNcR4Oh8jTUyATjnNdhph+ZW5AzXpw0aO1/DdmzbrGZNoLdO9QwRgXDEdS3AqztVW3LjPtRZqiv85BIyx9veu6JyyOB+JF0s+ui0LR+XaQqGVuSSx3H/2Xn2rkHs1Z/kRxyAqsTg8fex+NR+JdWe68QandBAVlmJBPOVBwPoORVWO4klIjG8AnHA4Ddhz+FfP15TlVcu5ySnJSPRfhX4e1OPVF1eW2kisoo5EWRk4dtu3hu33s4rp3jZrly2Ov61m/CaST+xdWurnzS/nR26An5VUICQv4mtpcNMZMV6mEhan6nfBe7exxfxFt/Os7SIzRxR/adz+YxAI2kY4/OuRh021eQFbiHGS3m7sJgnG0Y6H+ldn8UIYWs4Ip4vMjllKjnGPlzXATw2xMeBHawL8xy3A54wM9evFefjJJ1Wmc9acIyd1qXLZLOK/83zUaSNDhUGBt28/4Uy2jg/swqLeL7PKxZoyQB168+/8AKqU9xJao00dtiM5CkZK4xzT1f/iU22pPLAqhgkcLqT5pBy3GeB6/lXNCMnqjKFZtWj/Vy9LptxHEQSBDtWSMsgzgnoccc1Xt5C9y9wYoslipbOCuODgE/hzSahqd1fRFZGgtElb5I4Y9qKPZecVYh1ZFsZoptMW9a6lVhcsvltGF9AO3P40ckrvU54xi3dmlqdnaQeFbTWI9QSa4unkRrVPvRBeNx+v0rY+Gupm+0yVljRfLlVCVGMnHUj8q4vUbFo7l47STYxORzwjk/wAOf1PvXe/DrQ7rRtCkhv4fJuHuS7qJFcfdXBBUkHPNdODcHVXc6cPT99SXQ6L4pW8lx8NzcbVdra4jlw3THI7+ma8UlLyOszL67COnHrX0fJpsGt+FrzQLgOq3lq4STaSEYEbST9SPwzXzt9ilzLYtGfMXqucAMDg59OK6sfT1UjPFxbdyvLIWYTb3hnH3do61NMIplRmjQMpxIdmSpP8AjVS4WSe6WJA0n8JVBk9M8fhU8d3tVOxz12YBB/WvNirNM5oWRO0wtZFuWbO5Tt65HsP8ad/aMcqqtzJKozuDKR17VDK8E6l+N4P7vqSOeazHtJFDOrBowwL5+8R7VWk9w3djXOoLIxjEhELEMqyckDNTvN5kbOhG0E8HjAwDWTb2uyGNlj5V/wCIAnnn6e34VNM7eanlRlDuOVwMOPUUOnFaCUV1NlLW+bRE1CKApblmjeQYIzjJGOuOOtQSW9m0dpNaXrT3koKzQGPasWOwbPPH0qzpeqrp1vNcSafazrcQ+UVmTkEk5dRxyOmeay9QuP7PuzJA0QR+VxzvB6HPauaMZSm77dPM3dOCS5S/BLN5YjDIBg5Xbn9fwqSQOkMX7va4xgZxgf5NZjLdalhbO3kVs5K7gAcDsT/jTrxdQstNtrqZ7SXzrgosKt86nH8Xbt0rf2b1Rn7OW5YaBmukEYkUlTkr1wenFFxKhh80DLA4dw3UdMGoBqN5BBH5sYWUsMFdvA+op8Qky81zlFcBuoPJrOcJK1ybW6E6XkwtljFvGsQQ/vEOG56c9TzVdSrJKPMKjd0IycDrzVnDTKn7wZJOCRtBGOv14qe0sZ2lxIvlAqCCB0B/U0mnbYafkZ5lbyFlT5cdRjOR0/pU0zWslvH5cjAluVUZyfxq5cIloSskCSCMFSoGRz3z+NPaa0+zs8cEMfThl6+9JWvqjRRjfUyLcXSqcKWEh3KO544rQt5xKpVoV6FTvJHPrVeWeRZPOOQi4VSCcsT3x2FCTSLJ5csBjRVJXcNu4Z5570NPdIlczZPEkcEkrSQhWwhJJJUEc5H1qZJWwpS4JyfmzkkD/CpI9YVLUR+RGCOoYbt30BqKaWKJ1jhJaN2GNqlpDxz1HIoepso+dixJ9lkYyptwhySwzz2xVXbbBGbcpB6LnHNTvN5lwfPl+ZMIm5AOPftWal5Cl8A0QY873kAI/Cj0IScXqTySah5jbC+3Jxg9qKja+g3HqOfQUU/aT7HRddiOKOOaB45oY5I3OzLKMKvXgdjnHIq8trpsA8mNnA24XcMkEYPT8KGSOOIK1wAXA2snVgDyR6d6rs7qYpBIpDHG5RjB6ck9a0cWr3JqyabUmWZIY2icfKYim5PLTiMnr17Z9arJPBCAMSjBDBRyT2OajaULBJGxG2Rsyr0yAemfwFI1wbeDEaOFkJVH6YPr9OlVGle72MedWLEeqLHcCSGbI3fMD1PoD+FF1qS3TRqxAKgqMcA98is8aYwiFyt4Aw/1q+p7/nUV1bosiGNWZSq4I6YPH9B+tJ0rvUXM+5oSXMXKNI7hQSSepBHIpbRreN/mGxBtOXPQcZFV5IY/s4WNlDxPt+Y5yMnPH1qOW1uyizLJbhOcZHJJ9ql01bcmO+5tXdzdXxaF7lEtYU4jAwvB4Hqe3U0ltZO7+ZKUgMWVlVsjOO4x26fnS6bMlwssd0VRhED5iDkHuQP8+tQTX0kkYeFRIzALnf0IGBk/QCnNe7c3clHWxZuNMt59UH+lGMlzsTbkKPUH/Par9r4Zt/7Ma/n12Gb94V+zqCJEHPzMSMDpwAawbXUpzqDK8RaVMxqR2Y9z6+tMXUJJNSNiv7vceERiTuHr+I+lFNtLWJtTqXjZpalzU0sWXz41RGBwWJJZjxj24HT6VWe3nk/d25DNuzhVJwvrj0rRsrQXQZ7hmgfccxfewQOM8c81FdahdWM63um3k9hKgKeenyNsPBHXjNRZzd2E6Dkua5BbyXEYZVLZPOR2/wA8/nVjSNzRS3M1xIkaROyAw7wSOce/61DbwzNbR+XMAzHL72556H2NTx6hcxr5fnmS2hiKIH6IM9QfX+fFZVKbSViaajB7lq9jjuJt1yboyqgEzXKsjhRjAAPIBB9KymWCQXSC3UAg+WwILIoPIPv096tXl1M063815LkorICc54wRz9D+GKorcWnm3LvbyRF1I+QAhpCDk7c+9XSTsk/wKckp817hDcOqmGGErscLIHwpAHcZ569fqKs291i8ImAuLctxhtu9h0z6HGevSsWGKea43QWQVgQ0cruyrvHQAehrfsYfLaa3u4pIrtoxIm/afM46dODg/WtVBJ3W5pDV6MdcSW32iXZa/ZmJLANJyQByB+vNQXsMJEg/cbGKgMBhjx/EcZ4qC4gjt5VkjaWR8q44yo9vyx+dQT7WufLKsWyNoYEgr+gJ4qb66mU61/dQhjiVvs86tGHlCkRrgOvHAOenQ9etSwsihQLdliyDGcHG7Hc/SrVjEs9y9vbzKAz8SSjhBjOMjPPbj0pbhkE8dq7SC1j25AkG2VupYjt16YqE77l3jb3iDVI45kiWOLey7N53ggOy8jPpnP51n3qyQwyLahWVT84bL5/Hp+X1robiO3NuyRWwWUMXbGCGbknB/LFZ0Ui73TZIszkeYzAflVRkl6GHMm720Mu1eWMLDHZ7XY4MYxkc8dOR0/zmraTKl5Iq75fJA83d1ZfXI6VryW9vG58xY/MZVYtuA6KOPXt+NQXFwpCqUUt52N4HB4z06nrRKUXLY35OZpolxDHEJJ1kI8sYXGOexHvz+lSPfW8IVsRxskYCMWyc4/i7delZl6WvIF8oBCG2qpkAxg89fw9uazNQvreARu3kvA7puZGOFI3Z3D6j8qUYOq7BytOyZtpqv76T5YpU2lcSsDjP16D396l0bWRaarb3e7zJYHWSGRO+CeCepHasq3sILuyGoyTJKjOWbY+3JwB0Azjntmn6p5MRZ7eSGMEq0gIYsuBkjB6dz+NWqbhL3dx1aU1qnse9eJR59hFPGQElRZFx3DDP9a8Q8d+HLbUZ5XGYpR1df4vrXrXgqVb74fabI8jM0URhJY5JKsQP0/SuT8RW/mStIoBXJXpXquzkmelSk3A8Ln8K3e9vKZZQvbocVOPDtk8G2KaRZ8fdc9/pXpun6cDeSjAJI4rB1myC3zRtiNwPlfHerqVKijdMl2W5w39hzRtsF1CB34q1a6VbxXKtPdh0B4jXq1as+kX0oDGHCFtvmZ+XNaWiadBa3axvbGZ3TIkwCoOMjGenTNcU8VZXCddQ6k0N8WZWIVY1x8i5yR7Yp+3zt5lSSMA7lVwcEdiR9KLy3t0dJYz5DqpLF/mZnOOPTHfp3qUStcKLdbt41KfMACxB9sGuZ1Ob3mzj9svtPUV51lhZmQvMFwDyTnuRVOQSZ4+WNcLzgk59Pzp0saw3O0STYdQAJF5XOMnHoetWtHjjlvPsssry5GI/l6Y56+gwfzqY7nPzc1RXOs8OriCONlP1rtNMMcUyKVyCOuK5OygYHK8Dpiup0SFmYSCPBHByeDXs09Z2PSqaRNWNWmnOwccVn+ObyPSfDF7cKQshj2LjrluOPwyfwretY+NxwPpXmPxov3uLq20uFQ3WRlPAZv4fy/rXVXmoU27nIo3e5wUMEX2eOQZ2t8gdslmGOrAc4/SrLyyahcQxt5ECZSPfHBsUL2YhFyT6nkn3qqs11DqRmuFMkXleUm3IGPT0NeifCLwvDJdx+Ir6JY7KFt0CynLXEg4B552gjPuRXhQUpSsupVr+6jv9I0SPw54WtNKZxJMMyTsOAXbn+WB+FQO0KR/JgmtK/madXkY/M2Tg9q5rVytraPMzbUXJ5Ne3TtFJI2cbaHJfE6QyJZh5Ake8t5mf9WOBk/nXCz6dHcwzXFrdxXKLKVUkEA46Eg+vbr3rd8Qa9Y6pILEyCaSJ95dcYi9if1rAuGCyNLDOsm1dsZQYBx14/EflXkYq/tWcGJhdkkljnTiZbhDI33VQkAeoOevGKqTLYfukiiSNoU8tQScIvcjnk5ycn1qKS4le1RljfzAWXk+nQjjiq1tcXrW6Q3AieBG3FcYbJGOvXrioipRWjOdU5LqLLN5N2ggUMigH5xxz6e3NWjdGSBvMuJPkfaUUchcdRnjt0pzRhtsRwdoLDsBnr9RVeOGFJ5JJFxn5TGJMkjHJOaEr69iYxs9R0dxfRyjdIAxHzcg8c9D6niva/Bdk9v4P0lRgs8Pmt9WJP9a8Ga98mQG3tU2xngOcg8frX0d4LDf8IrpLXEeGNrGcdNvy9K7MJFczdjqwy99nWeFV2yYlY59D0zXhPxr0mTR/iPf/AGONUgvcXQ+fCnd98f8AfQNe46fcMtyiYwK8s/aYhliudGvo9wfZJG4xklcgg/qa7MTHmo6dDTExumeYTrdXF+17GzF3OG8lMBTjB56DI/rVG7WS3X96S82CBjptxxxVqa82xiKJyI3VXUnjJ+n1pk1yJIysqgAqMOcZBHp+deOubqjhsnoUlkEIWaSQgcbgAePrUw1BVnQhldFOQeQGHbr71CojnlOFXYvHI447e/0oNo7BrZnRWBAAC4Cex9BV2j1QuVbF2O6eUM/kkqnXDcNn+Ko7u7aMxI21lJ+XnOPpUcsN1Z2/l7dmccnB4pksF35f2gJ5oUjgMOR64+tCjFsm1kaMN/JcBWj4IQr8wH6D6Vq2scEel7bhAGKcKBkup5BGemKwo5vMgZi+HwM8Y7djUs1358okkMsrqu1FHQdOv61lya6FwutzdhUPbQxYKojZIGCMDufxpl3a/bLpG2oiI+UDPnZ33t6n0H51zsd5HGB5ySDax/iwMkenpVy0vlji3qJApG75j781XK0+ZF+81chGgywCWBbrc7LvG5eN4zz9OTVrS479IoIdSQkxt87IMdB+vamyal5PluyssrfKAR1FTrqEYkXzLrcGHyqz8bs/pVyle/Mg5ubdGglq0zS/Z4mmcj5NzdR249a0TJeQiKF2Eb+WQduAVxnAHc1y39rXEeoSeYkm0feKE8j0H+NOLzvdGFLqR4CNyMxycHtzx7Vk4x+0ONoxdzegnkljxI4BPylD1bPqfWplt1iaSGSIIg6Mx6+oArEdbqCKO6Z03vyA38WP68Crq6ncCBVZFuHukxG2SHDL1A7VEY3FyO92Mi8tH/cscb/mVhnC+mK17W4811CW0cpVDtVl3KvrgdBWcJJLy23i3CLj7q/KwPTOe9LC0lrbRW43Rb8ljJy23/8AXSUejNYRb2LtxEsksTiFYwAQylAMZ/lTLaK32z+bO0DxOAmMtjPes9tUWS5KM0jInDgqdx44xSSSYkdVdZA38RXb19aXJysmomtXoaMVq7QT7mjmcMcS7hwR35rJvdKkjjWWMEpkBiGyQauNcSXERi8pAqcM39feq0l1uj8veJI165OAKWi2RMpJq1iwnh/UnQOi25VhkEzoCR+dFWI5n2LiKTGB06UVl7bzD+tzEl+0JPA00QXeuF+YFiKrNqQmaWFMARjv0Y9MVJIPPPlcmSIFUU/eIPOfrTEtI2xILV0aRGbJGOnH416EKfc52mRrJKA6Tx5KndlTx9M/lVldR82SKORQORlgPu8cVQhcx3JWOYxMWJw3GFHb6057hot+2IMhwEYSAsQD/wDWrWDSQ0i757LMIowJEAw2MkkbuaknS7w6RsnyHA2dvU5+lQtefuREszI+/O4jkjqBn0FFvcyTZjwkcbYzg5UnOM/zP4USXkVbuVB9vjmeQtI5cAcdDzVq4kb9z5RG3GW56dsVVZbqHCAEDnkDjHQd6a0oiiRj1bBbPY+grmcW90Lluakc6pKVjYSFTggjhWI5x69xT75t7qkUbABuSSOBjk1TiuFt4APLG9gCCTk5Hr71KL5tyyKpbH3sjO4/T6VMkkF+hPGfLDsqHb6568dealsJVUiaGEktnkY3NjgZxVNZjdT5NtIIY13hVyDjOP54quIJ47gTNJ5eGztHzZHb+dQ6d9zVQaWrNu2lAuEWabYwJJGfbp+eKmv1j1C7k8xQdpGwleoHHbr0P5Vn28qxAv8AZ1mWM4di3O4/So4r5TcPMWfzlQko3Tr8p/WoUWm7LY2crotTTWskYQebEjEnCnG4j1P5/nSebAk4WKZ3TJUjpkY6fXpWdJeqZisyKS2cDHTv/k06GHy7JomWSWJclJCdu1j3ye3H6U2urObme6NRryGR4wnBBxt6ntg0lwkM88LLGiOJAWIGS57Z7VlRafLFDHeS3QMMnyRyIjffxkrg4/StXT28u2aDgnghyhADDp/OlKTXwlRvHVss3N1Cu6eY78EKhC4Cr34/w9aklvJfskt1Cs5TcpEyRFih6A5xwe1UJbZjd+S1xttDjrlgARzkDqc4AqbbDayrGb2SS2KZaJVIQsONw9McEflU6pXNowc3e5TbVfKRrcRbpA3mAMDyDjp+H8qVftFwGhh3SsH3Yb5VXscirVzI0N+7SCOSBgQjrFyDjg46Egnrmh4yse4EeY0gkDhtu1MDAwP+BZp3XzN1RTjdkEEebi3gytvGC2CVyrNtyAfqf8ar7bmaOSW4hXy4SUbDDDHGfzGKs6jKMQOhWRiQ7SueQemQ3qRg0QXBtgIiZGRTvy2CQDx8xPXIPA+lOK8i3TSdrAb8x7E8u585kGfKHCjvuPqeKRr9LO7VJLd7lpomUJv4TsT9ckH0p0jmOJ1guMFozlZEAOwnJyRg88Cqd/kWiiPyyzOQ3zDKDGACf89KFGMnqaOnGGyLNle2d4j21xExnWMgq4JCjIG4EdTjHeiy0+1uLyOG7muFgWRg7rjeqkfIOeOuOfaqL2t1Z/vUDrLGrCV+hCn+HnuePXioluri3S3Xy2MgYuzHJAboF9+5rfS94ITq8zV4l2G0kEtvtVpnA8syT4G4e/XB/wADSRWsW/MUcW2Ikylvulsn16inia6kulmXMpxu56E9yc/0qVLuHf5zQqjKxbGPl78Y+p/Ss00panPUcY6splopy8JIi2/vACB3HAH1z+lJZx29ncNJgzkKMBh972/ClvnlvSZYli2q25ioAV/YD+VSeSI8SLF5qYDyuvzBcdefoaLu1rmlOd7u56x8Oyy/D9WYYD3cpRc9FAXj8warXK/aA3mQmN95G0vu4HQ8dyOcds1l+HtUjsvD9nZq1vHbxF5FznaQxz09Tmt+3niuYlmSOFWxny1AyfwHFd1CqmlFdDth7qMoWohu4pGAVTlTXM+Ktq6vmPYuV5z0JzgfzrsdXlTyyemwiuE8QT+dqQjLKPMwNzDO3Bzmtq7tTZNW3I2zO+1zCOSGSSHdyFAYDODyfp6dKjv5LhLBreBS8khEjSmQEBgDkcev6cUsjW7mRZLh45gnIJAAx2NUHu3x/o6wTK5x8zZwe+e9eZGKv7pw8ya1JrezC/vLu6QkqCqgZAb6/lViK3iaaQCRlZY/4cAYJ5/GmRC8ZTGYQsMZBxj5cnvinzERpkKPMOTJ5bAgccEVLd2ZtJq6WwXVrNPcSsFUWygbHwchRxxzya634e6Lb7Li/wDLLuVVEZuoyATj9K5JLpVBitW87IyzPxsb/I/KvUPBkBh8J2spTa026Qr6ZJA/QV1YdNzu1odFJR57WJ4LSaO5UeSJIj/EDyPwrobGHbGdvybucelY63qxyDJXaOpPari6vEAESRGUnBZnwBXo05xTub1Is2QGllRAe4Bx0rwHx1rcur+JL6SNdscTlItpzlVGP1x+tfRGkRhVjMjZyw5PpXzL4omsovFGpLYx+ZaC5fYwwcc+najG3lBHJNMyob6SSd4i8gO4kbgMj2x616bofjXTbSS005mkjbTrMBIyM5Y4yx/H+deZwtbxu0zq7lI9yBSGOR2OeQe+BXQ+GdHW1s5L3UrmNb67+aZGXmMZ+Vcnj6+/0rCkqcYuT0OjBRlfQ7IfEJpDIJZIyjEgc4I54qzcTza7Zypa3NvlISx82dUQfUk15f4sOlWNvL9lu/OuN2PLUdDVG71bVbzSdK0qYWqW+nKzR7I1SSXecncw+96c1unHl5kzorS5HqTsqWeqXlluga58zyZZYJQ0bcdQykjHvQl2PtCtFIy+WRhQSMnvVC3so4pmky6KWDAE4x3xVvbELd4lQLs+bIPU5rhny82h5bbbLBuftU5iuOY5SWyo6Y54/wA96kWR1t2mjt43hRcqkhVCxHoOpqtbxkxvIWYRMBkE9RnkfnUhuIoYvIjmjlI6bTkgD144pcu7SHqtSW2ljkk3t5kESJvVXUtz/dz3HvUE1zbLujtTIq4wzvgNJkdvQVOju0QLEiOJdzbcccenf6VnKJJJke4kRV7gEE47fT+lQo397oVJx5E7ElrbW99dw2kLGMl1Uux9SBmvpa51CxstIjaC6SVYo1QFBxgLx/KvmPTbiWy1e3ks9nnJKpRmGRkHPQ9RwK7H/hJr61sryS8t1JlB2bPlGfQDp1ruw8Wr2ZvhYK7b2PbfDXiC21Iwypkbhnn61zf7S4X+zdEvWhLpHIy71/hyB19uK8v+F/jy++yNb/ZA7I20knB6nt2rpfH3iTV9Q0Y2txAn2bj5OOSTxzntW9RSUJKRvXhGSfLsec3Ch2wFwS37vaOBn0qFo7spGit5kWeI8c455P61pRJBGrmJQgICkZ3ZPTk+vFKVjDlWRlniXCnOR3z16/WvLbPI92BQsZdz+Z5QQKx+RRkjHf8ALvVqPaQxZSYXQgxswHPbJHNXN18R+5GMqSdu3nPUn3zVBpGdmLJ353qeR/8AW5qG2RbW6HeWfkWVxjYSFB3Hb6H1xWjpEcclvi3uN0OSW38FMfz71KlpYf2dGZJWVshoXEQHmAj5h36EevPNU7RbuKPyhGLgBgvzAKFi6/fx8vPpUwbm2i4U5d7EtvYafd3Us6zC2ZV4SbJGDxx6H/69VbFVjvfMwpaJl3Iw4I/qMCtq7ZYrGFoYUR8ncQQeewPX3rPG+dP3sIjbJzhRtYU25WbYnF33HX9tb3y7GAMhO4YI+YEn8vrWbIYYGeCaNiwX+IYYdwcd603KQun2cDfyd5GSR7+1I5ijeOaZBMwYFkKcgH2I5pwkloy/aNXUle5QlhW6Eci7iNvJbG0N+HSo5dOkUIzQeZtBZmHfnt7VqahZ3W1p4pHxKrAEIAB7iq9vDJJGY7y4mhZ9vCjAcZ6Y7DvTUk9bhCcOpVuGaZfkhzGvy8DAz3q7bbkY2ltIVj8sDL84yOR+dSWenWqX/lFFlPRSWLYOO3PFPlt1kO9ZneQNkqZAdmOv/wCqjmi4iupJ2LMTTGxa2uJhI4+aN0xhenOPWh7W8eLe8rkwvmMNwp5+9WXdCaHb8www+7zyferUd5GsEayMZFTHqDn0JFSkt0KLXcn1Bb2WKNUkEL7QpJGAcHhvWi3ubjzxDdfviF5DLgKc8/rTE13ywhdmljmXy1bsBwQR+NFzdR3kzxw3bbg5XkHP0zWbTa2Kmm9epPLcxyFpI4y23oQCAD3Ug1Rkhmlm/dSuke754u2O+DTd08MDqV5Trzkj8qqwXt0LjapO88gKKSTRlzt6M04o2x5diyzShuUL9u4GacxEaFbu2jzkNkHkGs/zZJFAkAjbcQQRg1szWumxabbvY6m15I6N9qRoyojJ52jPJ+vtUTlZpNbhyvddCBb9QoHl2547qc0VjvIu8/u5Ov8AczRT9muwa9iUu1u6KGRpMDAP8P41Tv8AUriYxQwAtn92pU5yfU1ItuJvlZZGncmP5/8Alm1IGFvcLLEsQnVMK5j7g8nHp+FekoJEpq+pZ0iw+VJtQtZZIMbpAXCOWzzg4zj2waaulv8A2qgjY+VK3yIoJ4J9x17Y+tMe8aW4jnlEhMjFRgnB9eK0ItTmW1vYoNq3JQrGGxuODzg+uD+lYNTvzRR0xkupLpmmS6xfrY6YqyMq9C8aqAOTkscdarsEgkl3jJibyzlhhsH1HHXuKzdOiCQgCYsSWL5GRIv8xz3qWEs9r++SQQuSFbBOFx16UR57u7ujCUk1tqSeY80xmkkRjn548YIpJY4prt5GbeA+E56MRyCKddSAeapU71jDA4wST0B/nVPT7eWZWmjUsyvvCEjkDvUq7u7i1RcEFq9wTGGjgZR85+bBx6D3qbEVufu7gFyiKdw9iabbpJLK/mrsVSD8oyC38QPpnmqN1Dd28LPHJ5kSD5SEOSTU2vZFRjqatjPAo37Xw+d27g49vTNQzLtvcWzMwKs8aDGeuAp9ahsbe4v/ACfMLsHwwdOFHsxq7PDGsjrCQZY22qeuFqZWT1NHZO0i3FC8drb7YFnuWYvOpcqSCMc+nf39qLSNrTXbia1K2u3bGiswkDDHPBzkHk8iqlto0wuhNNfOSMlQpIIJ6Akeo/Kp5IrSO1ijh4lIGfnJ+bJ4ANEpwS93c0qShFWS1I102N5mZpA6JiNM8duRx6f1qxdRtbxhYnikiOwAsN/GMnGRx26ZqCe38xBIXI2sSFHAI6hR6c7qs3O+GZLPcspGFDbuAcYyD6VjJrS7MFqmJbZhaELdOyDIPIYOTxkA8D+mKrahdfZ5I/mEp3A5T7v4fl+tWW01/kDPEjRht6qp/enrhfcjiobuS3vGRRAqlQAiqMk89PrTvEahZe8Ps/Mv9QRFABIB3AYz/wDX4/Wqt/I0+pi3jtWjKFkKs2eme9SR3c1rGtyCyNyFwOpx/wDrp8+oS3MKxMQ/kICNvBJJ4BPrj+VKCfNzdCYpladbyUR+ZuitEyVjQnOQPvAfgOKj+3XE7Axxny0ULsHBJwMn8akk1Ge/uI0ZmdVHUAZ2g8ggDrShpliW8s2QRFirMWHJz93J78c1o9rWOtVeVWNvSA0+lXVxqmgajL5snk29zAV8qLoBuXPXPHJ6N06Vn30Fxb2kJvoogrsCq7sluwOBwOR3+tNvtTnvLeUG+uoYxtDRW4wruTwAOhPA+Y1Vn1Rox5aozbkEabBuKgjqe9Z01UTba3e2pvLEJwWhbhvLa1srm1vLWZ7psNbhCuFx/eBGWB4x0qgZJJruRbZUhLEF9zHBPHftj/CqU9pKN0zTSYibkgbiT6H3FaFncCSdTMhdmOG2D5Wz1J/T8TW1klexnTqNz1ZatIrlJhcyrHOFJCkk4JA59+5P4UFQrpa7ppGbYvIypYgEE+nFWop7+xEttGFRZU2OeMpz0APp/Wspre/Ep8y5SONcFRwwxk9e5z+lRy31vY6L9lY1oZI4xNb29xIU3eUyKmGwRkso75xWa+nzTQkwt5Z3h4xIpAxgkZwOtVvPgs2zy8oPUH2wcD6Yq0upw/apF3SKUJ+Zui4HTB7YpKDTvE558vN7xYtbPUDGJPMggQFmbbluO+V/OiSazgYi13JG28BmJPGM492/SorK8uIyfsU+ZZFO54+QAeOnSgW6AKrTO8sQDCRvl4P/AOsU+VXdyYzimm2U9fkupLe0urMPFAq+WM9GIPX8a6PwXfzMgkuZHI+4qg4A9qo2Ol/2m0iQyiS4lDbYlk+VtvPA6A9asaNbT2pMYjZXX5TvHOfT0rWD95JHqR5HG7Oi1C682BtrArjn/CuJ1keZccTFWXnHeuxuYJUt18wqg/THrXAakWiuJZo2EzPJwUB4AJFdOIk7KJw42doJIln06K4AjkkETPgjC5PA/wA/nWlBJYaejNJIjSStiaROpPbHGMZPIqpY6vIlvNprQRpFeSRiafyVd0UdSueQQDnqOlHjQaNa3b2OkXF3PZ5A3yqN27oeV/zzXG6cpJXehyKb5Uycvb3jxytcSOWjPmeWxO3BIHH4VDF/o7HdHB5e3JDYK57c1krbAqUgXkqDGikn5v8AIq5qWn3cEdo009rJBcxs6tFOGx6BgPunP8qcaaWz0Nea7EuL7y7dvlVC3OwYJ5Gcdf8AOa9Z8A6lHN4OttwwbcMh56AE4/Q143DHIvBdFGVDIvPHqDmul8FyyWcN7pkc+2W6QSQK7feYDoPcjP5V005Rg2FJ2n6na63q1upZY1V9w4INcpLq0n2qJElYfONoJzj6Z61yt1qF9HePFM+QCR171Xkups75NoY/cJpxk2eq1yxPoKbxE6+FLyWFFWWKzchgeA+MDB+tfPt8JrW/LXFjLK88SsJo4wny46nbwfxHNehzO1r8KJGmLrLdMkSFjy/O4n6YBrhoJXgiVVmYkDeuwfdP4/56VdSs7JHl1ZpSsPhtVijUtZvDMyeZC4HJXrnn1xUeo3l0ZBHNNkn7kjK3JPb/AD1qF7sqEUxvImAEzzk/5/lTpL14bQW7+b5qAsEZcsD2yO386whdmUajXuomji0/as17a2Y38kId8rA/xY7UQWlrb6tLBaxlE28xSMGDKQD3HWsy+1CWZoriNFxIQVIXA9j+dS2E8kivdTxCYEjfuOOPTNOcZ8pTlpZli6SQxSXBSMruJVkxt5O0dOhHOaoQlRM++Issh9f61NdwG2gXM2ElBaMOwPc5474pYY5GgEZIWPaMMgwuaIrS4SiopSuRCa3hEce0FckqM1KVhe3Pkw4fPLLxhj6+9SXunQJcRou1UkiBBIztcZzkUCSP7QJFVkIG3gcOe2R3p6dzGUmtCZWMcIKgPIW24OMrjB5PfrVRVS/lumuI2zjEbDgZHYD1/wAKvrCk+yGOYeWW3DI5b17egp4NraPI9xHKyGX5BnAU444HWnfTQ1T05bmT/q9Ugux+7WPKkHoT0/ritXxPJHeWgjEbRsQAyk5X61Vk2zRM3lsgZ8hR0IB9DUMDSLOMr5oydxK5AGMHAqlVlFJx3Rp9Z5YckS94MsERXuLx/KLH52A5bng/j/StjUdR04wy2YeWVdwyCATj6ViQ3S4aKFJAYyVYtxuHYex4pkqWs0Ly5lEzvwSeFHT+dTVxFSejH9aajyxWpajgWeCSG1yHLg5Zdu5ecZHrULrJDCuLhGmyRtI+ZR6nJ/Q0ltHLDJH5bpJE7gMc/wCr46j6Vf1WG3fT/tCXbfb/ADyq2/k7QE67s5x68fSslWs0mYOKqapmTHNKW2IpDkbWAfpnp+H+c1sQ3VykixRo0iFCC23Jwc5H/wBeqRhmvLi1lmjKyx4Xg5LH+WPrVyzk8mVGdWh25wWYY9SMH2P44on3IVLWxmvYXy3jytH5kQXCwoQEQY9D0rQtAtsg/fuRJkeUCVwOB97p1NLdfa43uPs6tIM7enJI7gCq9vfyFQjphFQ7W7jB6fz4pczlui5vneq2AW9vJC8UNuIpskGSRiCzex/CoY1udOsk8y3knXc+zEuQuR606xvWMj3Eu0EcLnjdn0q9NPNJkwzLGFQvgJu3npjHbg/pWiqdJI0g4uNpIxoriRYxI9rG4c/OrMMtjtnvWrFJazOlvbiSNirNuJ4x6c9+adKbdMbLdPOKh5F/vE8Dj3+lTW6W63QbdHEW+dyF9scHsegrGpOApezfukUetabaLJb3imd3jKRBywETevHf8Mc07TIZr15ILK5DyCMkiRh+hPQH1qrqNhHdESywoPKdVMy8+YCc/pWSk9zBO4SEW45VZQxXnnapA5/HvmtaVGlUWl0/UpQot8slaxYlaS1Ty5LUwksUOWCsTzU+jloL1TNM0I25d2BP8upNTbv7UhE8sYabaFLsOh781LJY3EKgsyTwMgKk8FexIpVIqPunPUpqlPTUdCYbhJtl2qhmyuVwD6c9ulJ5EKNtuFYYOfl/j9hVSQrbxNEkeScEDPGQeSKtWU8j2hmW0eSGPPmyEHap9PbnvWD933kEEnqKlvJGWe1aTk8oAAAOwqnBZ3d1rFvB54gErqHcgZKk8t2/U11cZutV0FriLTLa1tbeIC6mtn5ZTnafQng1iLb2JtSsF9NdQrIpkQqFZV+nPfv3oo4i90+nzLal8hviHTn0zURCt3FOjxr+9R94Y+/9agJWGaPIVc9cDqKkvLfywJLaOYxQEKXZSVTOOp96ptJJFKAFZkz93OOPUU1Hn20MKibl5F6S3LSrMsjbxyjYJ4A60WMcZm4kZw45GMgn61NZXTm+W43RxFQAuXKjI9R0OelQ3Ml1O0txNDGsQJJ8r5RnuR2qXe3K2K66kv2mMcGFcjrRTV0SaZRKHYhxuzu9aKj933NL+RnE+XkRsZ/lBDueRjt69fWn3Ea3F2k0gBkUbiqjG0Hqf1q3JAqzt9mYRJtyWDZ5HU81AZYYwFeZZJC3yuI+BxyM4zXptuW7MZWvoONnHK9tI0yC3LPGyDnJGB83t04+tTagLJUV4kxKoCtgnt0IqnuvHQTTqhjALJs7/X3qK1eYxhZo2ZS3BcHI/ClJu+mwRg31Fdo2uf3beXgbd+wc55IxS+aLZNnnFxgZDLlQM5zxWpd6bbSWFrcC8LSTMQ8AhIZUB67j1B74os7exeAxiJkaMZVScuD3z6dO/rWb5tyo6Moyut1dOszlEnYFWIxgsOp781PNp72NvCWkWUrkZRsj8aS/miXHkOAqvwpA3Y6/1qCCZGdTL5kYVkbCLksc1C97QTtcsTSeXH5LSJtIwu4EgNn1HanCy1S5jBHkCFPmZ/NGFz3A/GpPt0ImERhSXdGAV2buPXJ7f4Vci1C1Vflhh3rjap45A49sUOUUzWDSkrjIoGgkEULB1HzOy9D9fwzTZZWjEkiwgl8ZVR8y88e/XA/GqayST3zSwKTdTfK+08Ke2M/54qK+1Bhe/wDHy0T+XtZgvAHf8cj/AArKT5n5ESlzdC2JlgmdZJ289QNkcfKoO4Pvis9ReXV5L5MEcVsvybx8jvk8n1PPcYpggW8j3Wk7yZAJYrtGPwzzWxYWsSMsTRl1MeCQ3Qg5yR14/kaTtT9Sozb16lWe11FQBb4FvE4Jbt0wGB796v2aWypuvHecKBlVyCpYcYOMGoGW6w0LSBgOUXHAHp74qSK6DSyROreY+0YYcqg9McDt+FY3ckTyqT0HKhmlWJGkiQDYBJwSB2yO3vUs1tbwXaRzB5skxscBduSQDjnjvSiSGJjI0UbSOMbi+BGeOfx6fjVe91JZt0cfmMpXfv7l8Y5/WkpJ7HTCMdnqU7Sz+zrcLcXsnls+V3/M2ewH15q/Y21u7N5cbAtjLO2A5z1PYAZNQZ85irXBjG0FwzdT35PSpUIURyL5jqM5bH3fT8Kqo20S4cyvcmTcYJH0+GKKRMiVlbhgTgn39arT3Ek0ZV4UfyF/dqFGABx0HSnxyXUds9xM6NyzsMAjaTjJB6c9qq32pNIzmaEvKx2mXHOMDA469qFqSoa3Y+C6gYlZEbygnyoeh46k+vAqWF7WVY9rLHKFEjALjBBOQDnvn9azF86eCbPJRC7OwJO3nk/pTnjks3W0uYpIplVWJKjkHnnr2qrMqLeyNWXy7i4e4hjUJtIw/oTzn8M8024vY7WQ/ZwdhA3CJeM8cjv2FVomkNuxHQHlRkEjBLc9OnWqK6hYJcyIZJY5FjURggYzjnJ78/zojTc9lexcYtS91XLtxearDcRwpYHM3JmjBLbfVlPPX8e9PdMu88zbppl2je20vk9enXHtjiq7eImXTVkt45gM4lZiSGkPA/SrQeGKJ5rySNXADRxAbnXGOT6daqfNGytYqdd6PYyobWWGxZrWF5ok3HzCQB2Ocden51Lf2gFsjSw3E1wmcICAqM3OG4Jbn0x0qyJreOTeYWJchlyBjr1Hvz1pwuYGsk3XLyBc4iUk4bOcgeh/mK1VS2tio1k3qUrmOfT7JlFtKWkRXdY0IUZHB5FEtvjTxAzzQSLjHynBYnjOT1FbFvdrcKJJ5jgr8ztIQRjtt/z0qtJexLJ5yK8qn73Ix6celRKp2WpFRwlK8VY3vhtZJbeL9Jj3SujynajLtz8rc/lzj0r0jXdGhOpD9zCQTneDk4rz34Sy3Go/EHTZJCDh5DucgEFUPGPxHNev61ZhXG6ZSD6dq7KFNuHvLU68NscF4jjUW900eD5cZAPbpXlUCtdLu27G3Fzk7cjnn869k120J0y6wACysBnvwa8cY7ICzwj7pPmFsfkB/nmpxS1TM8RGLaHXVusNuzbzES3lrgYKDj+Ifj+dUvJjEyJvKoCM85Pv+PHWtaOZnijRoVYKQu1uhJz0FU4ogUdvObzG6mQBSFA7fzrmhPuc9SnFxumZl9OsJZlk2qijBB55Pf1psckkrQyRl9oQljngj0HpWhBZ2ssarsaWI/6wScDOc9euBU8UcMEEkMCR7iduyQlh9fTp6VrGUV6kU2luZcv7zbGWk2KMbv4mP+cVJpUl1bzrcISwgPyB/l5/vAeg+taNxDAhaLMc8pUFdi4I45yev/6qz4s29vM/l+duxtYkkjPGafMraCcrPY7DW9A8+eDUkTcl5Es0RXgfMMkH35p2h+EZL69iglXILAg7OSK7X4eBbz4eaWJ9kpRpIju7Yc4/IEV12hWdvbS7UdGZmwSo7eldEMPdq2x6TqudNHkfxknW1vYNFQeXa2VuoSNehdhk5/DFef4drQ3nmEKjhWx1X8PSu5+Lo3/EHU4ZGcIZQjhT/D5aY/n+lcWIJI7U2dpHGwlYjEo5AwOuPfNKq487OGSi3qPHnW9qs0kkseQrRFOh7DB6gU2yka48S28eoStJBuAnQOFcA9efXpgmtw288CNt+eLaIgOSSwGMDtnPNJHrkdz4fh0MOElRyCGtkGcMSfnHLH3Nc0ZXhKwKPK7sg8YaPHYa6POsJbS2lUTWscswcsh/iJHfiqgFvHbfZ22rvIKKfw/OrWoTw3VrP9qW5eeDYqlTuCrtGevOOnFQLYqYYLuP5oflL5+ZSc8Hn8KyjKXs4xqPYmqud+RPLpt/DMtubNpXSIybISJdqZOTxnAzVOUm5MYEShVO0Dso9at31xdWWqfZIZZIsRlXMRwWRh93Ppz+lZ1jbPDcMS2FYthQenof8+tOlzJe8TNRWxHGssqpFdyLGM4VupHOCc0t6ptXSN2LfOoDoOcGrlvC1wqqxhRF+bLttHPalktSzNtZVMZI+9gnnt+la3+4co+7zCat9nguRFpV9JdQ/KyyyReUW45BXJxznvUMF7cC6t7iKQ7kk370kIYMDwR/KoWYYDFy0g4UY6Edx+lPkxLdqWQYYZdmPJ9fzpys3awtLpovTS3HmvbTGSUyyFycbnJbnPHJ60020myK8/eRea7RAswAG1cgcc5IPpRDpt5c2f8AaNvBKYogUaSIMRH/AHcnovbvUqTRwRlJfv7VaPd7Dvj1qL6WRLS3ZBYMpu5w0EsmFywACkHHB3duT+Na1l9oaym0Y3DquA627MCjYGfpnBz+Arn7ZtsjZuJ9gbLBD98DkA/57VdlvrR9s1g7pNEcsDznnJ4rOrHmeponFR8zSt7GxTRJJnvk+2g7WtfLwFX13ZwT7YFTQWb3mgT34a0226/OJZVV8Z4wp5b8Kqz3lpLYRQRxeUhyJWbAKd+fp/KqM9zawTr5LSSKqhZMkHgk/d9BzXPyzlfXqTzK4txN+8hk3btxO3y2AGAf0qtfXm5kj8pivlnzWcc5HQbvXpT9RN5d3Ee2CQK0aywhxywHA57D2oS1l3MkqtGAoba3QnnOM+p712QaUdWVG9tGFnqS3AzIpZ4VO0ocAkYAU1JLHHdvKyXLghj+5myRn2q+3hl7O4iiklsEkmfPkrcoVHfcTnA6VnaiY7W8a2hYOyZKNwAwHWs1VhJ/u2XUbjHVD829m0UPkhWDBlPXA6dfUc8+9WjLb2/moDJkkAZIKk9yTjnNZrXEktsvnyFGGQAo6H1z+FNt1uRGVixJ5hYbgMr7/nQ03uYym+WxoJeWskzGdgSOrA449KtxTKtittayJbuzFQV4PH8qwWtrwSbZjEY1O/AIwRVyDe04DQRxIOSS3LevP+elJ0lbRkqD3Rq6fM/26IXCy3VpjfLDuwzberFvU+2arXE+nwvNMLQG3kHyrkkgE9z6ilmuHt0M1uYVSRvLCsB5hA64Hp71Se1DQuJGhkJJeOMsSAff/CppxXNzXHdv3bk011Zsq/ZCsWccDofwpbe4kCup+ZSDj0APaq/9k7LITx7I5Y33FSckDvj9OTSw6fcXFxm0nTzMZeOZioA7gEZzWtl3G4O1yaZrdYVM0YxtG0qRjI9aswCd9NaK3kfy5ztdc4DVnW6p5jwzTSKwcqNh3Ak5H5VZuNPvLV5IsyDMYAIORwcAe3GTSdNSVgipS20ZPoz39hNL/ZVzLDE0ZZo88jHfHQ/WmpMGTzp/LEu7c8gXkk/xZHfnpVeVoRPJKUmjX5USRGOMY+bj3pETkyedKYlOdqnn6Cs3cVnfR6mta6hDuaCQCSBxyCcbuT1/Q1Jq0Wl/LeWzurBckqoBH19vesCctJG4tS053Ak9D9OK1PDesXHh6+W58sMJUaMxyxeYpzwVIpwjbUcHKOjRLqunSQWsckEsd20qA/Iv3SRwp56471n2M2oWsfly2csHzEqVGR/nirlzqFqNOWxulkhR2ypXIyexH0qzfySW9vHBaPhCCS7KGKcdOe3Wkk2noS4xsQ77o8+ZIc9ziisnyZDy0crHuRnBop+wXYfMhZILhYX3fulLOYiGOWUeg9/8afYrbzRxwMomkB3Ln5cfT16eners9ur3yMJCw+ZuWxtYg4/D/GoLZhCVS5jJ2JtZVHGAOmeveur2jephHVkxkaG4MUNrtONoLckHp06e9V7G0SG4eGXzQVzKZNq7mOOm3345zxV37YofzljiZSpJHUjoMfXiktZI9Usri8vr+3sYIYgtuGVmeU/MQML/ADPtUe0urRKjJqV0hLi8kluPNi0+K3V0BVpmLEY4yoHTHTPvVuwtUhtZLpI2gLj95IW+WQM2cj/a/wAayBf3CCGK4TBVQqDJAwD0/nxVxru3ubp8SMIXX5+eeB14461EptWuVJQcdrGWLOUTecbi2LsWzg5JX0K9uv6VZMcK28puI1kjVVXAAD7jzx6dKhu0k8lpoLp5YRxsxkD0PrTC91cxSLPAGkUfP5R+96fXOKEpOzuLlaV0tCpdamzSKbWMGEKd0oTkZ7Vl293JE0ctxA6ROWGc8uM/pV+/1C5guLaO3iIDJloUwRt6fN6E9aDaHUGdZbaZ4/LIifJCQnOc5x17YNdWiirrRlxg09US215K1o8abVbGASuCwPSpntpJFZQUkBTsTuOSOc/54zVqwsIY7VvMbdx97055+vFX7iOGxVY4FZztG4EjHc4GPbH5VyTmo/CJxsijZ2v2eF95J6bI4x9w56571ejXy2kOx1V+mSAwGMc1SS8kmiNskiId24LISQMnn/GnrM+AjA7F+XzFY5c8547Dmsved2xqN46FlZjGIRIVJkbA3dRjofpTDJunuAnOcFSW6r7VBZ282q3M1zDJut7Vg7MOuDxtAPfpxRb6bG0jq0krRg/K8mFcc8ZI9s8YocFFe8zXl5NGwZ5Zx5coKRkHLrhguO59TyKkhgkkiMe5vLEYKMuBnnofWrE0sG8Nb2sURiVWcBt27HG7HpwKgnuI4xthRY5CgZS0vBJOTn0x6VVuyG/dWiJoNMDXDRFo0j2cMx2kH5T075GcUrxWqF7e4a5inBJW4TIwOgGAP1rLF8074DyysoDPjqffnpjjipb0vIYxJdLhVDsFBGT1wW9etCjK/vGtFNXkXJrexhSNoJrh5FbDKz5DZ6HFIlmj4kUSQyd2Zjtxjj+p/wD1UF4nhe4WJ3UkLs8xeMHqoxmrEzKbVYS4kjZcZYYx25/PtUr1Ik1rZENrPG9rNbKjOBI7O1umWkBxwe+M9unFU5LhxIZVjwuQSchuQOv0zmtOxeOEXAt2EAVRvfcV52kKM+p549uaoi3hupYkbCRlQs0uBwc44H5Gi6TYSqdCvLf3CSSBCkiuQp/ukkc/1rMlsRL+9VFALcbwdyDP1yR6Gt+50sQ28EKFS0ZJMoPDc9/fGP1rPYSQzR/KwOcOzj75PYf4V0UJ20gxU7t2iyJbO5t4yy3VwSR8wUbwc9Tjr+lS6hGd1rJYszxyRhnONzMxOCAPTHrV+7lkhQqYWnwvymMEnjsV68VFBJJNGlyYwGP03Y9h1zS55PWSuZzT5/e1JLuwV7i0tobpZwqF5dw2+Xkcj0zwDxwKr29xpbWkmmrp9w28LJDcLJh1cKdyg4+6asQM0yQltySPwVZxz6HjtyB+dNXdDK4aaRWUkOUAwyj65PqK1i42vI6qUqel0RrYJHaRzKtxLPGMZXO1WPqf8TVaSC4+2phDAY0GdshZC2eo7E1YmU3cCrb2+1goVsSZLHsT646VHo8LeYlnOPLD5DPLkj2zUSkruSIm1q4o9Y+A9oLjX9S1BcMLaz8rIxw7vz+imu41VJWu1VsOvXINY3wPsY9P8H3N26gS3lweVG3KINq/ru/OunuEVSJCwjQnIB7V3ULezidNFNQMHWrNlRYto+cflmvDZttvqhsyPli3KeOG57f57V73qMrM5lJ4JyvHavGBYSa14jvrYZtRY3MjTzMvy+XvOMZOD9PesMxUVHnexFSnKUo8u5jXcwa4TZLuRF3fLwFOcYxUTzea4Mx4AG4E8kHjIP8A9etqbV4vDdnrdhY3MM8M0YQmW0UuQc5bDE7evbpx6VlXuj3Glw2t9cXVq4mQRywISzREA/Kw6bsc5BrlhT91SJqQnHcytUuHhtYhBb+WJCPLVORg4I56ep/GoXmkW3JJJ2jAY9ua7rQrHwZqkRE2qala21vGqPHkb2kOMHhSqrjPHJ461ymu2FvptxMtuROk7MYnIxlOzMOoPsaqE4yitLfmYVoOyb2MhdTWNgHABcEsT1IHQD1FOt7oG3bYCqsdrDPJNbGkeDn1jTXuYprJp4WZRA0mJZMfMNo/i+lTavodxpdxGuoNaxSInECnMid8txxT9tRu4x3J5HCNz1L4Nhz8OYmaPJ+1TFVJ5HQc/rXaaNGy3a+YuXJ4HpVPwVo4sfAejW0bffg85224JMh3/wBcfhWzDAEljcyNjd2HP4169KNkjsivcR458bbOO1+IF1NI+yK5t0l47nZj+eK81t9Rh08rINkhiG2NwQAGJ79+/wBK9o+P+lW114g0S6urhre2nheGR0Tccoc4xkf368POmLNKy3Fy5hVmUrj73Py49OBXFVpx9rLmehzWfMdBqWu30lpZafdXEq2sRDRxow2hhk/Njr6ZrG1V3W+TyLeHcVETuBtwMDPGR69eaiuJry6AhjLQwZwI1XPTjDfrzUz2wjzcQoWtjGq7wvy7hj9c1lTpwp6JA5dJMk0t5IbnYg3ybFPIyJFbqPrjODW5pdrdWVr9puLi1Nu7SQxxrMC6gHB3IOnqPpUJaxXQtORNK+y3Fpl7i7eYsbgMeMDpj296q6jfR3RSW2TylldyyquPmx6/SuaUpVdErf1/TC6W2ol20cn2iRignlcYGTgAAHI9iDUAkt5LiN4WlbIUgOc49frz/Opo/K+xBCQksQYuXflm5ChTjjv1qrp8KTu++aO2KQ7mMgP3h0Ubc8nmqUUkzGUebXqNm3JclQ2dg+Xn3GfrV1WmkupILqLy2UbfNXoe+Py4rLn328jIylnjXcWbPHHb/Glm3ec65Cv8nJ4G7Hf24rXl6MhSdrMtotjNcytufEMZkxGCdw9ak06ZJtipD50bBlBP3FHqT+FUba3n0zyo4ZXMXlkeW7ZG0t0HoPpV6EW4ZhBJIFEGzypednftjPpVzUNbbFT5Zaoq6ZeaxFDcQwTTW0LY3RRsds3ORkd8VLrRuNTt4Jwg+0qSGJbB29h71Vlux9la4sWQyAYAkXGznHTuRWjaSSTWqyM/myKclBwGOPXqP/rUpOV1InknHWxkww3E1kHjgcSx5EkkhIyCeCB6is6O4uLJombzBtkOwoMk88GusumkWCT7Hz5keN6nb8wYZGPx64qCKO6ECwXEZZcfO4Ucex98VbqW6Gs00u5lNDfzXRW6mjEhJjjUtyTxweR1z3q3bxErM8rFrocYRgADnp71oNayW224uEjIkO1GGN2AOH9BVW5ONyq0YLsD83Yjof1rByvojNS0uSGOOSICS4m8tQQEMgJjA6DI/wAKSC+8zypJZEIjIii8tfm79e2O/wBTSFYmeSRVDlv9ZgdR+H50WkdvbpsslK5QAP69MH8hU+7Z3Dmu9TZt5FWxkt7pGeSUffzyhPJx2P8A+us1poZbtVm2CQDYBjke9MMk1pdJKj/OFwxJ/U/nV1tQt72Jhd2VsJsfNMBtdV7Zxx+dRGKsXCmpXXMZ10XiOC2RkK4BySPb/GrGnRROcyTsE+XJK4IXPJ469OlNKrJJLtCZB4+frx0otpPKZkMZCljvRuTz70m9LGcF0bLU0UKCaY3MbRjDR+hXP86pwyIWj8h4iyZJVzgNnPHFXitvcQrbywmJeMPkkYHbHSsHUUFlcSTWULC3IxukIXaT2/OnSpuV0aShd+4XHkhe72tHIApK5P8ACT3q7Hasw3w/vFjy34+/+FYbTyTg+WyOcZ2g4bA/Q1ZsrkqY8I+7DFhnaAT1Pv04qp03bQ55p30NVLl5lZbebaC+CzDqD1/Sr0qzW8ai1RVbBByeG+vf/wDXWR5slsNqpwGwPVAf50y0lvnuygumjjYk78n0qLP5Fub+0aaxXFtP51rbq8RI35x97+6e/HH4Uy7dob6633UjsWJCg52g9Rk9v8am068FteRW94zXSuSSrcMxxkYpdRh/fxzooie5Qvtzkqc4HbpxT5nexvFttRZktdOpTamxCoDburH1zVzTI5ry6WOKQYzwx4GcetVrqFVV13SNIx9MjHrj0p1pZupMyozMTkJG5GPxocU0zKS37k8kslkG8zyzEvzGRVy/pz6U83alo3ijRlf5i4HFLaq0k3mIzecr4COwyRnsO9TXtvay3Xlh/s88jBBsBCqO3HQflQrWszSNR25WOtZoJpI2nhid8FUyen49Kkmklj8jYgfLdN24A/h3rPudPuIzLG7xl8gQukh4I65Hoajiu2jjUhTHkc88se9EYta3E7rUsmRwTk2qn0LEY/SilF9Bgf6Pn3wOf0opX8ifc7leWU3UxeEhSp2EbeSfc/lT545mUb5wmR8wUZ3Eds/57VZhtTFfNNE1uGVVyrfxMcbiT0+lT3620RzLEYnkHGCOCT1A75H86H7vuhCMW+ZmReRvtJDk8LtCgc45xjvUfnL5DO0PKIF2qDhH7fn71PNaRs3nRXSJFjcqk43jH86dbwGCaS4WZIVMWwxAM4fOPbsBnPrVJo3lSjb3SoY9X+wPqT6fO2no/lPcNCVRX/u7+mev5VLFBeW6qrQqlu0YZtpztB6ZPrjNaet37WulCxE1zcQE7ooJJS8QJ5OFzgHNUoJyY5Y1DENjMZbkN9P0pykvsownBp2Q2GGGGAMWXaDuAz94Z5zntUDzxQyuw3Eht8ZBIK/T9BTHbMkW/AOdp3HIz7+1SCykz9oYq8YbB4yFbrjHb6GpW92KMJuztoWNOht7lv7TuFjAjkG6M5Yue+Kv6W4mtJYgfkkmLeQMHknriqguVhgBaSNj1bCYyMevaqjasIUJjb5c4GBzz2zScpPRGjcUX727a2vZYyvzoSCQehBz2+tUTqE91IuQ2znBKnDEcYz3x0qex2w6hHd3Mkh3qGiPm4O7ORuPb6VpTv8Aa4kjkhSOW3yI124G36Djv6Z9ah6Pa5pHD3je+pnw2UccIeOKOaRhhxuxs56YNTy2cjQQXLWrwbc4AG0DPcjvUTx3McQnkV3SMDdyAQOnXvVyxkmvG3faQI94iG9xvbj+7+HXpVJu9hU48rSaIbJyE8x5GRNmJGBHr+p71PJY3GsXUkNjZyXbbtyJbgs2PUjBxzgVC1vHHdobmSP7KspyFkwWRWxg4GRjn8Kk0+4uNIl1G4t7q8thOxhhEMpj3I3PJ4JyMEVlV5n8O5U3Fv3loVpZ7E3TLbh45fuq2MsB3Vj6Z9q5/UjHa6lJuEjbFwiYyGJxwf8APateP7JCwS2WUo44Z/vZxyB+INWLHTI7pvtlwrsuNiqFIJY+ufpW1KSi7y2IpNN+/sc4unaxOkKx20Sbz0dtuR+NdDplvFbWlx/aCKbhsttySXz2zngd+natK2axX/RTtS5Rs+WfmCD1yeM+3SoNsVrJIqkHfhW3LkVdSs5q2xpOoraKxXmhWSQyDzXkjVSoRiqkk8kADG0Z+nWtG5W3h014N0LSFgjyFiWUjawwOmP51SlvbBnMKSFQw2M/3do/2T35NZVzNqEcS28IQ7VLRuSDvx2PocYqIwcmmSk3rJl2K2a7tomNykTbxvjZyPk7sT6+2KW+vNLtIpEsbp5AgwSf4uOBjt+PNRaRazTXwabdGkhCyOXwox3456kDNa2pLaJaSW08dnEIZVaO5jA3FSpG3rzk880px6NDcE1ZGTZah+8Y/NtKk4xyPf8AlU8d0t09uS53nDbyuQpB9PyqPQdFmuobmcSECKMmXdtUKhJ5y3U8dBzSWlu+qXENjaK7vIwRFLhfmPTk4HuTSfs4t67b+RjFSi1ZanQa/Y3Wg6gY5J9PurryR+8tJS4SRv4SehIH4c1m2+nXFxqMX26Vba3AKM4TuR149Cc1Y0fTrezmu7G4mc3VtniJN6OcZbHOOCBhvc0un3DrcTWszK5OwNuHmKvsD61HPywet33t36o6Kko83Mo6jL3TLR5VWx1Dz4LePDzbCmTk5VQTzj8O9ZF5BOoJSdUXzWHcMFPPPrxWlquqRXLMtjGm4PtYRfx4BGcd885/yazZzqBCqUeGNV3kDglccs3/AAGtoTlZX3OepKMX7o64itorgxRxxYz8zgk/MvGM+hwKRNXkkuE3ShFUqMRpsHB5X8qjheTU4o7pn8iKYiNVMR2bVHUN610Xg3wi3ibxJZaTaqUlEhkupSp2iMENv/754x649atq75eoU6dS1rns3hQfY9Htoox+5SIYBHPSjVJvtZLtJiJDwinmu3m8PxLparFtU7cAEc5rj206S2tpfMYlixAPtXZTpzilFnrc8bmRJP5jLCGyqgY5rzPxXqFxY+K7uCSyjke5x5d0gLS7CuAu08cEYz6g13jhrWSeaVvlVWYsegArw+48VR6vrceoXsD+QZgnlo3zFfY9vUfWivFyp7XZNWpyv3TT12H7RFcwXEMlncqg8xCcOrEcZz19fwqj4f8A7Lm0PUI765u59UU4stuFiwR1Ynk89vb3qLxTfaVf30lxpMd7F8qGWSVt3zknd19AcDnnFUILlYbKaOFc+ZMVJY5IUDj+tc0eapRSd09Dm9rvE1baVLDyYoWid8lJJBk7u4z249ae7tJqStNGzBpS0rDgY4O7Pp0rOg1VtK06WGG3iuftCBZXZclB7emc1Y8QXVjKkS2DXRTYqs0qhD15U4ODg459KVSg4tX6mNWlOMU5MsQtIt9dQ3NzDYpErNHvDZY46DaCcnNaXhiwk8T+LtN0+6aWVbmNEkzKWZV+8SSeoC1lajPp4061kTdd3btslDR7UjbA+6c5OevbNdt+z3AJ/Gs+oyZeSK1kMeegyQufyJ/OihG++woQu1A92v2jgtYorRAI41CooH3VAwB/KswGVrpVWTBzkkd/al1a8aOMsFbJB4ArmBq6wXagMd3LEHjNd8qyiz0lTdif47aSmofD5r1XCXWnXCTRk/xKflYfkQfqor51imCSthmZiMAY+UEjivqjXrE+I/Bt9piEebc2jLF/v9V/XFfJ8txJDM0V2qi4jcxkY2tleOvt05pYqN2pI82urS2NEyTyeTJLcRvtf5wg28njJxzWxqUWh3VpYCxluYxEpF408gcMMDlQAOM59+a5eC4s3WQuGXbwCWOATwP8+1XrCSOa6eMgeXGuFLrgOfX3Oa8+rCUmpXasKEm/mS+ddCD7H5uI2UbcoF3J249D60iW6xECGQFRzhu3HP41QmuJJWkZnTbGTgAduMYPYVD9vkAxgh3DDDDDcdc1p7KaWhhJOL1NKOCBUEkkyIxLfL3xk9qrRxyeeUXKoAp3A4LH0/yKjgH2q2Mrbem0ZOMd/wDH8qHI2qpZ18zBBRwcc8cCnyyV7ii7LU145IGuUkdXaRBjax5yBjA46dfyqtqQhdYnkXa/3mTufT9P51FEXeJleQGSGQMkmfmZe9LfxxlYFbfMzMVA67QvHPbt3qIw1TLUHLYjupGjkLTy4YjCIOwHv6UbpSQ+0BQcOe+D3HpSyqGtjujV3RsFnBX5emR+VV5JFW7Xy2/dwoWBPO44xyfTJrVQTRbo6Jpl4XKrLKnlxsGXaARjn1/z6UjPDkQgmNCeuDtz/d9u9Z9pFcCJPmc7cmRs48wn0H9aGktVvkNxJOLfzk+0mNcvszg4B74zj3xTlTvpcJp25bmst1FbJJBj5c/IMZ2j0B/CrlhcqLjbdTSumQY0Uhc5HAb1HvWN4w/sqDxHOvh+S6l04OPKa4XEgUjuMDvnnHaiO48ie3muEwSAFZjnA4xz7VDpvcxbcXqXrjbc7ZPtDct5ZQscewGBiqEdpNPKohdWAyM8+vr+VWpWMKGP5t5clQ3TI6fhUVy8sdqhVnjUgriDClh3BJPTmlHXQ0hFT0RUlUqjyxEtIjBWUDccAcbcfjV23v45LeMbHVi2CCm0q2MfrTIJBZQyEW7KgbccPuKnPT3/AKVo2jK1sssSqCxD7T78HjseKVSzWwVItbFJpVkyzrjd97PvUjxp5bKMszL8xIz25xVW5ZSzQuCHZiEx27jNT2TGOMzMxRCBtU9c46Vk00rnKrp3JZFRrKOKKcwuhbcpQfnmhZG2W7TK0jeUWfsBgngn3xTDcfNExGAc4OPzqS8uXisoYlt2Iz82wcDknccdvamtdLF3u7MqzXA8xPLMrSYAWIZOe+enP/1q0bpree1WK+t4y4zv2AhwM5yTjH8qiWSyOmrG7MbkkSR3ALfKwJJUr3yM/Sn6bJIlxMqbmaYEDzBsHPc5HpmtdYrQ251Ts4g2pwxWUOnWtpC0SH5ZSx34zn73brVaG1VleS1ZJMYCgtg7R246mphaRxiVo3SSFWwwVuCMdQfUf0qWF7eGdHlffJyAzEqAB04qJPTQyd727jbK0ZlaeK5H95k6dOgyarz3EKk/u1hOcnDfjjp1+lW4GP2o3MKpEBnegGA/GeRTLmS02s72zMsrGQleNpH07VN1fVG1OajoxrS21xLazSW8uxDmOXPzAkY7f54rWgutQkWO2ijgkdQWDvwQAO36VRgURPhY1Xcu4Ln7nH3sdO9Cm8aVZFjby92DvYg/gVpN30WiL93psXldPNaW6jjS42jCFuaYu9I2aGNwOuFP3R059v8ACsrVC8NwWWJhKUyWyWX6n0q1pkwkgSRWIk24aNuAVPcHvSUXHroYtP4b6GlPefbRbyNHbwz20Xlq0MIQuc8FiOp96z7W0kkucy3X77tgkhh65P3sVfje0k05QZFV+Q2f4O3FPgaJIlWPynKr8vHGMenY+9PmZpGSvdla80+RPMRpUM4lA7kHOTz+X0pmo6fFNtZZD5gTBbZ8o+tThCs2fmdZGBJDdB61H5kiiUvuZWI24BPP+f50neysE62looiW109VC88DHEhoqN7a3LsTPtOTkFTxRXP7J9zLlj2L14kywNsjikjiIjDQ8jPY/wCfSsya3uJDJOFYtv8ALKE5BUdTn34pxvpJW8mHfHEfvoTjcRjHPrj+dXUW6jgLR+XuBCncdwX3x06VquaB0U97kVtp7Txvtyot8E7QpJxwB1zj35qw6OfNm2xRwouAgc5Xnp61DEj26zzSx5MYDBmON2eQP1qv5/m3E0ksqGVzuYj1PXj8qWrKqO6JrmRJYolaFHw7MZTIRkH26cVUuH8iAzLbuPM6S7fvL2I/+tVyTUna2t4PNMcMCfMp+YsG+964zWRNdTyQbRgRL80Y3ZHXGPY0QUnujCciS2+0srudqrn58gY9h+dW5Y9TjjWQ7wjp8hJGCO2ffFUbJma58u8W6jjLZfYMHI4xyK27uSG40tpbqaR5UkCbA+W8sA4Abpxx61c+ZWNqTUYooRSRxyJsSO4ORlIztUZ9Sev5VY0rSLGa5iMzWq26YypBDBs55x1/+tTNRfTrqCErFsVIwokUbS+egxnGfrWhK8TW8ckcKOyLsjwvyqeQzep9B7D3prY1lKCSUSlfxp5ytZsuVwqHacfXHr0qeyW4tZBdRSMzk4U5wqA8/nVSGP8A0eTzATdRDzFiOcsPoPzptr9qa1EhwAWxG/qaxTcVYXtXFq5HeR3jW6zKWlLcPt+bcQect24AP51bso5phyri6LgIF5xz2/TrViSS3iGy1lkBkjPm4IILY+7+hrKu9T/s7WYpbOR4ZAcpscF0x1/SrtKa91BUlsjYj0/+xZGXWtPlXU5FZkhnAAYMTt3A+hyfyqvqqvbxxxXkiyeTGqoSMEvuywz+NV9RvpL/AGyTzyXeqSIrO5Jbg9Fz64/Kku7f7RqJiuLmH/UqjqX3c8AEDseM89ealSnJLn/r0MJSbbSRLYwLJCk1xHJHa+W6xlVBZ3xnv0GTzTtJvHtmaD7Wzl5d0bMcBCMgKP1putRRzCFbe5jitrYMu8qQJJT/AAqB3/wNZ1laS3EVttKPI8rhWfjPT5hn3BGfrVx1i3ewuZqKRvx/YYvNmSzie4eTDOu49AOODiqOpNJcvBDLCYpV3EK7hW2kbgdvXHPX8qbYw3S3f2cXJCJ1BP3eScD86kju4PtAvZrgGV2ZASNxJHIJ7j0pJLm941l8O2xU0i0nkkazltYTPN/qWcgIjdQTnp/9ar0NpCZMzXMKysjL5o4jI28j/A02/v55ITNK6eQ7E4Qgrg4HasKe+gtZiy7RGpywHHJ/yKuSlJtRM023ubMFrIYkgtNwCkSsBzlPvMfwyKgtbRo7SU3cdw9w6hkJwFC7+uPUf0ptnq8V1bSR8tFtLKpY8Nng5/E8e9SPqHk3ExhjSQ7d27cQMuOhBHTkin79tUOTcnoW9NvbUSNZqI5BCh3EPwq4weegx1+tZgjgt9SnjumMjEsoKuAFbkgY9c4zS3d9Atmln5EYh3jzJAmCDnIBOfmHP41UupLdHlDo+Gk3Ft59Qc8VrTp21ZVnypyZtXE89vYLJcSnzHBjCoB8gwSTz7jFVbN2W6tnMnlqjMW7jO3Iz7UxUXUIvIa6WNo4PMUMCRId20IpHsc/hVO5imSd4bdoyFYqSgLK3Yn+dZOKd49Tnbd1JE0VtJaszyyNGfNBcjGM465GQQc5qLxJdfZ7kRyXDBG+X54izuCMgZz09jT7K2u2fdIxWM5yg2lgCOuD1I7cd60ovDkaziea+Ms0Nq00gkO8Fv7vBx0AGOvtWsJQi7zO2hJSi00ZPhu+n1O5htot8UUCtyVAbacZyAeePavpn4GWVlpmnSzjDy3SqNznJSMfdXP6n8PSvma7sZpQf7FkMN3NJHDsReSHO0Nn0HAP1FeveH9X1DwtL/Z99MVtnRdkm3HIA5HscfhXU1CMlJHdSpR15UfQ2pXlmyr5cvy4IGOa5HWIV8qXdgKTkDOc1w+g+MrGDSnvVvWubFZ5I4ZwpKk7j+vbH1rNv/iZG0O5fuHoCOR/nFdKqo1WHu3y6lT4k/aZPD9za2UwjnkhdUOOrbelfOtvDIrhpkVJF4KFtpJ7ED14r1zxP4+s3tZphH57R53qv8Oe/NeXRtbaikjw24P2hvMEhPzQyZ+6M9umKltuN+hw4pJMRru6g0WYxSRMsxwwzllHcHHf/wCvW9ZK954IS3RdJia3dpjJtVbiTIyq7uS2D1Xjt6VQtNO0ySCGCP7RHd+Ti6YkmNlPIYY5B+6Me2av20f2e3SEDytuWYMuDgLwfzArnqzjK0VumZVK0YW5exg2+orZzeSvmEbSm09W45Ofqev0qxp+pfZleO6WCeO4RgiDkx8HBJz1qnd28NzPCokEMSors4GM5POevXH8q1vFbeGGtdKttFt7m3vrdT9tklkBjkHYqMZHTv61pWlGTjBpu/4EynKpGz6BYXNuIGhVWCOFUKeemfm9eua9p/Zq0G4jj1DWpWEkYXyAyk7XYkMcZ9MD868J0qXUL6eDTtPcmSSeNU2JxlmC9f8AgVfaPhPTbHwjoWn+H7f980UWZJMAb3PLMR9Sf0pU6NpXZph6dlcnu9LWVWLRg7sDA9K4PxN4XnkvU+yDDBshccnNenTXUK7JVKuPSq0gjeYyDG/PBrSpRhPQ7IznBnHa/qR8G+D5tSu1ZvKCqqqMkseAB+NfLWq3cl/rL6pFaH9/K00m4DblmOeD7819H/tB6fqmqeArr+zwX+yPHPNHjJaNT82Pcdfwr5qbMksE8sX7iNQWXOPMHfGOef6VpW0SijirNpXJL2OGHTdrtFHgg4dPvnPOSeakuYZlt7aOS0cxhC0jRvnA7FcdR/hUV46My+cu2BW2qN2QuPc1sWdrNaWU08MEx+ceWrAqqAgfN6c84rgcrJdziV72MWGzkjnazOFkl+655yR3zT7SzjdY4GkImUk5YZVueozz7VsyQrPOCDiXjGeCpP8AX/GqWoSXNvd3FnLFEZImIZlTglTxgn6fzoVaUkaSk7K6JIUi86Nt3Ko0ZQn1zhl/Pp/jUFxbIskkyLnDBAqnoT2x144qpZCW6vUZpHiZWzjGcHpk8fQYqVrjKNGMh93JIwS3Y80NO5C5k7jrVjNa3DMo8xeNhBBBzyDV+czxXKNDaLJHc4zJHz82BnOOh6fgRTLWNnlguoLgtn93MN2Prn6VbW5CySRpIYy7ARgDnIz2/r71nNq+xrKSe6sQXUUl7BJJbxGAxHgly2CTxnPt/Sob2yjeNJzJPHbyBWk2kPyV9vUgkdqvuzuJisxIdV3hhznHr3Gamlt9Rs9Osrma1eDzYj5W/GJIyeOOw5x+NKFZQaQ4VOXpczQhTZbQpuDnzPMc8k4OOOg/L0qX95DEfMwSrK7hsEcjOB+h/OrEyxSSwzKoCnKKvGY35+X27/hiqtk0flsyxq7EfvWZ84HT8MmnOo7bESquVzNuPMuZTLOVeTuVGNv+yRzV2TSbuzuEhlsbi3leLzdlwhAZT0bnt1571oQ2VvDbHcp2hcFgvIBHPJ5PT9arXjTX1zFBb3fmuTsKM/zKAB19uR9Kbk5NKGxTo3vyiQx295qQgEVxJwVyvOCOc47A1HuaSdbFos7cDBHzZPYe9Xbjw/quh3i3V4qoeWUo+dxxgH3HP6VFDAk00dyWkdwrCQL97Oeo796mLUZ+8wp8kZ+/0M3ULhY7qazLbTCAMH7qkj09ealvbx5LYTi43XClVkyuCecZ/lVfURcyXwc28jySkIDt744PTr656VZ0W1msL/zrtRGG4mRVDqqdCfr9PzrsnGnyI7J06UvdVrvYV7lvMaOeNY5Qcnb69Mj8P51OES4IjZW+blZFPDD296lubOOSJZgwURP1YbsD0+mPrS27ebcySeZAFbptzwwGAQP89K82TjujypO78ytf2shAkjVpsncqjjZ65OfWq9zb313HHGM+UG23Bb92uMduxFbUdsm2WNppAWBKlMAn8/eqcVtFIq+ZLLKWbYRuzkY6/nV0qqLpxTZWgt1jt3t4QgYMpIc4CgHk7gKoy3slney3UcPnQnGwNxtPbFbo0pJ98EckoU/Kxzh1Gc4Pr0/Wqt1a3i26W1weN/cblweoJxxzjn2raDW7Zo6SehX04zzNN9hRcbTujlcLgtyvPQ98fSnhL6bTjFOseIg2S+NydDjPfjPrThYzWcBaeP7UkbI+eQ5jIOMD27fU1ZjuZZL6S3uIzLHGGJJ+bqMY57dKme90tDPlaXkU7GYLBPGzuqZCcjpxxz/nrWiLdJQrTS7MjlQOWyBgCo7a1jvNrGQkJgsvQ464wRU/2i1CrHJCpkzncx5zWU5q+iM2o9VYs28dushezmdZv4g2Mjjqfy68daqPeSsZBEC6J8kuDk5x1H41Feotv5txasW+cMcn7gPQdaTT7v7WqhDEtznaH5Uk9eR69f8AGpsrczNeTmdkWbT7OZY/PnYrtIcdCFOOR/n1qbTVW+Y29mjBfMKIxXJGOSKSXSZZljuUl37PkcpyrBTyT6Zz3rf8B+MbrwLrU9zam1kWbMTQTpxtLZ3BgQQfbuCQamnNN2bNfZqM7M5eOSNZm3I8g3FDkcLg/wA6mtin2Yv5pV2PlqjcMOpPI/nVu41H+1NW1Bnt7VPMnaRkjGwKCc8f7PoKjurRoLqFIskuCUVVBIz0H61bV5WOiOHTTS2LH7yV1smYK8MQ5AyD7579aseH9Jl1vUYbK11C1tWDlRJcPsUseOvaqULSyRO37pQ0YVmU/MxJ6A/4VW8ww+a0gIjKMzMqYwR0H4g1UaVjZ4aC1O0f4VayXY/2rorc9ft6DP6UV5tv1L+GbA7YkNFdPJT7Mz9nT7F/UWspvmjZ4beMbEjUkcjuTzkVB/acJyjFmEnyjB6Mccn16VnGJWmWG5aY7snCITkZ7+gq3o8cltbTWsEMcszzKC7DBUEcEEeuCK55L3bs44zu27l67e4mk+xxXkFskCiRScyKvHqB74qYR3G2LzHRpwhMbuAIlzkZGODnA5/wqG/thbTGaGVbaaRfLYZOCeQcfXj6VLaurW3kXbSzBI1Tee444HpWHRWZcnfcgS3LIP3oFyQd8TKdoHI6/wARxUVxJhV8y0jnCDaZFUoWYYHGewx6U5FkmuNgZxjlBHjpRsmjmea3kMSIv/LUD07U1q9RUeXqX7hoVsN1zcSIbgEp5jb9h75/x+lQqG8iRAdqlhtmGMID0x1GD7is1bcXE5/ebmZD+8DcM3bgjgVPFHfW4ESoo3kFmdsqMf5/wp2tZXLqVHsbMUkZBKw2xJO5pGTaGI5O09O/+FVbvUFnu2MTz2w2/u0KhgDjqazPtWy3kDTrJGQvlLGuASepxxj04qWZbqGJV2P5hB+4c7gOuCO9Uvdew/bKLV0ahvPD48L3H2NdRm8Qy3Hly3GVESADJOBywIHtzWRdkpNHG7h5JeSCD8p68+ma1vENxGdI0+2tdPtbaFkTEkUIV3YAZZjjJPNYrW0J06YeXJLMG3k7t0ko7/gfaoormTk76vrr/wAN6E163O9ETWd1ItuRIygbPlznIYnB4/E0rQ2W43DxCc7CQqpyOOQD71m3upJD5PmIWuY0xIobAXuPbjNVF8RrJfRxRNKsZYb2Xp+B9a7qeHqNc0UCw07ep1WhQXRDecwjkjUOzFslFHQY7DoMcVWkW4hn86eO3w6ks5X59vQDj/Oabpuq2Nuk15bK26YDzY2yDnv+FQNqCJe+dGySTzsWMbJgqDyBj35pVMM4a8pdTDyp+90NG3hhQMiiZoyu4mRcBAMnCj+9yf0pl9qMYkj+Ui42kYYAYTAxkf5xUUes3MkC21v5TskhZz8qkNjGM44GfSudvJJre+uLm6wFLFUDEEyZ7Y9Kyjh5S+JWM/ZNq7Wh0xuljnWGP5oin713/i7n8On5VHqL6dDataQbUBkG+U43HPX6D/CsB9at4/JtmsSXljKtI0nTJ649hmt3wZ4f0C4sLu/17VGe8bctpDGCzyNyPmB4AI75yOTjis501TXPO69NbhTpylo+pn3nlyTy2NvMJLVCGRywjLeny559Px68VjayIIiDcxyKzgiACQHJ9SP8a2LvT9JkjuoI1DTLCIAu7/VONxUBuuchRVa10a1kv4p7sMSzjzJACSGAHQDqDzx6ivSpqlSWvQ2pRhD3bak3gjQXlVZpL23ZhnzbYsdwTpuPH3e3GTXXazEkVutvHp9jYupaF5DuOGOCMjPoRgnjk1h6FpP9m6tf3KSJIk0G+3dgCyAHHLD154/wqC/uWWd/tDlg6Z2Fup7Z/wDr1wV6iqVfdexjUrQvaOxevYblzBPHHb3RjZfPiCqqKQdo2jgE8VSvdPkiuG+1NE0cjna0cgLAA4Oe4NUYLiVpIo42kZyTsjUZ3M3GP61ZilvNDvFgl8q4uZE82RGUnbuAJCnHBHr+FaKD5fd3NZRhVgrLUsvKq6Lb2tqFI893U7czuCBkEjqBxge9ZmmNNdXEkE0h3qjAr056j/CtPQ21G9iaeMvbiO4/dSpn5ZOoBxzjJ+v1rSvNKaclbjUAtxCSFC8E5yWzxyTj1qHeLcWjn5JNW6mLbzNceQ0hVFRCrsQR35/nV+2kEhnhtZwIZflyx+8owR+GelNsRaQ+ZDaXAcxZDI6/LksMkk/j07CpJprdbmVSIoVyPL3E5O3q5AHHTgHtUNW2M1zKN0/kSWd1LYRLqTXDyXfnfLhR8igfxZ7ZwB65zUvjHWr3xLYpZPcNGj43PGo+UY6nkYHr7etc3fW91qWp/upFn3HIKPtTGOwz6Z6+9Ovjb2Y+xeccAh2bBIlYdFHHQH8zzXTH4ou+p0vF1JJKOi6npvhRdPudM/0y3tUWPahhRAiPgbd2B1buT6sa4nxrLbtqc0NjbmCNAwVduCSBUeiT27XsMuozX8KRxsAuAoZ+doX27/hXS+NdU03XLmx/s/T4k1JVb7ZsiAVzxtbg/ex1P51nCTjVbtoei8ZajoedxaMryk3kkkcd0irGduQW47fXj86vaboJt9KvprVAVRwGjeQBg2f4V6nBXOR071Y0+FrqeJnYEw/P5ZYDO0549PxqndXlzdRSstwI03PHGgftzu57d61dSpLRPQ8tylUk2tSxp+s28V8i28CqHgVt8h3Df7jsOamTw9rs9gNZ1CC6Fs8h8m6dNsbkjoM+xz3qrpM/mTywpFE8UkecSEL5gA6DPXOOBU9zqmuXlrbLdTyGCORjb27DCogAGAvsafJPnSp287/oVhYRqTfOtDKlRTcRWslvMjxAD15GOT6Dv+NUNfhj+2OqsXdwQWTnJz0z9MV1lxd2sdsLq6Cq8u0fLwBg5PT8K5q/uFlhEsWVcZLNnqGOP6Gt1fnR1V6NOMlYueEtQutMvIFtcpHE4kkmnAGwrydo+oHNewTfFwTvJJIFjWC3PmTbuS3oBXhi2vn2xlOJI1G8KqYaQdev40upReZo82+YSPKGeIYO8gHj+Xeum0JO1zenUUfkfWPgzxVa6h4etNSaZVjeAOpZupPUVLL4xtIWMyTxtH356V8x/D3U7zTdNNjJJLkNnZ/Co/zj8a6ae8guYHnmvXjZBhI1GS5/pXPUThKy2OmMqdVc19TtvHXxYUxXFjbJkupUsegBGMY/GvFZBtu3llbDY4weg6j8McVj6/NcNfzffk3MBlvr0z05xWjayrJ5KSGLCAA5PIPXb/tDNOtBtKVzycUm5aF2xaBrcqyLL1kw/QHHQd+fWrhvJvLy8rtHtwp3H5QOmf1rOt7d5yyo7SXOBhVBO8HsBV4aTdLBP51vcQzQKv7l025X+LOe9cjSuc/sZXVkMtpXM67pFVQBnPGMYx0/GrWm3kBuZYNTi2qCSsy/e5HTb/Wsl7C6a4glhO6GZgMuhQ/T0P1pNfS4tLxo7hopp5CFEqY2ZBwQcenFb0acJaM66CVnzo6JobcN5VqJyjEM7uoKsvXFUtPS4MTrIzMiqdobk475PX6DtWTrOq6iHhDMDbJjygoBGMdQRwDTNPvvMmxMzqXb52DEYx39av6reOjNJ0ack1F2NqZrhreB8qB9xpWByRjjPvwaqSq7LLc5WUwEFAGIx6EntUzztN5MSnzCJAQAMDGDk/Xj9KvR24jhupkKGecKVXZlcZIOQe2ccVyTioS1Zx+wjGej9Sjpl2803n3GFKEpv5AXtyOmPp7GpLaRFtpkLyPIJMshU4Kg9j/nPBqRTCzyGSwZDHjcxYncO5A9M0+1uzblNwRUUgROuBuHTbj8amdpbIzmopuKF07yoxI3mZikcMOeQ2O/1qxpFtYiaK4l1SVG3AlNhXcc5G7PaoooFRZ4jhhcAZIAxGAQRx1yeeaW7uI4oTEjNJ8ygSE7gAc4H6Gsnd3sEIu7kal3b2zXUjxzxiRj5iNgiMZIz05HTHSqEFrDa3H21m81g5Kt1JyOuR/niq8U2bSXE0ETLgPuzwD3A/L9abHdMFVQwJwdzFeCPp+VTGTSsgdV7Jl/UdRupp0a8klmj5VNpPKnn8MVRt1ms9RZ9xdScqWGcr1/lSxM+3czhgrFQMcKD0NIsavaAySKskZO1cYx7UtepPxks5Nzl4oyxLN8xA3DHt2qS0jaWzZ3eYNuI5P3vT8Ov6VBHJNDEZ9ow7DBJ5GOh479qsCSRt80a70bLhS38XeiXkZ6xndEUSRw2kxYMgKFHbOScHIP6n8qh+xJZW3nLLG6yAEEIM4I5GRUa3ciw+cdmwFXbJ6c9wfrVuSO4e1861bGybEiMuBjjOfQdPzo97buUn0aKbuskwmWZgN20xr/ABHHH0qWWFoQlwsm1HG5l/uN3BA7io7iD7OiXFvs+zyZ3OGyw9gPqfrU3ki4txa/aFinVQyBs/OPr+dVawktCzFqkrQIzMC8ZBQjjI7ipY9Shm2tLvBB4HTcP8Aay4rWa3SKKabfwWKg9zkDn8P1pLvY1yjSRvFcldqrxskHtnpTVO7NI03LqbjRSTRP5KyF0i3DuCAcn68A1BNFDJf/AGlod0skQRQo5A4yePwq/pWvXOm2zaLDHblXkXzhLEckAclWHIxzRYahHDrirb/Zw0TsUAweQeD6n6VinOPM2tvxLdNRjuZN9bXccpuLmBY4Qg2bXy7HPH6AVlxq2oZadgGR90TAEA/3c+nvmt5y1/KiXXmfMxYJGOSc9SensB9ahnuJgipJHDFCpI8kthvYn9PWtudtvuZ1G3IIIZmYTfZ/LjOVeN8c+4HcdKpS21naW0rLGzQ4MpdCd5bOMH1/Sr32aTz23ybnJG0sSCBjpg8cU0+Wxd/MB+6xG08rnn6H3rFT5XboKKlGaK+gX1taw+TNvlhuMb97fNt7/l1zV/XbCzkSO6a5kZMkRhZAqgAcZHf65rJmeeza5uEg82EqV6fPg44BPOOarSatZ2cEOnXc8hEgDZkHyxf4+/0q3RlKfNA7VqmpfJ9jWW4dp2b7JsYj5ivJYZwTzWtFJHJLEAZIYkUCJnUFcdMn16Y/GuEs1WPVY47ie4e3fJBj+YqPpkcV2lhp0Nx5qxSR/ZgQ0ZMu9iMcqQcFT/nmrdNU2tS6MHHW49rGOC4YztcRuM7dqgR9cgDpUUbvcW5itd4xuJSfgqPUDPPetmSP/iWJHHdO8cYyAr7sfTPX61mhYYImm85y0i8LGoG73JPOea0VRWVzp9uox1ZzbwNvO2ePGeOv+FFbiy2u0ZkcHHQquRRVfWY9jH6zR8yoNKkRILj7bEZHVtyg5Mag8Bl6kk/06U+NbWKcxwlxIUHmbuxPv3OaJRAsAUqEl6rIM5bPb9OtVrMozDzY/Ml5UH+8cHr9K55Tunc4ZNL3WQX8pnEUjM0knzBmPCgjHX9aS380RCUpI8a/wnqScYq1HFCkYR980mC2wDoew/lTI83D+SjZK5HGC319P0pX0Ivqg1CSae0juYW8kgBWL5IYg9QKILa82SCZXmww+8AEJI5579/wFQwyLOHjeSON45CvvnpyT361ZmlutluNjSqnCg9Mngj8s1aVtDohyJkOnyMYruFIkMKlX85eW54GPbnp7VYtrVPIMDXMgLEZjc8g5yRn2Gc0G4h+zzW8cbIioY2AGBnOf6frVe/vGkkPlxZEjEks2AD+HbtWbbm9rHNOpeQ/Fu2oKtryqNw2CxAwQOT3znintdiN2WISRxgne7KfmJ7Co7lpJAggkaIKoMrKcg9enp2rGnv4ftKW3mSDOdzOduT1BI/pXVSw8qy5uh0U6Tre9JnQWk93dX0Gnx27MzskMMPXnPGM1f1bTTourRw3Ekpkc7ZWMiuC4HQEcY56VhabZz3WzMkcBQbkWV8Fh2A98VdlvEneKGZvM8htsLQvle2Qfy4xXM4SVTyI5HTT0OP8TWvnO91bSSeUz/NGWwB/k9qNHtRa6a91wtz92AAFiSepxW5d2JuUvQpWM20vyxuODn+oHNZa6HqMaXJP7qzAZWlLhTKTxhAe3Oa9ihiU4OLexvQrPVyMprq/mlRbGZnuJU2nyiNwA7YHSpR4d1y1mS8ukO7OWbJLD6//AF67M2HhHRobS2d4kuJULiaJm89Tt4LHoASent05qSwCSWSK+oSNIsZ+bPDAHp04bn26VTxnMvdVl6HWoxbfMzjptUurGRkhQxkPgLt2ljWvp+kXF44i1Im2G4NJG4IbeBgcds9M+9MvGxfL9haN5Y/3gkkX50Htzxxmrt48Wm/ZNl1vluJczZTJVT7+/FZ166cVFbmc2kmmytqX9lR6iiWAIeNyrxOvUjA69x1P41urqUdkmm29mXZ97uSqjcAwwRn0/wAisa+a2kaGHTYZGYl3lkd+N3Q49v8AGtR7NZrDfNIgmiTCOgwSQByccHBzXn1uWdnI5J1ItprQvXWl2dtpbyRfvLskmfzGAQNn5CO5PHNc5Za9JY3gljNsAh3AICRkHod307Ypuj/bLS3tm1iW6ktLhHa3GzbuUscnnqM56U2C2sruR1tU3mV8GMruK+rDH0qqcY03JT95dyXVUZNPU2Q82oS+TYoTIcvIOgCDBOT6Ul7p+mxBZZb4ykxhpMx5wd3QVgw6xcyXNpp0e2NNuxnKDJOfX8a7K88NObO5jVXiNrlWJbhwBnIz39/1oVBRRrhsMp05O2pzFrbwLI88xndFIEaxr82Fbgk+pAHT0qYLJqV/JqV0ht+Qu3cSNueeDnOOB1rHmN+8iKskEaqCq7yc4HU46E1LDG15DcLazbjAP3ahsA/3gfyzz0rVUn31MEpcns9jornXDpyJZ2MjKXjLDHJXb0ZR0X69Se9U9JjuNTdpbq7kX90WMh5KfX1bn8Ky/h/fPZ65aXN1pRvooiSyTQmSN4sHIbHTrwfXFdNq2vQXbNcWOgwaXbTMfstjEWYLngsT6n06egrnqRnCfs0r+ehDhKMfi1QumWMMl9ZaTpdmJnuZR5RlYIhYdAzHp0Jx7d65u+hn1PxTdW8Nq1vI0vlMpc4iw20u7Hp3Jqw32qbSIo7iC6chyItq8g56k/41uWS3kNrFD9ogVUOSu37oJ6M38R7knpjjGacbwk5b/wBf1/mbUYRcfee27NjxF4NsPDEsdpDrKXjuu5ZFTKgDAC9funJOc89MVSmu9HttIn0rUtPmm1IsLi1kZMKmTx1OeRzn2qnZa5OsiPHd7poLnKTIpKIytnIB4znNJ8QfFFxrmtLcX0NuHgtlhDxHDOSSWyT3HHt9OazqU51Kqi1pve+zW3yDmpRTUHfytuVt2sXTOt1aCW3JKllZWQD1X1H0qebUI9KS81DfbxwyREpEh+fJwAc9s+me9ZU8mo2sUM3Epa38xPl5A7Nnpng8H0rIN5NqcHCrFDa/JAWA5zyAexPGa66cOf0RzKh1ehqaMtxKks6RBpypIDMNic96yp4SLo3UwDK0mTskA3Ek8D2GDzjjvUMc939k8qJSqK/zLGOXY5ycjrgc1ZuLGeGyaeTCmHgRSjEgJwRnPfjt610Knyv1N4Qk9ETzLZwxJdWYuPL8xQqs2VTnufxrrLdVvPDVvdXMkiO8kv2eSSL5JlzwN34VwGXR0hjWOQMA7o5G3dye3UDoTXYS61qd94ftdNZLlmU5WNWyiHGN4H3Rn1+tZV4SjyqPfV+R24eSpJpo0orJLrTBqcMYF5YBmVTGJFYL/snIPHtXE2D293pk0gWVHLsVkVenOcHsvXtXSQ6xqenacYrq4t2mYbsrkHbjkYI4xj9KoalZpPYr5cJLTYYeS20cgEk9j0FSpKN79eo8ViabSdytews9tbSwSJD+6MZVcANjj6c56UiW/wAsZlhO6PlEA+bOPXsPenJdfJKLuNU2PxFs4zjgdevzdarwm7M0sfmPGHcjCIXwMccCiV+h5rm2/dNS31CV9FaVNNt4phOBmPIwozuBB69uadp1tcatqK6fY2dxcXcrcRwRkuvvx256nissw3smmIrTJI52hgMKcgnv+Nb+kR3FmqXdtcmFg3lrMkm1wSpwuQcnOCOmKxqVOSMuTc1pYjlumvu3KC6De6xfy6JF5VmBN+/89ihBU/MfcjB9uKr6h4baK4mSM+csbKsbxuCHA4ODjHPUeme9XJFuL65gvDIU8uVEck4XAOSTn+voa3rPxjdf2cdLlt7WWDyODJaqz7tx+YHqDgjnvxUTr142cdV2NVU517xx8dzNC8ljNN5bKdwlgXeVwOBuHRa6KfxTqF1YtdXdnHMUZYllRiDIuAcsM8dvfmqmqNcTS29ysb26ysFTcMBlH3tvrzn8fpWdqbpDARbZREOeTnfzkn65x+VdEa0ZJXWposU4WijZ0O8N9mOfy5rWCNZY0iXDIRy2TnpnP8q0ptP0vWY0XMdlbKAwmU/Pu56jv715tPK8d480JnDo/wAzu/UE9MYqSx1y+t2eNAZDnknk+tdHsObVOx0U69NR5KiL3iTT47XNt9pivIyxKyI56A8cdupqLS9Hmm+d2DNySxOT0GD+lVZFhm3XEhuUYENIRg4B/uirQiWNPLWSSXI3RsXKkjGefXr0pTlKK5Ys8upP3nyGpdWzRakbSGMjID4Q52jHOT6ZzUq/aPMkUsUi8sOpLd89sfWo9Kv7RU+z3dqUDDy3Zec56j1qG4d1WdLcEhm2xgNu469PXArjV37slqQlrqTG48py0kjZBIVumw+mTUsTJd2/7xTj7xPPD9aiglEltDDcKDIzHCIu09PQHr6U61hgtZZxLKoVkIA3dT2Pr/k1TSS13K1vqOMMmfOj8xXjcFgTxz1GPrTbqdo3VooweTujbBVvTIqK1v5CskczkkDcCBwQP59qWR5DE21Cjk4BPBwahXT1M3duw++lXYIvLSM7BuC8gZ6DmqYm3XG12deCg9uM8VZnto5ET59jKAoSMEs2O1Zl2s4lxHtZVViQPbr19PWrjSViYrU0LWVmLRlmP91uzEdB+lW5ZnltdzsFJBxjuP8AOKj8N3VmkiyXEMT9BvkBymOyjoSa6PXrSGPRmkt7RlLlZGIXG5cYAA/zmpnCyOr6pJ03NGRbiP8As/f5hlm2/KTjB9MD8TUPlyC2jmVsMrbnQdFHbPtSQzL5KZaXqT0xgehpnmXayBl3b9w2qCTjnkVjFWZhC5bjhUSTM6CKJgGOSDkEjoe9TxF1llie4VnO77uSc9B+n1qk73KxlvLeQK4wMZUDOO/TPPFR6jm0jt4mVpZZI2eRweQvbI/z0p8rbCV00WprdYLdIeomfLCMZCNg8+xPHtUcslzENyoGkGF29wfw/wA4NUobiZpQVbKSICxzwpwRxVgZZQN6szEDPcf/AF6UlJPUFpqXYJjHZu93GjTE8gYwvHIBPem6akaSETLBJFIoKQSMAwHPY1XmeWGYL5TTQLgucjjPHAqSaR2VZGtWnAVtskgA+XuMipUdPUKdr2exqXNwkr/aFV7aNUKLvI3M2MAEemO/0qkLOIMsu/ckjiNmBwec8gj0/WmM8cka7YIo2XLAnLc44B9Pyp10JJLZNqqF2AhMEYb++Qf0HpVNW6nTNWUTUeeOxRIpHXzQdwKjKgdice9QDyVuBNewIZE4ywGDuxnn04FU3IksbfKwxysu0ty74HoffnirzWbNeJiZCu0pH1Jf/e9D2xWLjGLujOpSSu47ElxdQymVESNQp6Kc4+mafqWj3tnbpJe2N3ardR5iLLtD8cEeo6fnWTCHa8Vo4W8sfuywXAGeOfoavarqF4GS2uLySRLZAoV3yE9duff+VZS5uZcvzItFt3+RBo7DISeMncNp3DoB6+nNR6vpMEoSZYEmjYgRFs8/4nNFzc27IGy4XAxhT8zH7w96fDI0kKqYWYB/3QbgKT3xW69z3i1UlBK7H6Rp1la6wwvrQ3kbLtZHJcKfUHqDmprSKCO4aOCMKs/dycJ64z7VWullhZ9zyCYKVCxggqD1br3/AMfaq9pcLcWhdnUvbycsByVPf/GionJXFUk+XyZfEy2qR7ZpHkLnaoGBgGo7wyXK+bEx2oCwGTtAz2HpzSRWv2xdjXKqi7iobjbnGDnPsapG4vJLqC3tVzDsZWDdSc/MRjOfUelVCLtuOzaQ8G2YbmmkyeThj1oqq1vFk7onz35Ioosu4vYv+YTUryaWBJ3ZizjHLE46etS28nkxRTMvmSElSxOOxoorSUVYK6Tg7kUbyXTtGreUSD8yjnpT5QtvfRQhQXXAEg4PK80UVmuxg9GrCXoX7eFAxwrcAd605pMTw2+G2sA4+boSP1ooqpJWRra1itfqtzqlvZxxxwI5EZKrknIySfU1DexGCTyWcuCCwPTGMj+lFFZ7NIya0bMLVdUmsNMBhRC8zjLNzgc9PxqTyoWtN8kavMsIZnP8eRnGOw5oor3qEUqUfmethtKeg5tQ22bT29vHC0EeFAyQxLYy3rjNXvCIj06G8vo4xJIshVAx4AzkCiivPr/A/X/I46zblInuRdJYvrM10ZnndiIyoAQ9cj8ax7SeS6uvJlYnCb92ckn3oopRitXYzqaPQdeW7SRy6l5iCS2kWRR5Yw3fB9Rxir1nbMWneGUxtHEWBIzwc4HXtmiis+d2t/XQiLd0Z9rKyIkWSyrICwJ+8SpOT68DH41dsrWG4eS8nDOWx8uR6Z9PwoorSW1zaklOT5jodS0yy0mGGZI3le5t4bklnI2FhkqMduKp6ZOmi31nrVvEWjjmErWxc4Yg5HzdRzRRXnUG6lN8+t9DWUVGU7Laxa+JuvSeJLy11KSAW48v5YlbOBnpnHTOT+NcNHLPIIrgSCMIzxBEXA4PB+vP6UUV3YKlCnQ5YrRbHMm5TnJ7ne2vhfR7LwcNXv4pr68cSNCwk8oQlOFwADkZ5PrXPXev6rqOlz6teXCvJkRBFXaMBT19e1FFXgJObqOTvaVj2vhpK3YxbZXjnaGWZ5og4OGPIyOx7VtWFutzby2v3IXjMaqOSnoQf5+tFFdKd9WcdOKcZXDR9SuLLS5/Lb5LcEKgAAIPUHjnNOu7t4plCxQkY80gpkAdlA/nnOaKK5+SPtG7bnNLSU2T+FLEa7qcunX1xO4WQBGZshRtLEbenYdMVoeKtbjF+dHsdPS3tlVFJkmeVixxlsk8fToKKKw3xbi9klp6luK+rt26IoahbJpekWzQs5ee7Rc54UN97j3pxtRZRxanbzSpP5+yPBGEG4g/XIooovovNs47uPK1uZ3ijUrhbM5bdJcGTc5647j3znrUUMaL4RtJWVWLSkdOnyg/40UV6NKEVTVkdGE9+C5tTU+Ht1cW11cFGTy/KEjoUBLcZwD1HU1Z8Z7ZtI/twqGuJ70mTf8ANwCcAHtRRXI2/rCNqej0KMdvDGft7xhlV2LxqApYAbuGxlfr70zWZmsdQuLiEZijMaiBiduGA7jB70UU4O6jf0/IFJ+y36k94ywM0yRruMeMkc49P1qkbye10WxbduUkDA+XGc45Hp+tFFKCTbT7nn4fXmuWruKK+uJbeZOTEWV1OCMYIqo00lmJnhYboU2KT9cf0ooqFq0jGO9jqbq202T4XWepzW1w+oyXAiWX7RhEBJJ+TH1796566iaCC2l3713qpQjqSM5ooriw17yX96R6eJilKFl0Ra1CGJbq5UKfLkkTamegJ6H+9+NMuoludbs7cfu/MnSLd1wM7c/lRRWzb5E/JikkrWN74z6D/wAIn4jtbG3vprmFrT7QokAG07iMDHuM/WvO4Jnnn3OxwTkgH/PpRRUZLOVXBU6k9W0TiYqNSSQ5y9xMELbV5J4znFIWVIJrWKONAkgO/HzMeOT+dFFemtNjJN8pDeyyQKbdXJTzDuz1I6/hyauWErNpyu2fvBRzyBk8fpRRTn8CY2veRfubGKNi2STsbGOOR3qSRPLigRSSfOMa55AIUHOO9FFYp3Vwe6GQ7/OaFpD98DcvHXufWm39rNbv5clx5yk/ICmNmOOOaKKIN2RrT1WpHaQhsW7NnzMruI6ZxyKuXLPFsDEOY0bdgYD4yBx+FFFTLdBCKaH3kaWunpOm4y3AXDZwYxjJA+vSt7wnodhNp1xPPGZZSSoJJAAPJ4GOfxooq56cvzOnDU4upqhy+GLWyheMzvL5wkjUkY2FTgN7/Ss2OS5k8KgGfAtQsRAB+dePfjr+lFFK7cNTtmrUpW7Gc6q8bMc52qeT69qLGeRpPLba29sZxRRXM1oz5+m/eLEUbzXd2UuJY2GN2CCrc+narOqxTTW90BPsYRghgnIHYD24ooqJSakjqxWkoW7GNBYJLY/aFYI3luxAXglT/WqcWpSNPHGI0BZdm4Dp1PSiiuumlK9+lyYpOLbOx0m1WDRkuvMkLtH5hXPy8Y4x+NT7oZYYre8tYrqNGeTa68Zx1A7UUV5yb57nPezQaHplrqV7ZWsqCNLiROYvlKAnBArZ+NvhS28C+I7eHSrq4a2uIjJHC7H91gAEZJJIOSfaiivQoxToybOiU5W36HM20KTQRI2Q5jGHB6Y54FV5t2EG89SWx1Yj/HNFFccX77RrS96nFs3JFEViscXENwuZEb5iSe+euaoI1pBey2bWSThiCWkbJ6Yx+tFFcULtO/n+ZytuxR1aMWd/FHHzBLKE8v8AujoCD6jPWlmmlt9VSyWRiwXcJSctz2oor03rTjfsdGKiuaK8irHcNfSXC3LSvIMhX8w8cdx3o0ZRG7opbbcRtvye4wQR/KiiqkraIl6fcaul26wyQ25Yuu/qQAcc8fTiq0yZvmUHiM/JkZ2844/KiisuZ2YR0k15Fd9UMTmPyWbYdufNYZxRRRXV7OPY05V2P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28" name="AutoShape 4" descr="data:image/jpg;base64,%20/9j/4AAQSkZJRgABAQEAYABgAAD/2wBDAAUDBAQEAwUEBAQFBQUGBwwIBwcHBw8LCwkMEQ8SEhEPERETFhwXExQaFRERGCEYGh0dHx8fExciJCIeJBweHx7/2wBDAQUFBQcGBw4ICA4eFBEUHh4eHh4eHh4eHh4eHh4eHh4eHh4eHh4eHh4eHh4eHh4eHh4eHh4eHh4eHh4eHh4eHh7/wAARCAG1Ap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1oO9PDPU22TP+pP5VYjs7h1BW3OK+gujx7FdJnUd6mS7cdc1KLG73Y+zt+VOk0u7AyYW/KpbiOzGfbGI70wzMx61JHpl4xH7lgCeuK1k8NXDIG8wDPrUuUENRbMiORy1WEZscda1V8OyheJBu9xT4/D8+4FmBFS6kO4+RmfDnOWNSbCzVvRaKqpg4PvU0WmqGG6s3ViUoMzba0GwMqncav2to24BgR+FasVqigcVYCqo6dK551jSNMrpYAgHfirsMaxoFWmM20ZB4oWUE9cVzycpI1VkPeNiPvE1Wlkljb7pwPSrZc0x/uk0ou24StuiJbzaPnUimNfqelRyyFuPLzVVkMmdq4atY049US5y7mlFeK3U05brLbay7a0lkPce9WxaSp0OaJQguoRnUZfD9zR5q5xVSMTYPBJp8EDsxaTj2rFwSNVOT2Lg6UUAYGKKzNwooooAKKCQBknFUdb1O20nTZb66J8uMZ2ryzHsB7k0m0ldjSu7ItzSxwxtJLIkaKMlmOAB7muUv/iF4dhvorK0uG1CZpNrC3GQg7knpx6Zri/E2p3muu8l7cNHbR9LVG+RDj+L+8wz371nWksNhHt8hV3gKCeq9fyrzqmNd7QWh3wwcUrzep6PbeOLCe1kmWzu1K5wrBcEeuc1JpfiqKRV+2Wv2ZmbHyvuAHYn/AAry6edLhJD/AMt0jK5z0NEl5d+ZFFH80uVZs8AADJ5+tZfXauho8HTZ7BJ4i09ZjErOxH3mVcgfX0psmqWsmHiuEKn3ryu215Y7swo8sMkiKxbPG4kgAj8KnF/507YZIn5SVQflLD+WexrWGOmnfQxlgYNanpMtxx83IPQ1RuZ1P3elchpmsXFhOLWRpGjPzKkhyCP9k/0rqYZLW7t1mic7W/SvZwWLjV0aszycVhZUtU7oglljIwetVZducqx+lWZrfn5Oah+zMRzivTVjgdyszkcUm7/aNTyW7Yziq0iMg5BqroLC+Y3rQsmW5NVJWf8AhHNRiZgcMMGrsI14p+cZqT7QB3rFFwRTXueankHc3Td8daable9YP2lvegTt1o5A5mbTXSkdaiaQseGrPtw0zY5qcq0dPlSC7ZJM5U8moWn44qN2OMmoi3NUhNsna4pDcc1XJWl3x9wSfrRYLskNwc0CRmPWomkQ/dwKRX55YYoAkYtnlqjkLAE7s0kjL1DZqLd1700ApZj0NNO/rmgh89OKY0h6NmmMMSE4BzU8UExwTwPekhmjj7dfWlmus8g0tRF2GKNVyzZqZZIl5FYv2hieMkVKnmP9KjlY7mo14vPNEV0mcnmqUcDEfeGanihIxu6+1JpArlpbiRm+ReDVu3WaQ5c7VqvF8owBU0fmycKpJrNj2LylF71PFPGvoTVFba443KRV2OxCoNz5NZuxcbj3ulA44qNroEfeNSRW8YOCNxq39nhXGIwDUaDszP8APJ6A1G00jHABNafkwqfuimARJ0UCnzBZmafNbOF6daY8M0g4ArSPJ+UAUKgzkt+VFw5TKFgrH5uT9KVNPjz/AKr9K10VF9zUgGegxRzMdjNg0uHdlowKtLYQDHykfiatilJzU3YyutnCvQtz/tVKIwo4dx+NLkUFhmkAm0/89HpHDgcTN+VKXWmM2aB3Iv3v/PdvyopdtFOwgFjDnlVP4VPHbxr/AAj8BT+KcCMUrsSsL5a46Cl2KR0pAeadmkMQIo7U9Tim5FFJgSqRT1P0qJeO9KZFU9MmpaGibrRtIGetQ/accbBikNy390VPKx3LHmKByMGmNPx0FVJZwfvEZqH7VGDznFUqYc1i403HK5pm7jgEVVNwh+7JxQLor8rYNacnkTzF5LggYqZZgykZrJaZSd2cfjSG5yvDCp9kmHNY1RKgBXHNTJ5axjC5zWJFMc53Z55q5DIVOd1TKkXGZqQsvTGKl3D1FZ3nq2PmwaZJcSbhtGT9ax9k2zRVbKxpGQCnBuKoRm4xvkXgdqSS/VfY+9L2T6Fe1tuaVFZsOoIx+Zh+FWUukc/LmplTkuhSqxZZoPSmCRcVXvNSsbOIy3d5BAg7u4FQ9NzRNSdkea/FH4gHwzrcWi32IEvVIimdtqspHr0/H865+e71XU7ttQ1HUvtlqoH2KJQAsYwPTqSQDk+lV/2kb7QPF3h2LRYLJr25M4EFyp2iNsdQ3U/QVy/hayuvDvhdLC3aaSSP78jAuTtGOBmvGxdVuTtK6PZwtJRgpONmdXEJLO18y6yyj5hkj53Pt6Vja7rsNnaSSSMrSAAIvct0HH0rm9U1jxHfv9l0vTbnbzuubgbct3OO1ZN/ZPp11H9ojF3eMA000mSFY+g7Yrgc2lsdPL3Os07VBbRRRyEPM3zMo5ycZwfarYvH8yJ2b5mRn2e5/rzmsDR4ltLW51bU8byMRIAfu46fof0pt7fTKwkZNs0a7lTuRnnH6007IVrs0rTVFe6vbOXBkSKOTn+X59KfrOqQ2FxHqPnFEnAiYnO3PYn+Wa4y9kuIL+8vBJuaaAIpB9G4P5VuXE811otnILcljnfCvIYMOeP1qrpis0dZp3iJbm28q4GJQ3Trzjgg10Hh/Vp7W5QcyW0vVvT3/WvI59L1KGANp4lkI+YRZyVx7itTwf4tYxva3CsJY2OUfgge9a0q0qbUuxlUoqaaPboNY0+4na3t762lmX78aSgsv1AqwJl/vZrxm18Lzal8QYPEmk6kbCMoGnjAGJW9179q9TRZ/K3sMgfeK9Aa+swWK9vC89D53G4RUGuR3NMTkE+lBlhdTuAzWPJO/TkVEZpAc5rv5DguajQws27P4VBe26yMNgxVMTsOrYp63L/3s1SixNk0NjtHz/MKeLOBptpxtFVxdSt0pyzSFstxRaQ9Cd7GPawjxn3qhJasvBwDWh5y7fvYqu8se7lqItoHYdZyLB8rDINTySxMM9D6VnXV0oT5KorcsSfmpqFwNWVkJqs4Ut1FZ73DZPzVH5xz1NaKNiOZF1+tQSbh90HNQ+cc9TR9oNOwcyJVjkPJOKXceRiot8jE4zQWcHk0rDTRYCYGSacMAVUMxHrR9owO9OzGpJE5kamPIMe9RfaCR0pu8n+GiwuYmggaRuWAFWPsqqOZKqrI3oRThIx9al3AtQwRhsl6uxiFQO9Z0cmOmKmjlC/eJNS0xmnG0fZRUwZey1nQ3A78VZjlzzWbRV0aERIP3ASauxM2Oy1lJK3HzVOsxHXNZyiUmbUflbMlufc0jSoP4qzI5ielRvMy+tRyMfMbEd0q8KAPele5XHXJNc+943akW5dvWn7MXOzce4A/iqB7gE1Sj82TrnFW4IxnlTmk0kHM2O88gYANOiZmOTnrUywruy/SnlV/hxUtorlYnmj+6aeJjjhcVEWIPSnAZFBRJ5pNN8zB5am7TSeWtIBTMMmjzCPek8taMbaAHFhQGWot/tTZHOPlFAFnNFUN83p+tFBPMjaCqOWyacGh6bWz9anMcJJOaiMK4O1qz5rmlhDNDH/Bk+9OFzAw5QD6VH5DkfdNNazk3ZwKLR7hqTFrduhINOCxED95UHksn3hxjrTZI3K/KwH407eYl6FsQxn7sw/GmSYjH3g3vWZJ5yZw1QNcyr1JpqHmS5pdDRll4yOPwqnNOyn7/FQG6ZutRGRHznNWo2JcrkjTAnlqa825dv61GUj65IpSiYwrc1ZJEzOvfNNE7HvTJxMudvIrNu7pbON5rhwiqMnNKpUhShzSeg4U5VJcsdzSedgfmfH1NQXOow20Zaa4WPHqcCvGPHfxYitJngsl85V4J4xXkHiH4lanfEh7kovOFGQP/r189VzxybVCF/M+hoZDs60rH09qfxK0TTi3mXqB14PfNZcnxw8Pxkr+9cjqUX5fzOK+RLjxJctP5jTcf7XU1VbUrm+bdcyFIB0ToK5Pr2MerkkejHK8EtLNn2LafHTQZJQPmKf3s9K7Xw38RfDmtssNtqUSzkZETttJ+nY18ER6zbb9sEwJHY8HPt2qez1eeOcPFNLE4O4YkOc/StqeY4mD9/VEzyfCVFam2n95+j9tqTEY3U+aaF4yDtJNfG/w8+N2uaBstdWl/tHT+BtlbEkf0Y/yNe++FPiV4Y8SW6NZ6jGsjdYpG2sD6V69DGUKvkzwsVluIodOZd0ejQzW8J+VQT71aa4wM8ZPpXMxXcJAfeNvrniuZ8VfEC207/R9NH2m4ztB6qD/AFrTF4qhho81SX+Zz4bC18RPlpxOv8beKl8P6OZIgsl5KdsCN6/3iPQV49p8VzdajPcahfSXU93J5pRpCRH/ALo6KKzfEetXF3Os19cGW4f75PRAMEjH0o8K3uo6g6XFmkRVc7oW6sOo56Zx/OvkK+Oli62mkex9Zh8AsJR7y7/5HZp4ZQ3djfNK0kdpuKxAfeJ6Hn6mtW8ggSHayqshGACQoH1NJYxXTKHliYMBnAb7v4ngVZksbSIGe4Ds+OfMbfj8K12Whk5PqYtxG0UZaOSziP8AfkOa565tnecyS3Gns2fvLnP4Z/xrorueOd9itDIpOPLaID8qpTWVpHlpoFWM9Vbp+dZPUaZyniHRr3UPLt45n8gHdIVXluc4FJLoDXNuZHYpMuCq9TgE1u6p4lt7LbBa6fnLbSVJzSiK6a2+1WMrGYktiQZC+ox6VMOVyaRUm1FHE3WmXkNwkNvDDJH2DA8H1/8ArVPbW9/LqZi+8nA24wq4GMYFdfDqth9ojt5tPuDckAvJHFuRCT0z1rRSCKQtKI/KB5JK4GB3p+zTe4Ko7aox7SO7idYlvPLXouE5b8OgFaF1otnfzJ9otUedBnz0AB/GrFsnmqWWN2j7PIdufoKs2E9x5m0qYYh+Ga1i7aGb11K82nRJZssczRlMElQPzB9aq2niyGCVrOKaQgP8wDbST0/GtC9aaQPsV13KSD059D6g+9eA3t/Jp2vXV1GzxyxyHCHG0AHnB7ioxE5Rj7pthaaqNpn0XZ6vHOVmLRzRkY2njH5d6vQ/Y7wkC5W2k3fKjn5SP97/ABryjw3rSTRx3UQwso3OgP6j6V00d+skazRHKEdRRh83xFDaQYnK6FVao7SbSrhF3YLp/fQ7l/MVXMEiEA5xWDp+u3lhcb7W4aM46BuD+BrsdG8TaXqxWPVLdIZjx50QwCfcV7+F4ijU92orM8LE5JKCvB3RSjhKjLE0kjqgrM+JHjbw94UJto72DULs/dgjb5l/3u1eL6/8WdQvBJ5Ki3DcKo/lXXVzujDRJtmWHyPEVtdEu57e1yrdJF56c1E8zMPl5+lfNkXxK1tZSrzIhJ6dmx7/AIiul0b4mamoQbo5Fzkq+AT+PeuN8Qcr96Gh3vh120krnsz+YR3pBH/tEVymg+PrO92mdVjz1O8EV2lnd2N3CjxyRncOMNXoYXPcPW0vY83E5NXo62IFt9wyGNO+zADlq2bXTJLhcwgEeuafJod0qFinTsK9SOIhLVM8uVGUXqjAMBx98UhiK/xCtB7WRGwYpP8AvmomtpP7pFaOqluyFSb2RUBK9DS4kYZ61QvNQlt9WNmlk0sYjDeaOhb+7W3AI3iVvLYEjp3FclPMKFWbhGWqOyrgK1KCnKOjKDK2fu05U9avhU/55tSbVByIW/KuvmOPkRUWLIpwgParaq0h4ib8qsJbO3/LNqTnYpRRm+Tt6qacqr025rVjsNx+csB3qdbO1iIbGfrUe0Q+UyIoWf7kJP4VaXT5SMkAfjV+R4wMIdvtUfm/U0nOT2DQq/YZf4WFSx2VwMVYSVv7pFTRC4kPyo2PWpcn1DlRHFDMvUVZWNsDdin+TPjt+dRSRSA8tU8w7DzE5/5aKKb9nY/ekqLy5QMjJqRd/bOaLgILZc8nNSpCg+7gVHIZV7VAZZvSizYmasbKijkE1KlxtXGB9axlkmz71YWK6ZdwU4qXEabNXzNy8vSCWMHG7NUIILmR8YI+taCWOF5Yk1m7LqWuZgJM9FJqZenpRFb7T979Km8vtUOSLUWRGo2kwehIq15dHl+wpcw+VlZHDetOK7j0qwFHoKTb7UcwcpXMeOwppi5q1t9qNtHMw5WU/Loq1haKOZhykcU3mMCG4+taETRquchjXIW935f8RrQt77efmarlTZnGobst4ScLxUfnSHndVJJVI4cU7dn+MAVCii+YtfaWB5OcUhvFPVQaovIclevuKqySMp96tQuS5GjK8bHglc+9QSRox5aqBn96ctwxHX86rkaJ5kTzWwQBs5BqIpjpTZbj5RzVb7UBkbsCqUWS2WSsm37pxUDuyHgHj2qRdQYgBTin/bFwdyqc9eKauugtCqZ2b61438dvFM1nAbCFuSDnnFe0O8bxM0YQN9K+Yf2j7addUNxIzBDnmvn+IJy9nGK2b1PfyCEHWcn0R45qWpSySszSkHPzZAxWTLLC+TuUOeuVI/WqtzdRSSYDDGe9Z966hCqnL+oPT8q8+hh9lse5WrrfcsXDNE+Y1JI67h1qtPdXErCN8gdCM1R3TqQfMf8AOkE8yjDAEe9enTocu+p5k8RfyL1xEyKJF+4TjcBnFPt5pgvExI9uKht5JriBljY+6+tQJFIzcsR9DT5VJNSY+dpqUVozdtrryiGZgWHQda3dD1i8hlEguGRB/CMD864yAYcKrZrSiuFEZxyOgGeprjr0EjvoYhvc9o0L4jaqlqtv9rkktxz874rpI/FVvLE8yMkkxXhgeQe49q8Ds77yQzEjgDHv7Vtabr5msnTGyUHcuPTpivIr4O75kejTrxPRJtbZ7C5uHLMZG8qNe57nH6CvWvhPp8suh2zSlo2TJwfvEkZOfzxjtivGfBkAkvbeGS33C3TcA5GS7HP6k/pX0H4dmm06ztWFoSTjenQ89fxqMPTXMzPG1PdR2tpa7bdMs5Uc7Rxk1S1RQ45AX/gVWGubuBQ/ljy8ZAbriq73K3e5yAh9PX8K6mtbHmJ3dzMisI5XyGYfRulP8iRs26EXIzg/Lz+NOd/sjE+WOfqB/wDWqGaVXidmXywRyyZ6f1pxQ5Mq3mgWYO5miMv93OQvtVG/McdrHbyNKjb1YlW4A9PpTriERIZrS4KY6hyf61jy3F7JfOl0n7oIuHC4PJzWcvdewK7W5oeHF2WzMjvI5cnn09ya0PM86ZoXuC7PyxB+4g7fU1RsmnjXy7WGM22TkMmP/r1vW9nbSIZYdiyc71LfN+VaLVA9HqSxi2mzlY9kYGBjiicQOv3s4/i8sjA9M9Kz01GwTVjogZzcgB3Xy22jjIG7GCeela6b24TyuOBkHNN6oWpVT5SY0YlT03LkE15R418P2sd1dMyfv5HaSInlUJ6qp716R4r1q60WGIwaFPqLyNtEcbBQp7Hd6Vj/ABTWSfT7W5t7BvJQh5TtyVz29ciprQcoaGmHnyVF5nj2jXwtCbdC0bwtuKEEbM9R/Kuw0PWYLhzLFP5Df8tFJ+R/f61yXi+1FrNFfwPJKs67XOOBxwfrXCWviGS1sACxBRyXyPfgV5vsXUvY9fnS3PddV8UaRZW7O7Fpv4U4Az/SuD8T/EO7lV7fTWFsrDBKnk9utef3WuPf5lZzuwMZ4I+n5YrE1G/3S71Y9Cc+hxXXh8G1rLcznOC+E09Q1tvtCrcOz+Zlg5OT16ZrHvtUke3eESHzA2UP05rJmu3kJDHO1zgH3pxj3rE+WZT69q9FUVHWRxyrylpEtQ6tJMo3IMg9Oefaren6lIgJDfI3VT2PqKwm2QgtvAOcE9qsW+pWSgh/MfB/hXqKqrRTV4rQyp1mn771OwsNTlVPldQScnMgH9K3tF8aX1ncosN1O5U9FPA+vYV5umpPcPi1hKegHpVp3uIwJOd/Q8Vw1cKtmjrhXvqtj7D+EvxDk1SFbW8MUcwHGDnIr0p9Yu5B+7ki+m2vib4da9Pa6zbHcchxwTX1Jb6kJLeGdWdfMUHaRmsYYuvTvTcnoZVMFRcudRWp09zctcOBcGF8dRnFQGYL1gicezYrOS9jkAWSYEkcbx1/GonJ52ybfbO5al15S3ZUaUYqyRbuTBywhdW65DD/AAqgb6KBgwMgboMtVO4WRSTuKH1z8pqhKk0h/egg9BtPBrnnWkndGqpprU6SPxJHHgTRIeOobp+lTQ+JLSV9rKyDs2BiuGuhdQ/fycdM8VmXd+0OGPHuW610086xdNr3vvOWeU4ap9k9djuUlTdHKrD27U9ZJG4VifpXlmi+IZLeVTHINy/wsPlYehr1fRNVsdQ02O6tiqE8MndW7ivqsszeOMXLJWkfNZjlksI7rWIiLdMDhXx7ipBbTNjfxU7XUnPOagF0xPJxXr3keXdFyHS0kTc+KmGnRRkAKtVIL5s9M+9OmvCD3qLSvuVdGimnwY3ZXPf2p5SJRgMMCshbyU/dzT43dj8zYpcj6sOZGjuhHHU0KI2PK4qqp2j5WBpy5P8Ay0pWC5aaCEigW8ecLg1HFHuODMauQwhf4ic1DlbqVFXK32VN2GGc0h0+Ek4WtARL7Zpx2qf61HtGXyIoRafCvOOauJEq9KkGzHUU1mC5x6Uc7e47LoKFUUuRntWY73UkpVAc5pRb32CSwH41XKu5N32NFnRRywppljx94VmzW823/Xrn0zVKZJwOHB/GqUE+onNrobf2qPdjPFNa8iBxmucDXHmYLAVbgkt4xl2Ej+/aqdKxHtG2bsMySjK/jUlYtveKv3OBVv7aNgyRmocGi1JF4kDqaYZEx94VQe9GwgntVKSTc3yuce9Cg2DmbHmrRWRz/wA9BRVez8xe08jNm0+4Q5V0b8aiAmib50I981iS+M9PEhVVuWHY4FWrfxLpNwo3XhjPcOldfJNLVHNzwfU24Z5dudpxTzcSY/iFZ6a1o6rj+0ofzqx/amlEBTfW53dDvqGmuhSmi1HdMB3pftDuQNu6mp9mcfIQw9Qc0seyM7lGDSsVckSNy21kK59RT2s5ieFJpPtjHvk1ajvNoHNQ3JDSizIufOgcq6FfqKqSSjuB+ddJLNFcoUlUEYrG1KyhiP7s8ntVwqLaQpRM83JHAYCmNPJ/eB/GoJofmPzEVDt2H/WGulJGReS4mHT+deUftCaFqOraWJ7eNWRFO71r0sMv95vxp1z5M1q0Mi71Ycg1wZjgVi6fLsztwOMeEq86Vz4E1LT2t7hkcYIODxVUxIuduCa+hPjL8MnAl1XRonkXlnjVckfTFeCXNvcWszJNEyMP4SMGvm2qtKXs6mjR9ZCdKtH2lPYoSwgDcRVF+pXb+NadwzHapH4dKhMBWP7vNdNOrZe8YVaLk/dG6THcLdpJDBK6bhkhSRitnWrFfsi3lou3cP3kf90jqR7V6dYWKX3hXTrmOKMLJbJwoxyBg/qDXLXulMyXFuqsJI33J9DXixzVVazbVraHfTwNqbje9zz2NtuT3xT1kYsBmrusafNbSnKFB1G0cH6VlK2wn1r3qco1o80TzJqVJ2kX2m42g8D9altrpre5R1PI7e9Z0RZjk4A64pzsVdT3PNDpK1g9tLc+gPhYbrWJ7OJUCyzz/My9cDuc/U/lXtHijXk0g29lpLI/kldzsc5x1H+Jrxn4DzNHp813BtDi32Ic/d3NyR+Ga6i+ul3nc4Cn+I9eK+Tr1pUm4R7nvQpKs05dEet2/iX+01CJCoXb948898eta6siwqd0atjmvKvAlmbnVlud88qIMIpJwB64HFelX8lvHD0V2Qdh3rupSco8zPOqwVOfKht5cs1zsb7oH3wP0IqQW1u0KZjhdmbg5/pjFUbdkmQO67CeMBq0YVKRfwEdCC3J+laQMZAQBmFFgd8ZVmXg/Wse6cM5i1Sx8redokgXKnFaUjJvGDu25PTnOKqPfajayYNn9uRz908FR9aqTuKNyxbXSwQCOy0lpVU5LPx+NWIFaad7toTbNkZ9KLKbVZ38682WVsDuSFBlj9TVqKRrqeSMOSuDlj2ogrg2V5rZDOtzEAWbrIVq1FCyAMJCX9NvU1GzMhO2Z9p6LnIq1ap+5L7juPTJ707a3E5aEsKhkPn/ACkc5P8AhXEeONG1PUtBvFe4SRop2mgSIbAIx0Trycdz+ldlNm5ZsqrIAPmBzz7jNcH4x8YDRNZhsp4C1tIhJdf4fwqZySj72xVKLcly7nj2p3E50dY3jLsik4B6/UevSvHNbuw15NFH8qtLuYHtxX0T4yubHWNG36fZ/Y7iAZXBBMi+h9a+X9TnZ9XmY/8APUg/yqMupqU5Wd0jsxlVxirqxfhuiYyvdeR7jvVO4mOS3Yj5qgDFJCfxpUZS/wAxwD36ivV9kou5y+2co2EMZlO5ecg80Ir7QPtQiGfmBJB/SrlqBDJ5ZAO/kEd/aq2tQtCqg4+bP86aqXkoClTtDmK2pzQMsdvaZaNeWkbq7f4UlvCWTCtj680QxhlGRU9tthf95uYdsCnKfLHljuRGm5S5pbCRwSRsQW2kcg4rUs7pipjuf3q9AS/I/CnmKN4RIu7kfnUtjavPKFHlkH2wa8+rW51eR306PL8J0fw9tlvvEVvDH5nLg4I4r6jsLqAxC2jkVZYlAKueteQfCfSYdJha/u4CJMYjY4yc121oobUTcwyl0c4KHqPfFeLWq80m0dihpbsdVPNBMTDJ+6m646Z9xVT7Xe2svLZUcg+1RXuntcW4kjkZmUHaQecelZlvqVxZO1vdIZYzxtcdD7GsJt3uyoxTWh1dlrEM8ixyquGHUdD+FLfwwwyj5iiP93d0P41zitAw862Y9fnRxgqa04NTXyhDKhkj/usM1Sm5K0iHGz0HXMcw4++vZW7/AI1k3enxzZZ1aPPTPrXTW6xyR+ZbtviOMxk8r9P8Kdc28csJdSNvcH/Ck6FxqrZnmWu2NzaoGjLZBxmrvwv8Q3Vvqxs53cxy8HcejDoa3db0stG/lgkYyFJzn6VyIh+zuXRdro3PrkVeHrzw1RTjugr0o4mk4SPcYrwtGGVtwbuKTzSx5P61w+g6y9tfJZzMfJnAaPPYkZrq4bkZ6Z/Cv0fLsZHGUedKzWjPz/H4V4WryPbdGpEyAY3EGr9oI8Eu+TWPDcZIypP4Vs2s1soGIfm75rpqXRyok2qT8gP5VPHbTMN3lkCm/bI1b5Y8n0A4q3aX0jHbIgVfWsG5JFpK+rCKzfbkqM/WpEtZN2MKB6jmntfKpxtU1Gt42SOCDWd5mnuolHkQk78k+tPN5CwwGA+lZ7srZy3XrSLZ278tMR+PNPlXUV3fQvPeQoPU+5qCTU0YbTiq82mxbBtuJB7k0lvp9vHIGkmdwKa5EribmXbZ5JDuVSFx3ptxJNHlSTz3qW4uooECRenB9KjWeO4j2uCT7VPnYrTa+pBFctG/zNVlbxW+V2JB/Ss2YbpG8sEAdqgZJge9acsWRzNGhdFS3ytxVOVZMHacgVFifHOcVGzPFywbNaKNluS9Rjh+rAiqk7sjEbTVl5iVz8x/Cq8i3Ei/LGcetbQ8zOQyG8Ktgk4q0t6Gx82Kht9MuJRvYhRUkmmyD7u0npRKVO+40pCyXaZ5kqCS+Af5Xz71W1FLfT4POv7u2t09XkAqlpOpaPqYdtO1CG5EZ+Yx80lKne1xPmNT7f8A71FcldeNdBt7mWB7j5o3KHjuDiiqvArkmcjHcpuxkipjIW5+U1y0d7Kv8X5irMOpyqckA17DoPoeKq3RnSRklDiPPemmaPftwVYdRWRFrETKBIjqw7g8EUs15DLgpITg9T6VmqUuqKdZW0N+yv5rW43xXUkZXkYauy0nxlayQhL7csg4LquQ3v7V5aJc4IbNSwXckb5VufcdaieG5kXDFOLPUL3xhp8Kg26vM3cY24rHufHWociK1jRexOTXFPdO7FtqjPoKWG8Zcgnr+lTHCxS1Q5Ypy6nZ2vjq+XHmxRMO+MitBfHEcufMtW49Hrz9brazcKRjjIponw3y4GT07U3hYPoL61JLc7m58VtNJtgt1VccFjzVK58RXagEJEPXrXKrdMpJ3gU6S580LxyOuO9NYdLZC+strfU6X/hIJGHMS574NRnXroyfKqY7LXNtIw+7kDvTHutpLGTAqvYon28u51I113JSW33D2NefePvAel+I2a5skFleN19G/Kt6G6ywIYHIqYXDDlcgg+tcuKy+liI8s0deEzKrhp80GfO3iHwNqeh3BFxsJz1UFqyPsin5ZBjHrX01qMNlq8P2e+jyMcEda828b+BRbAyWSsU68cmvhswwVfBy9/4T7/LcwoY2PuO0uwvwnuLW88KjTpJk+0Wkzr5ZYBvLJypA9OSPwrY1jQFF55qADcuOB3rxy+0ae3lDTxMAWwD0PWkstS1OzlWOK/u0UH7ombGe3Ga+aq5W51ZVadS1+lv+CetCrOGjR6PqPhm3vIWWSM7x7dfevGta082ep3Nmw5ikK5/lXZDxHr0chVNRuGxnG8g5HbqK5u5+03t9LcXLvLNI2Wdhgn0r0Msp1sNKXtJXRz4qKrWsjFRW37duAvX60JazXN2kUS7nc4Ue/pW9ZaZIXJZSfmAPvmui8NaA0PxCsrV1O3O5jjocHFe4q92klucEsMras7r4MWN5p/g7UFu4ZIphKI9pPOMbh+jCtC5kDExvncWGz2Fb4uJEEsNnHEY1Y7kThwc8kjvWHqdwJBkW6iQ4AGemTXzOK96vJ+Z7GFfLTSN/4fauLDUUE10RbyrhgG+6+eo+vNelxXEOoZS1kWZR1y3P5CvBxcKhMasUkA3Ctvw74kubC7ilmuJJApw3JyD68nvxWtGtb3ZGWJw/M+eO57FHEYwdy4z6AAfX1qzb7l+aQ/u1Gfm4H0FV7SZdUhiuIJCocZB9f8KluLSWOWJUkYs3VT0Neh00PL6l6xAZmnVUx91Rn71aI+043liq5Hy7RxVXTrNlCmXsOFI4rQjkZTtijYt/eU4A/E1oiHcgZomcRyW0zDcTvPTpzUV7bJDEI7diwYjcOn4VOb3dObeWYFmH8JH+fSnzeYhdgzKjADLHpx1paMNVYiCYgEfTjGOmaSFZIkIlXCnoV7VRMbDMxJkXGASev6U6dzsAWZ4l6soYk/pRqMl1PULWG1d3lKqqlnfI4A+teCeONeh1TWDcwZeIcKDnO0V3fxR1Szg0mS2N23mTfKECHJH16AV4n9rVrqTonzbQT6Vx4qTdono4CmleozoNGuIyAQx2K/y+pB7YrwTxbaNaeJtRtVXaUuXxn3PFe06awWdJGLLjltoyWb0ArjPivBDcajDfLZiCaT5JBnJb0Y471WAq+xqO/UrG0/bR0exwixtI5U9T68VPDpdy4wMKmfvbhkVNPYsYd+MYAFQvDMtzjbu2gV6nt+Ze6zi9hbdGpothCZuJN5jB3P2X/wCvWPrM4udQcoP3aHag9AK25nks9HPmfK8nCovb3rm3Rs7lJ3VhQlzTc2zorK0FFI2NO08SIGIABHQ1NdaWyru5I9Kk0ESTxPwyyjGF9a7jwz4UvNYdeNq9DniuKtXdOTuzrp01KGxxGlabdSOkMUMkgJ+Urk/mK9e8H+DLWwsI7/VLUmQnjjpXY+GfC2maFCFihXz2HLnk1p3DL5Dq3T+If1rgrV5VCouMdInPeT9kui0Sh4QcFW7ehFTj5Tvjkw6EsCvqe1KRunePbjgZB6GqUmI7po1DxjdjHZh65rnR0HXW97JLYgsSsiru4/iHvUJEd7C1vclWOcJJ3B7A1mQ3TxAMXIHQZ65rVtLi3ki3ZRycEH3FD1MWuUZp/n2u6CUBmTgEnqKfeR7f3kL4DdVzyDVy58m7tG2LiVR+ftWVBNHs2SHjPX0ptWEpX1J7S+eD5o3G5fQnBra0vWlZ9soUq/8Anmuchtd4aWJ9yE856ioEkkMnoAeo7U4ycdUEoJnc38atEZrY7hjoe1chf2sdxK7wgJJ/ED3NX7LVGj2ZLEfdYd/xqPUDHNILmP5G6MOmRVTcZK5nC8WVp1a40q3uYx/pFoA6jv8AKeRXoDeNdCtY4vLiMpaNWIROFyM45rzi5uGsoWnXlY5MsB3U9az9RfyyjRn5CCF+navquGJQqYh0Z/aX4o+a4kjOGHVWP2X+DPTZ/HekupKWkpbPTaBWbeeOskizsUX3kb+grzxJmJ6mnNN6V9/HA0o9D4SWNrS6nZt431VjlPIjHstV5PF+su+WvGHsvArkhM3c0vmVp9Wp/wApm8RUe7O1t/G2qxlf3gkA67h1roNO8eWksipdW8kOerg5ANeViVh0NOWY96zng6UuhcMVUj1PZrjxdpMPAnMvugqCLx5pnmYeOYJ6jBryMTjB5PWnCZuoasll9Oxp9fqX0PdrXxFpN/DldRhjHUiRtppt3q2j28ZkfVoiPRWBrw37QfWke6CLud1UdiTWX9mxTvzaGqzGVtj2B/GmhxvtE80gHcJWXr3xW0PSrbzPJZVz1dgN30FeO+Jtb+xaVP8AZ54Fudvyq7dM8ZryzV9WvJzsvpxMVB5Dg815+OlSw3uxV2b0KtarreyPpux+NOk3szJBAuMZ3M+B9OaszfFKFV8wx2qoWKhjL39K+Q7zVHLosLAAgBSOMfhTJ9UvPsot2mYqvK+3qa82lmDtadNN+rOh0aj2mfY0XxGmkVGjtIGjznIbOatyfEKGTbu09hgYOHr5H8IeL9R0+Vo1m3xccSdh3wK9d8Pa9Z61btJbMwKHDKw5FevhKuFxLUbWl2OOtPEUfieh61/wnNoRzaSD8qvWfjDSJCFlkeMHrleleV+ZzS+aP7y/nXfLBUrGKxlRM9bvfG/h+x0+SZZ5pio4jSMlia8Q8ZfGDXvtF3b2ElvBA/yxsinenPqe9V/F2t2+n6bKrTx+dINqoDk4PU4rxnWJ4WuHaKd2iJGAy4Y18zm9qMlTpT166np4WtKrG8kdRr3ifUtR037Ld3pkdZDIWJO457deldfoHi9PDvw/26bfWa6hI3zDB8xR34xg/ia8aa8cn/VBm7BuTUjXTbSrOoOOVA4FeLGU4SuvvOnl2OmuPGWqSXEkn2y5O5yfv+/0orjfMtf9uit+ar/ManpUHiqOSdxLFsXaSvPJNVrrxZcxx5W3QHPBzniuMubqaIFgvymnQ3LzQ72xntxwa9SebY2UfiOT+zqKd7HXR+MJvIKyRoZMcEdM/SoZfF2oZG2OMDvjvXKC6AfChU9u5pZbpN+58Z6YrH+0cY/tsawVFa8p0aeJtX+8823ByAOAa2IPHLCIAxbpB154NcPFcFgr7kAPQZqeG+jVxkRt2HGM1MMxxcL8smVPB0Zbo6+08cXyXj+fApiI4Ve3407UPGV2zRvbr5QB+76/WuL1G6RkBjBz02jpUdjcNI5QkhFHJPamsyxfJ8ZLwNG+iOz/AOE61FUIMcRHZgP6UsPje7LxhnEgzljtxx6VyEkhGd21l7lRVVLnB4jOPSnHMsV/MH1Ol/KehzeOLguzJbosZU7QeefrTLH4gSRoYri1M0vZkOBXC+cchySqntUamMbykjEk8kccVazXFrVyJ+o0LfCekH4glMObD5O+5v61zuv+LbrVGxHIIIgchEP9a5hZuP8ASp/3fZScg+lIZLfzxNKgVSMYHSsKuPxNRNTk7Dhg6UHdI63QvF+oWsQgMkbRqMjeCST6VoXHj3UY7hvKijMPB5XjFcQNobchKn+FeopJZpH3JheQcZPNOOY4jlUYzY3hKTd2jqrnxxqFxIQJhErHKbO3tV7/AITjVNpFy64UBOQD9a8+RSluZBiOXHy5Pemi6uGDLIBv5DZPOazrTqVl78rnTRpqj/D0PTIta0fWGEctuFKrwfeqo8PaLNdsqTIXAycnpxmvP7eaVtrwqysOhzgfjU8l/eR7ss49Cuea86eAi3o7HsUc1rQjyvU7CTw9YrFvaddsbYJ9eKZH4dtfNDCRcDhuf8+lctYatfQDCtwwwRIc/jTzq0yja10x54wcgms/7PaduY2/tefVHRzW1pazIylOHzx6joK3LLULOK/h10IskskYjweOQeTXmEd9IkhV23jdnjpWjBfXNwRawjOOfYD1rpWHlSs77anLPMJzbutGrHeatrs+lzT6idRSGDzCwDDOOp4rJ0fxtZ+ItQMbR+RIzYLoMKT689CazJ9Nk1Pw/qFtMwmk8sOqjnBU5498ZrkvB1tLpl9dS3CyNEYsLsQtlgciuX2FOcJ6+8enh686jhKK93Y9OvpIwVaNgNr4J7jOarW1zPHKyIyNkdHHX/IrHur7OVclHk5w3HOP0qtBqTW95b3bncqk7lJ68Dj/AD6V53smevGrfRnvXwh8Ux3BbS9QjEEsY/dNkkOO4x2Ir0qW8hjuVYlivHPvXz98K3t5PGUMrXfkO/KxyniQnqAT3xj8q9u8wpeCJo1bLDO7lQPp3zXZTm/Zq55uIglVdjqLWRZ3iUBQpIZiDzipJprhphBDCWUZCgNy31PaorBo3xDBGIgudwWtEFEjwow56kdsmulK6ORuzKMFvNJKHljRSBuULkgnOCM+3H41FdM2wttTeCeQxbH4HpUt/qUklwlpaxsEC5aTsMdv8+lUrZ41una6/wBYcEZJGeB09abjZCTbHJdSSTNCIsLtzlh/So9Rby7Ys7Ivpjv+FRxXlq2pXEYAVxgHIz9K4r4k+IdR0lXW12xOQVibb1Pt781m5KMeYtRcpWRxXxWmury7eNIQPs/zLnq3GRXnKSNbRNPPGu+JMnI7k+lQa5q2oNcTPf3Mss7ElyXySfrWVf3YmtGjkkYRkBWcKcZ759a5OTnl6npKXs4cpLB49htbiS3jZFeQ7TOVzsB9PQVsppM2qoj3UhlbzQwOOqkV5TpOlTTaukLoWTzQM44bmvbtMby7SNAcOo4x6V0Y+nChyqJhgZTqczmjHj8Pq0JjZPmBwwot/BsrMXJC5wQcda61ZY3kU4+Yjg+tWYLj9xt+XGeDXj+1l3PU+Rxd14HeZgGbdnPPpVe18AMZCs4C47+tegrccY3c54NQS3G9SPMzzjpRGtU2uPRdDK0bwzpunBWk2yuP4VOc/wCFdRFqUVvZn7JGIxGPmI9K5m4uIrUqLq6EZyduRzx1+tbGmBTN5DKGLpuVsghgfSr5LrmZjKo27F2LxDIpgjuJWiaUsEeQqFJUZ/XmrtjraXdkkhIE2PmTuR/9auQ1JIbvX1gvY1UwQ7otpx1zk49+au6bbmzuknXBRk8skgFgOemOnNVVjDlXcxp8132OkvJIVaGRGwG9aW7ijnhBbjjgiqhAuLPYuWMeQuRzVqxmLWux1DH2FcTkdqZBpypHCbd3Py8fNzn8aWOR7divylc9qiMkbM/HzDt3qq8pJHQED5cetJyNLG+l88DBo8kZ3MPWi9eOQtJD0b5j9TXO291OkwLSZXHH19K0rW5tmk6iMZq4vQzceVl3Tb4wtgjjPOeD9K2vJhuCW2j5hwfUVy2pqtvIsqNuXqGHerWk61FwmSQO3pTukRKL3RcZTbzNuLbOh39quWURlBVW7VWvLyC8jDR43D3qvpVy0cgTeOvAHWkpLm8iWm436kmr2czWc8OcPsIH8xXE6zrsel+HZJp2JeJykYPPJBwP0r1EzRXkW1sBx0PpXk3xm0xrXSryf/llIFkUjswIB/nXpZdiJYbEwqU3s/z0POzGjHE4WdOS/panPaT40uWu4ZLjY0bAblUc13tnew3luk0JwHGcE8ivDdNheOzDgne33c8VrJe3Vu0CWly8cgbJO7gHFfa4XOq1GXLP3kfn2IwEJfBoexd6ea8vs/EWqSQN9ounHzFeD/Wnw63dQSrMtxIWX+FmJFenHiCnJ/Azl/s2dtz0zIpQR+Ga80l8QXty5MtyyA/3eAKr6l4nvY9qpP5iqBlhVPPaWtosn+zql9z1Ldltu7PHGKUsw7HFeTad4l1iLygJ90TsdpbBOPStKbXbyb715IMjscCoXEFK2sHcf9m1O56OJO/GK5T4jX6RWcNul1tkd/8AVLyT6fSuci8QXtjMBbzF8jlW5FYniXVJNQ1D7ZKgWRFCgqMc1ji85hWw7jFNSZrQwMoVE29Av7hnmU3N15kjep7DtWdc/ZYnzuMZJOcnIqldxyMDcstww65C8AUyeKXyEmjBkRxkqq9PrXz7et77nqxp2sNJ2AiHD5+82KmjaKMkFd2BnPTFQWem3clwqhJbZDy0jngD6VoNbQruja8DuTjJGB+FKVSCdr3LasSWUvnTrJHbvlR6da2NL1W4sTJPbSPEzEq+08ms/wC1f2aFijyMgktngiq7ajcT2z4wByVG0c1i/ivD7yeVSVmjsIvGF9PZ+QbwqOm7HzY+tU73xHqEkqkXU3HAwcfrXN2EKxxmS5Ul3H3V7ValdVh3MSoPTd6VlPFYlvl9o2vUyWHhF6Ic15Lcu8tzcEOO55yfrWZfXVvEV/eE4+/nkn6VDcGIr8zylN2QOg/+vVGWeQT+ZDCqqo4LUU6PPJtm8IFiKZp5maKOQZH33GMClinhh3qw8x+xY8VRfULttyrIm09eKqmW4P8AEg56kV2xw11ZlqBsfal9Y/8AvmiswSHA/eUUvq/mHIjakdmZQpIB6gnipDIxj2LgH25xWTJIVc5UnHYmnxyIY9xk2HpgCt/Z3NDRgjVZPNwzlepPNOljMhaUYBPJArIjK+YS0kgHbB61eW4ZUAVl299x5qJRaegC28rHMSqFA+8TVm3kMDFVjjkLHPPUVUSWOKDYdqqxzuJ70FwBuyWOMEjoKyleWhDL093Ds2TBUyeQF5zUBJt4iEYPuO7rwBVN5IZG+f5n7U5V8xSHyg9FqlBRGloWLe7k3blLEj+EGmTvJ9oSZi2Dk4PY024hmCK0blsDtS2szrJmRP3Y6hxyTV6bodhZrpiPmLHPao/O6kNj3qWaaKSRQm1G7he9RS/ZwhKFkcDPI4JpRa7E6E0bRSQNjc8gGAD60lmkluWa75JHRhkH2qpaykKYtgjDcs2eahuJEMgWSeSVVPJxjFXya2HZGq15EkAVgOT8oU9KXBljDRyDKkkA9QayX+z5jVWd8f5zUkkmAG3uFB9O9R7JL4RWLgnVY92wsQe47+9QtJLJjbgPn0xVcXq+UCck5609ppnDbW3MOCcdRWii10GkXYGnb91uPP3mNOW4ZAVyr7W5IPNZqLMOSzDA+6DTWnVX3Zbd3GcChwuxvU0PtId3SSQ7m6Z4xUKtIrHaU2huw61D5qSRHCR5x97PSm+cVjx5eCOjHrmhR7IEixN5gU5jXHfacGtbRd1rbi4mlb94MgZwMdvrWBZ/vL1GJDL1YZ7e9adzdXEsQWPbheAM44qKqb9wW7Ox8MXUhv22MqgoWRcc/wD166eHw/pN+kl4sL29x94mM/Jn6ds1534aufI1u2LSK5ZgjHrtzxXexXn2dnjbgdTzivnsbJ0Kqt1PospXPQ5Vumc/frHJFJaXq+TLDIwR+MHqFP41yt/FLBKd373n5WA4ArX8QXb3GsvD5R3gADDfeHWmWVm/nrBMfllBMeRna1Vz2d5HZGMmzqfCM0MK295JGA0bhgz/AMX0r3zRbh9U02B4blHdxuyRjP4189QaWID5s05ABwinAXPof8a9q8N3txbPp627QSMyqZVjkAIiwAWHHPOKyp3beuheJtZdz03w7Luie3usCcdwSN1a0qgoF2kEDGM4zXN+Zb2/l3ZlL7yFwvBBz1Pfit6I7YQd24HB4616FJ6Hl1EIIkQYBwuc/wCfwqhPLExMZAJUHay96vsCr7sghueKwb2eO2laOQsXfn5T0zWk37pEVqULjy7fUFDSfM5zyc5H+NecfHHWpj5Fnb+VGvJLHk56DArudTj8uWJo7swOPus43ZB9DXj3x+s5LPUbGVZXJuIy33c4ZT2PXv8ArXFO7TR10bc6ueMiS4mu5EZmDByWJrd0eNb7FrFGRFn5pT/FWNeJcPMyx4wD83qT3q3pOoNbyR2MhO2QbcgVpzWV4otqXMdQmn6bp90fsokknPy73Odo74HatCS4EJQnjseOhH/1qr2qDq/3kHX1qKXdP5i4JAwRnpXDKbqu8jsgnBGxDdhl3ZOVPStC2kJgLdcHkY6iud05i+0NjnIJ9cV0VjlYQyngjgjtiuSpGzOqEuZCh2DHBHHIPtUcW9SQME5JKnv7g1PkBmQqR6YPrUsTIoD7eF4+lK+gNGNqi2lxAtxPDKwtnz5Q6k1Hp2ofbllNnthmUHaJDgr6fUVr3VtB5hnjHLDnBrHutOhacyA4/iwvAzXTTqwtys550p3uiWwmuJXS6uCJJkG3cCG+bvir091NDFNI+4oqbwqjP4D3rNtYvKk24BRuuBjB7H61qSKl5bPFKMoymN/Xms6lWPP5F06LUTf0ObzBC33ty5Jq7cNH5pjDYB7D1rmNEuJ7KFYLpg0iMdjDjI961ru63oJUAD46+/vXNUjZ2RpC/UmmjZpN4GJMc8nJ96z7tTuX7ynrz/nmpVnMkAbzMsO2KXb5ke7jI9e1CiWnYoW8zCTb23cVekhYv/q8rnPXBFRJDGswLqSenXg+lXItrR/3cdBVRhoEpa6Fqz+z3FqLN1CuvAyfWsm7hktLgpnac5Uj+VEsvl3AdeDnHFaEksV9ErPgNjris3oOLKy3bBV25bjgelTWVzIs6sAdp6g1WlhKgFWGM4wWp9msgbAXIz8w/rmm0G50Ed0ySLICSp4IB5qHxfZrrnhq8sVAeVo8xEjgkcj/AAppIWDcWDHrgHBpIb6SORQwBRs4PvRSqypyTRjVpKpBo8QEce0CTCbSRg9jTwsG5VZlcYzu25H0FbvjfQ7+PxJdNZRoLadhLGcdMjkfnmsYeH9bEW7zBhuAa+iVackmpJXPiJ4Zwk4voV1aOZ38u48pVH3dh5PrSCOCQqsV1n2K8k+1aNr4Zv1dPOl27TllUYzW5HotohOySUOSMblB2n0+lV9bSbvIj2KXU5q9tUtn8m4k8iXbwjD9TUUVhbSRFZZMq38S8CulfQI2uXlu7iR33dSoOR6fSodR0NlQS2mG5IH7vqPTrSeLTVlLUPZ+hzjKtqDCYY4yDiOUNlfY091RWxJex5xkYHB+vtUv9iatPcGR40AHAJH3a1dO8P8A7n/TJiHB67dwI9PaiOIlG3PJB7HW5k2tmNpZ5FIb+NeFqKWaxsWLSKJmPQtyP/r10t14dWYAwzlYwcYEfX2qlN4LtJCA802R2UYFKeKhLSUtPIlwtuzjr/XkuCogLqM/cXofwqrcai74NujJ3OBgfhXd2vgbTY28xpJDz0JFXYfC2jou7ys59TSeMw0Nk2Cijzv/AISK+mgFu1uj4HcVlyzXkuSxG3PTHIr16Lw9ocTeYtmCQevFWTH4YkkNnB4bWIoAROTnfjrntWtPGUrScYbal8qPIJ768WKFY8Mg4wy5z+NXNM0+8mTzF+T5h2yB7Yr1iKx0td3l6bbjHqAcVIiQR8Rwxp6gKKxeYrlsoW+ZNoI8wmmuI7nyWjbaF+U7ep9ar2tprupTs1rpV5dxL1MULOPboK9k0nTl1LUUQRJ5SndKxQcLXbXvjS1trlNA0sRWxjjHlgLhORx074oo4lNP3Tow+GjUu3sfKerpqUN0treWc1tIMfJLGVI/MVC8B+2BfmkX7pwOK928Qzw3OpO+RNjALScnPfr71mPHGjKRbx/MM8IK2/tLk0UDGso05uEeh4tbafcG6K/Z5SmSAQpqa20q5mkLyWs+0dB5Zr2JiFIxGq59qfGHeQgKBxwDxS/tao9oGTnfWx5B/Z93202fHb93RXsWyT+6v50Vn/ak/wCX8Qu+x4hMx35Kgk+nWgfMMEEY7EV6K3wtvA7N/bFsD2ypqY/CydokVtYiB5yVXrXb/bGDX2/zOh05HmkRx9xm59VzSuuVKlG3ZzXpo+FUgh8tNXjV8/eMf6dada/ClY0fzdY3FlIOI+nv1rN51g/5/wAGT7NpnlzyAqF8vIHQZqZJwuPmVGPoOK9JHwpQkn+2Mr3zGB/WlX4SxhwTrLY6gbBS/tjBNay/BjVNnmM86sRtwzHhuMCn/al2hVBUfzr0+X4TwSSF/wC2SpPLBUHFPHwpsTs3axIoAwcIOaTznA2+L8A5Gjy/7SVwqsSBQ98SSZHLcYwa9Of4V2UuANacf8AFOHwl03b82szNk9doFL+2MD1f4ByXPKGvlJAVcD2o+1EqVKhs9yK9c/4VRouwI2sT+xAGf8809PhToP3f7Uum4xwB/hR/bmBXV/cxch5GLobSQWTjGe1QTyRHDLy3fPQ17O3wr0E/u/7Ru+BjoP8ACkT4TeH+d9/f49TtH9KX9v4FdX9xSgzxoXQVgSgBHJx6VJNfLtzExyexHFewSfCfQMALfag2AeBtPX8KIfhJ4eOFbUNSJ/4D/hS/t/APVt/cHsjxxJItpPA9eM0kdwYs7X3c8Yr2lvhN4bAUfbNRIAweF5/SnD4S+F8gtc6lg9gy/wCFT/rHgUuv3D9k+54m9xIc4faD6UishOXO76V7j/wqnwuo/wCYk3HQMBn36VInwt8Krjdb6ge4/fCj/WTB9E/u/wCCL2XmeGCZVOSTt9AOlNlmiYl48hsfxc17q3wt8J7ubW/A/wCu3Spovhb4Q5/0K6YHjLzn+lD4kwa1af4f5h7J9zwAXDJICpGcdaet1IqkL3PLDrivoAfCzwcRn+zpyf8Ar4apV+GfhFVwukntyZ3z/OpfE+CfR/h/mV7Jo8B067uIp1aL5CXByeehr1zxNG8MrOMDzQJFPqCAa6WH4c+E0badG98mZ/8AGrHjnSHc2ohiRbdIcFyclccAAd+K4MXmNDHtOkrW7nr5TJwlKPc830m3eTUnaSMCNRgOy4ye34Vv6ZYxyXSz3QH7obgo7kdM023gLWzQtt8xD8vHb6VZtEmdAXfMmduSeAO1Y3ue6lYWSwuNX1SEJCrRj5TI7jy0weTivXvCvh21jgt54fLSW2hwxjZiuCc4G76A1xHg+JhqMdqu0rtbeGGevQAf5xXrMBjh05s72UrsQ8DHGMcfjXVh/gucWLk+ZRHWPk6lqwhjUmJG3NtUqFye/auxELAKu87EG7APp0FUvCemC3sBO27zJjn5m5x2FbpjjU/IMvtJ9jXbTjaN2edUlrZGZLFMEdTLtJPXOMfSuZ1O3/09HyCSm3nPIH9a62XLHbIoXociszU0Xygw2jDYLMO9ayWhnHRmDdqrWyxyRx7WUqCvRT/SuN+JvhdNa0ZZME3VmxeMjkkFRkGu7mhYfvCSylumP5Vk61cKLaYtkEpjgZ496xSTWpcZuMk0fLF5p5s5mQjdznNVZ1WP5kUL8wHNbniiSRtVuBjBDkHHIOO9Z0Nv9qXymON2M4rz2nzHsaNXOg8LxC40ye4nDHoqnP4mq74tr/YANo+U/wC0D/hW9pVusGjFVGMHBHoawNS85rojBBPQ44PNZ2tKyNErxLUGE/djk54H09K2LWYCPy8gYNc2GeVojH8r9VOOh71rwsQxUkEYwaxqrZmlK92aDzMhAzkA5GamJkxuRgUJzg1ltLuCjcRjjIqeyncjaSAR+oqFpE0a1LMLEKRkemKqXEiqSdvB6+xq6qcNx1Oao3hySrrz61mmX0I4mHmMpHUZBqVJ/KCseuemaiQg/MuBt4IPcVVkm/eb8cZH40mrsEb8kbOJFXHTcMcEd/60JNIkK9ZAeozipkX54nVmDPGOvQ0bVUNHx3HpVtmRBBdKCV6c+lX47hV6K34+lZ7IiMxUDOeCOankkVoh9Oc01YRPJLtYblODninxH5jICRxnFZ8kwQBlJI7U6O+43EEjsM03tYaH3YZssu4r6elSWMzltnU+mcYFMWRbpW25BHbFUpZlTMJYxkjHvWe5aNpriAFhI25s5HOaYl/IW8vaI1/vbcVhWU6B/wB/liDgbj1q4wMmZsBB2UdaTVtBmqJdjKSxkPqBwKuIyyKUBCt27c1gm8CrsXKg8ZHUVDBqG2dd7Ac4J96jlKaujo3tY9Sw0qnzIuCFPagaHbNHtIkABJ5PSpNKmy63ChSkiFTg9SKtS3G1jlSVyP4qxryqqXuysj5LMqUY127blOTRbVmG52U49e1NGg2QUMWJOc9atyFhAWSRPX5m5xTlbbBuMsTIPvbev5VzOtVVr1NzhUY66FI6HZSNu3n1696adFstqx+awwe2auLud8KWIzxwBinOJ0chpeAMk9a2U6ylb2hPu9ikmgwYZVlbDYzk9MU1fD8LY3XBI+vSrYSaRSBISD1IBqMqsSGUOzIDjIGDUupW6VPwElFfZIG0WzVNjTtjOTg0w6RZAFt8p9CKl+0Q53CQofTrTgbd2LCd2+XkE4wat1Kkbc02JSi9kRJpNkyhN79acNFs1AVTLk9eabLcwqIv3ku4kjHb86U3S/KVMgO4DA5JFU5VJ299k80V0HjQrIjbiTOaZ/Ydko3NHLjnnNFxP5Em4Gdgegx82KnkJaIljIQw4TPf61NSc4NXmxx5ZL4SJNHsyn+qlOeuSOlA0SzJ3eW4B/2hUckyD/lq65PAx0qZZYVi3BmlJ4wDjNNzmo3bf3guXsT2UMNpbTwwwj94RlmYZGPSq4toPP8AM8mNmBU8sO3Sonmt2TJZ1weAewqncTxxKGhwzH1NawrTdkm9AdSysXHtIJZ3lMaAlsnJHWpPsNoRulaIYH5D8qzVu3AXdGuPRmODVhZhNCVWRAc8p0GKJylF3k3qJTUmWxZaeQGyhHbB6VEbOxQmQJvH45NVY5I4Vz5ig9gFzSNdeZIzGZlQ/wAQGKhVZR6spyLP2Oz/AOeZFFOEkeB/pYorH61Pz/H/ACHfzQ+S2+cAGM468VLFbMGwoRsVK1xajJ/dqDkEbuRTJbmDarZBBAwM4rhvUkje0Ux/2RWTc20N9OtKtrhQDEv/ANb1psl9A0OFYMR6Gqs+psx5VcDHANTCNWS6g5QRZNuq4xFnPfFC2ZIJaPaM8AjPFQterJHxgJjk8gU5b6EAEpL8uAec0rVbagpQJktIG9C3cBKkltbdFXG3njdt4qi2pWxcNLkKOhDEGo5L+GSYsssSxAZK7zxWsaFaWmpHtKZfNrCmOmB0AUZqWK1t3BDIVA7ggVkyatFDKglkgRSABnmkfWJo12RzIEJzwnP51TweIkt/xD21Nbm19ntkP8WOwOOamENvjKL82OmKwE1adiVEzyN2OAPrTJr++XGx2PfKjpUf2fXe8vxBYin0R0R8vYSyqjD3qBGXeA6K2eODWTHe6hNK3PzgdQ3Q0y4uL0XG2SVyeuR/KksE07OQ3XW6Rvr5IyrAqe+B2pFaJcYAU4wCRmuWkm1CRwd1wdo5IJ4qaH7UT88kuCM4Zqr6h3mT7f8AunQs3lqUMkZPbMR5pRMzIquqL2yF4rF3zqx/0rIJxtxyOKkWSeTduaTGQT8/APr7UlgU1fmRXtn2NpXj38jkdeKZ5yZbywcA8kiskAPAdz3JZDtYjkY9qidEYhYkcxqcHrk1awEGtxe2l2N2K6tpJAHz1wCBUu6BiVDDjoGOKwTCYgQgBBBGSuaSL5w8ckZHBVfm28jv1qHgKWrTY1XfVG3IwRv3cUWRzuMnFRNctn5jaDn+F+orEhaFN3mYL8Y3HI+lSxwQbG8y3y3UEZOKcsJTT2ZKryZrG4gY5WSEnPTdz9elVNcljkgEJkHzAjKnpVdPJhk3RR4VW2klM5P19abePDIpOGDg7cbRj6/pXZg4ezk1FaHfl1b98lLqcvPaywzTSZPK7dx7Uy0aMMiD5gW9elXtYkXfF5jKjvwPfArN0y3kgvJGdyVzuC9ulesp2R9Mo3NbTHuLfWw0CMxkZV3j+Ad8V7TpVvF/ZEZmVpAAoZiCTn/GvMvDTRSX0OFUsx4Ar2a3j+z2wjUDlQAPQ114XWLPPxnxI0PD1w3l/Z/LfyQMJIOgP93FaLSLFC0kjcqOp9Kqaf5PzNGzF8Atn9eanm/eBoWAKupB9jj1+hNenE8ue5Utr+21CwiurSbzoJQCjDuM1UvFDWrBlJXqDnrU1hplvpkC21uuy3TOF988026C/Z2j+7jI+nPFXfQkz38qNfJWR2L4ZQ54B/pXOeJP9Gs5XYH0G3n8K6AR2uIvMEhY/wARHeo9VsY7i1ZT8ysNpGKxSbRb3ufLviKFptRmk2j53P3emaTTdO8ubcxyQuWweldz4w8G3UDXVxAuFjORgdB6VyFq/kXr2rKBsbDe1cM00tT16cozS5WbqSR21iqsMB2wc9uKx7u38ySQbfnwCPw71Z1t823lqSxXDn6VDbuZEjY8dVz61wyep2U17plyRtHEbhc7kbkdqsWkzTuvZlNaMcK+XJvIAY4571SktdlyzL0PUVDlc0Ssy1sUFlOMHoewNNsDtc5454pyHcoXjIPIpoP7xtp+X24qYvoWa6vlAy/d/lVDUQNxEePQinxzMI8M24VAZFycnPoazWjCxAziNSGUkH9KhO0nC8gEYyP0pb35jngD1qvak7z7dq1S0MrnY27j7JZyEqFwVPPvUF03l3JbaCgORnkfpUEE4XSI+DnfgVU1UsbldpOSMjHf60LfUhIlZ2ZyI+Oe56VIk21dsjc9M46Gs8zOW+c896h89kuGQdG6GtErDNaYLIvy5J7H0quZViU7tu4ngEVThunQMGkBHoKSeRZ0DryR6mkr3sxuxftLvJG0jO7oO5pdUAk+cgHPUHtWfbOsZBXJJHQetXppGlj3bgqkdCOtK3KwTI7FFZs4Ldh7Gr86t5RXOeO3QVlXE3lKPIHPc4xRFfE5DMAT1OOtKcW3cpMI7hWYpJgDOAal8v5SMjB71m3UiMxYEA569aktLxguyRgSRgqelJRctSpOx0vhu5Mcqxs2QWBGT3rbmubhsPEyoFO5gnoP51xenXCDUIOTzIBwe1dGu/zVWMFvlb7xxkHtmscTTUmtNT5bO24zi7lue8d4tp2gnkMajSSeSXb54Ab0XBNVI7rCCKRgSMkZAzzULSRZwGeRx7dTWdKikrctj591fM0GkuFXbJcIUGcbQeTnrUF3dSGPDTleT8qqagkeJgGVNrbvuluKbDMgUq0ZTd98BvernTi7OwlU8x8V8EGPOuJB9702nvT3mkaT5Wkx1wpPP1qMzQojMuxiexGcU+KaVyzKyRgnKgimqUVsh87fUI3ySqxyDCksDwM/Wnb5RGCYRknsc+1SJeYiZWhXZ6Dv71H9umeMSNHiNSdpxjJqYymlew/dfUieRpFLeWw2jJ78VHBdIz8emFZhgE+3vVv+0pHt0ja3ChTgpt+8emTVdrqSPC7SRknlOBW0GrXkJxW6Y4y5iVS+Wye5ycUedcK0e2TKMcA5Py006kFCRKokZBzu6H3qOPVHJdhbhZXbnnAGafLB62Fzq9iw1xeNK0J/e5OBgjA/GphHJFC87R4IYDYGGc1ny3skSBGQnLht69jSvdO2C3POcGub2V3orF88epcF1PCrJ5UUmedxwcUy7uX8sbrULkZHHP6dqgMrDOyMF2B2UTNK+B5ipkgsCeDVU4QWttR3bW4yRllUhnIONuB1o3W4wvzL/CMnmmt5kjlm2dSePX8KrzNn5mGMDoBnmujlRi9C/HNbIo8yQk+imq91dWkLMvmNnjAHWodkTR7m+93HrUSRwySnCLkDOcYJ/GhQu99Cm5W2Lf8AaGn/APPlcH8TRUfkn0j/AO+6Kr6tS8/vHzz7fgXxC2OsRAOBnvUi+QylZpNjMcADsaVoUZBsbuCQeOKYI2abGYmwTnngeteWpvl0Z1SWowLH5mPNYqv4c1NbLAXkElw6hDhlCc1K8M4hMmIygOTg8nPenrbTyB4Y/LbJDNzyffmplNctuYqMX2IDNaLKVX96Np4I4ABpQLR0/dyNu6YBzVu8tbewgDsqzSbeVCnjPesu3MSqcrhlG4AnGKv2SfwyJldOzRagW2kuPK+ythTtzJjB96JLKxiVg8CbmP31fp6ZqASq2/cCV6fK3BquGPzINgUnOepNUoVL+67Ec0Wti27WUeY1t95J6E/54qWW+EqJ9nt1OMZYqMD2/wDr1HbSQrAQYAQThnzzn2qaG5tWTyyCqKApBHX1PHWlNOyum7FL1JVa4hATyYmO8YA659aIpLiaRQyRxNuK5Kj/ADiq97eLmNbeOTYc89B9KQNO0pb7SmccfLnOaI89ryB/EXZlcNHHKCA5KhkYYqC9W0jUlFjDlvlbJqhKtyzDezMVGSN1NaZlAUABR3xSjh22pOQOp0sX0ndI9o3LuUdG+8e/NAkeSZFbPlqMgd6ryMpiQKz57nA49qiPygkMeDwB6+tawopaszcmaSXcYUJJEJF52HgE45INEl4TIyRQqqE8EVSjlYxbWXcfvLjoD3NJAxU72V9zD5Rnr6VKw8btspzehoRXc0kwViM4bdk9akjdQvluAS44Ak/mKzHMjxEs6xscnPU1HbxP5RlWQuRyxxjntTnTukwUmasksMYG4HggMT0A7c+tMiubN1lMZU7jt5PQfXtVFlYxyO0hQggln+6x9PrUzwyx28W+KIM43ggg5X8Kx9nGKvIpOT2JZNrmNgig45B5x6fhSJLIAcSDnIYH0FRRQSqDIY2GAC2VxnPGOagnbbL8wbHcYxn64reN3ZIiXuvU0o5LiSParYHULkZP/wBf/Cp47eTyj5w/g+XcOh/zmqOlq08rSQAxKfuL688AZOemTT7G/vpJPJntZdqMSpJAXHYkfnSjU5avKnp1OjDvknGZg+J4VN3axtFhGOSe6j1FZ+p3iy6ktlF8oj79OMda6HXLE3N95m8KYzsHfk1w2qxeXrS/OzO7YYjoR6V3wV9D7iErpNHqPwws1uZy0w2jfxnIr2qPzDbuu/C4wSeOgry34P6cJboTTyLst1yilsfMepr1Z4nnl8sYVM9cdTXq0I2pnj4uV6pd0yFUSTOVU7QM+tWHPyjIXOcgE/59KW0gWOFQwIJ9sf8A6qfMACX25bjGK64+ZxSd2QSKzOe7KM888kVQkkVtp5Td/eHT2NXH3L8wJDBTnHQiqk7FZCzICMAnPrWlyEjHeZYXZ5wcByAQc4H07VaSVJEzHkjrgrzTzHFIzynnnkYqKAKrHIKk89OtRFWZUnoU9VjgliZCq/MOcivEda8LXMniS6mhRFtnbKKp5J6nP5V7hfQmVmHSsL7I1tKytghnBB71jWi5yt0NaFT2eqPE76PytSmj+8VXDemOlV7iLbFtThgwIxWp4iaFdevSoztlKnmsmZjLZrKSA/IyO9eNUVpNHv0neKZPLt8kg9GXOfQioPNQDJbO3HOO1QwXIkJhOMOpwR2onj2W575rJqxqtrlmGSCZl2/KTz1qvfOscnHB5xVOzuGVhg555zVy8hM0IdeWFFuVivcq2106zfM3Tgj1FXEmXdzz9KypI2XnBzU8DgKxzyvUe1OSvqgUmtC1fY8nbn347VHBGwVWXGSelNj3Yc5zkZAp5kYKuNoGetXTRlN2NORiumkL8xjfPFMuZPMto5x1HBzzTLdmiSJGO4MWytV5m8u3ZBlQCearlQrkgZQ5bcMleQKqXB+ZZBjI4z60y4mdURiOoIqk10fKYtgYPXNPl1G5WGFjFK8hO93PJ56dhWlZsCPvFsj0rGjJcndnHcZ61fiDxHIB2nHbpWjXMZxZpuisgKnnrn0p4YmMKzbge+e/pVF53445xwRQHIAbjPr2/GolG6LT1LErEAZbaB2qmzbLj5cexpZpTt3MeT61TkkUj72CORQloUXbv5k3bQCfQYrPMn7wqcZxxz0ps1zMRtkGAegBzVTzMyDjgfrTjCwTkdFoTvPfQsoyQSwX6CtwXF84CztGpwQWJ6D0rF8GoXuZpMkBV2g+mfSuogi8mcyI6ycj7+DzWVR67HyGdS9pXUOyI0hllKomCx+7z/OpIo5UlUtFkc5GfvZq/hJvMdRmTZvzGvGO+cdKqhoJAXkmK9xkZ6VndW1R5Hs/MhRXQ7GhwoGNx65z3oCOHY4wcZXjgj61LJJYxrtDzNvbqTjHoKNRu5byRJreCGOOKMIQnAbGcE+9Q5X2E4JdStsaQEMiqwI5H86d5cghYk5I6cflUcc8jF2PBBwFxkH61LLLI6osaxiQnaV3gAenNRfQVkVkW6ZGVFZj1AAyaldJkXaxaNXQPlh6+mKgN0ytiSQFicfL6/hTGkbku0jICR1ziqhdoV0Sw211hWacszHucAillilkIfaUJIXYG4x61WuJY9gcNJngcjHNOivljjZkJZQQASfvewrR89tRpK3kSeS3zbocqDjrnJFRmO5gJ2QsCPvZ7Cp/tSyOrSdAuNmMZNJKbiOR/IYCRPmZXBOBS9q4aWKjCL2Eiiu5oxI8LJH0DH+L3FTW1uxnYPOi7V5V+h/KnrdSSx7lX5sbSew9cVVuPNa4YeTMV6MVXg5FReck76FpQTLstuhdbeM75WPGOB+Zqvh3URyfKVO3g9DUFsmQP3Mu9cgDPOPc0w3KqzbVkxI3BIJx+NFOMkrbs2fJ0Rbu4WhgEqzKVPBCnOPrTI5D5OxodrAZPzZJ96qzLI0fl7gEIG7safb+SkUqzSlRjOWHU+me1VFSStuZXjfREj3G9CrAgjoc1I8kbWqtuIfOQFXIP1pNPljz5bpGsZ/jfkj+tR3k+6bMYWGJj91Mnb+fNEk2/QpuyuS+Yv8AdH5miojeEHAZCO2VoquafZCvDuWZbyeTy26IpPzDGCKaWRUO24Y56tjAqtGrGBB5pkHPyt2qNlmDFSV8roBt5pOnBdCmzQ+0N5aRCUBVGDuOMihb5ZG+W6JccHHQDtzVSG32Yl3SOcZxjjGalb7KtuT9yXd8ysoHHGMH1o9jHsJt7BcXirhZJpFLkDkZz9KmdIFYLsds/MGByMY6U0RsHiA+cONwU9CB2FRtveVCilAuQQeOlFop2TKtYUSRiBQIcFiQN3QY96J/PTY0dqCrdw1JFAzyO0oaQHnIfoanmimjEZXOwjJUjBB7/wBOaasri3ILidoo0mjtfOLZBXHT3/OnLe3jW4VbZo/l53YOM9RTlmZYZooyPLl6gHBPPf8AGpljxCkh2mNj8wZuQe/HpzWbsWUYF1EKUZrZFXjkng1JGJJCPOnjA9hyD+FSSt/pCYKBByQf1prwROhVlbAIIVe/5UudvdEOXRIk+zTEssbtJ8u7Ibt1NSWtnJIXZb2IKvBLDHJHGB1NMtLOSKDz1h/dKDgODjnPPvQkMVsscokjYbd2MFSW9P0FYTnLlbUjRRW7RctrdZZljmvAoBAJQcDPXrTr21FpIcTZBJXOflJ7YNRWE/2UPMI32ORhXJC5/rRfags6Z8syYOUTjHT+dZv2101sK8LakXmQwiWKTdLnARt/Q8dOaid0WRYxIdmNwOM8/wCRSPJNc7pmtQkZYZUDIUk9cdqaI50cwCEhwM8L0+tbQiur1M5cv2R7KmRt2tnuR0q1CWiwRIm0jCru5HcCqJtbqZsMjFSvy545Hen20dxHIvmJHtXHQYP0zWvJCW7JUrbImluLmU7W2LFkHYe59afcXP7tY5HfcnAIHb0FQxD98d7OoZiORyBn171OsMbISlxI8jHATZ87E9hR7CAXmxyJdSrtM0m2QbiuTubHI47cUSS/ZXV/JM2cMFkGQR2Jqkk6wXK7nLHcCpPzACrcc1s1ywlmcKBnGC2WxwOo4zWfLKMrLYfOmh76nIyEx24jOSZHCc4z6dAKihv/ADEQTOpUZCkHk85/CnPNG7RxukQXaQN3bnJ/rVO5vo5n27k8tSA3lJt5Hf60RjeSbiPm8zQ1GUsq+TnazAhTyUODXMXFjJ/bsMix5iY8k8Y966G4mjn0iZ4TJLIzFpMn5qSK1uLi9tmRVCgLkAZAHvXdFNH2uX1ueirs9H+GULpeeSYHklZQFkH3frXqf2d4WiQKC2ckZxWT8OtHt7awS5RSGZfu56Gupljy4ZlOVB5969mnFwgkzza1RTqNoq7wsaqcl/Q0kisyoF4GMcnvmnvDl1d/mYjP0qUkbfLI2qRw1a3MUiiyEAjPzEbcVTuo3808Hpwc8da1TGdoVyScDDY6+9QTxEkL2IPXnNO4WMzZi3baCDnnioTCzZ28OozVyaKQZUbgv+yMiltY8RBivUdaCTMuw/kq+3JyB6Vga/OqWk0rYBiO7IrpdXLRw7o+gOMV5x8UdUXTtBvC2EkmAVQTwTilPQUNWkeQXsrzarcvI4YySMxI4zzmqFvPIEWNuSJGxx2qPRZGuJJdwA8tgoPrxUm5RI6r13ZH514k4u7Po6bVkipvaOf5flyxxz0rVNypsj5mMjvWJqJaJ0kPUtxmrlrNHLbujAYIyKzqL3UaRepmx3BW5c5BGc1t2F0XzGx42nBrjblpILtyHwM9K0bG8kG3DHOcitalG8U0RGokzo55kbd8oGMEmsyeR0lDrx6+9Me4LFVJxkdf6U+8YNbAbjgL3HUVnGLT1Bz0LsdxFKgKSYIHzCoZJGYCNW+8w6Dk1nWs+wFcsdv45FaunRiW5iycqHBxVuPKyea6uaWrMlu9tGhJCjoaqavJsUIuDuHTv0putTK2q7N2CuarazMN8ZOP9WOverS94nm90p3E37hVB6ZyPaq4PG1uVPQ+/pVbzGaRhjJIwOaUt84VgwA6ircSU7suQtyVXH0zWhDMjoV5GeuTWSH79u1Sx3JV1yQBnuaVtC1oadygVVKsT7elNgnVQAxGe2aiuLlPs4dckY/zzWTd3BQDHAboAcEUct9Bt21Na5kVeeMHtn9aovKAGGQcdOefpVNLw+WFP/j1V55WGWj57EYoUHsNy0LU04AGBjOM1DG4M2N3Ge5qs8jMvHI61oaBateajDGqjc7YANW48q1Mp1LK7Ov0SKS20nekLSGVt+AccDitS0F1JhWhKjOSvUZ9aZHN5cqD7HLtjXauBxhetTpOtxJIf3sYcdOpGfT0rk531R8TiKrq1pTYsgmS6AkgUxggHD8kentTZriFWZH3Ku75VJzgds04tPDmMKSq9Nx/rUoS3BjcRlsL82emfrWE5Luc/RlRdssoYR5Tecbj059KsSNazyhfJKxpwP4CR6n15qCaMeazxJGpzkZc8etWFjtXh+0zASyof4T1GOcetQ5JGkdrDpuG+VAVI5Pqf64qo/lwgOylyynC4HNCXBZiEibb/Dxx+dWljmaZQ+4RscjODnmjQl73sZ39nyMrbRKu0Zi+XAJ9+9EdvcJGEmZASSchzgelazyRMxZizEKVGTyB61BDNbQyKrxxyqG6A5zg9OKJTkloJxhf3SpGjeU4ERJ698ZpEg82ZfLUk5JCZGM+1XWv0iR3TJzIPKZRwgyeP0qK5klnxK0cSj7xdVwSfU+9KM5XSew2kivawSeY7FF4Oc9Dx6UtzInmNDscOQMsWIBpZVuGYSW8nJ7kcZpHS8mYReUZJD8pAIBH+TWjS3Ju0yxb3Cx2aRx/OuSXx0z6j8Keby4+yiPc5TduKr/nrUa2yK6xXSuuxPm24yce3apLKWaGVWjbHltkE4OPTNS6l9IlxZeW2hktPtRa4z1VSuQfUHpVcpEjnMkbxyjPC4Cc9BmrlxeW7WbyyqiXG3AZcgZz129O1U5ri0n08GaWHfI4UvnBB7gAVz06k7+8bSnEZb28jRzKbdD0G6QHKntt96pX2z7SLWZGVs4KScH8a17Z1Nu4DOG6Atkbh0Bz7VnSKouZJpmU5bazFicj8acKk3UlfQmUo8qsWbXSmeWOQQthSYwy/MM1Lc6bLCH+3XEaFwRuCgjPXBxUA1LfF9ntWzszt6D3qrPeyagGVGlKfdZdhUZx2zWfLXnPV2RXPBRukV28vJzJ+lFRnIOBGmPwor0eRd0cupozTW5TYYo43J42n881RuPlCeZEPKfJTcevY8Vc1G3jjnV/LiDleiNkKO3eoV8uZBGAhLHKnJwMdvSkkoL3Tpd29RqSw4WAHAHZeQPwqe6khjTyxaImMMc4JJ+vWhY9pYjCdVyBwRURV2cb/Lkz0wTgH+lTzRtoxJ30HPI0ZDHaq/w88U6CVWZ1l2EHoe+frSFfLJEhIXH3c5FMlkj2jcR746UNroIcZGYjaSTn5R/+qrK3UySpczrGS2VCsRnp/d9OlUVuFUx7kxvBAKAn8D+FWmtp1iV5MBRkg4yT7e3WpjeJdmlcjkZo7gtCgBY9gcD2p0gUkBmV8g5/wqtPceXHyoUluN8nGQPSo7OcSuVb7OZM5LIPuiqUL6ojlvsXFitljLBcEcbc84q7aWJWWJWQqj8q7A9PUY/KqQk2Kf3ikknOBwaWC7uFCtHL8inJy3Ss5J9C4pJ6mlf3N9bMY5Mh5IgAG6bfp+FU0vLlfJVzGhQdCoHXrkUxNSkhd9sTySNht+wMMA8e9UpZhJcmSZ2RiSRheenSs4UYpe9HQqo/5WbAvY5rI28wKlXJG7oCe4+lV7a3ikTyjdKh+b5wuc8ZAP4jH41BA7qrERGUAE7nbg/5zSLcLBHmEKGWTeBt4JHrnqK2pxhDZGTd9ZDPN2yorT5dmxuGQB9R/StiLU5rWQtCY5I/4pdmcc/xY5Gcd+1NsbyFY5GmjtZZJGy3mqoIGCTtJGB+HpisqTUoo1MUMm3P3lQ8uDnPp2rKdKFRWYRvHU39V1SzvIUxJGQS5JjXoSP61Rurln/c+cSvykOUwceoHYDniq+lXts0SXNrborBj/rowF4x9zvx3zWto08yxXNnN5AQ/N9owrcnn8eOg7VxuCoL3Ve3c6taj1KcXnQ36Q2/mCflMqgOAR+P5jpUDzzMVmjk2NH8gC5zgDGTitLWbq0jt1NrJHK6nLOifdx/COB/hUNncS+dDKyNHeyHKoI04I6cDrketaxxU+TmsZtKLsmUfs+xDHPugZgGG8YLjqMU8JE7SKZWSIfd2rk7scDn3zVu91HzJ445okRoMrGjR42cYI/z3FQ6rcwzOse1XYZ8tQ2QMdRjsO9VTnOdudbmdoO9mUWt08yQMrkxHDKR3+tROsO3asbqevXAFMvLuNoBFt8vJz05Iz04pYXjmgjiMALR5YO3JP1HpXVGxg1qamnNGzeSm45yW5xgfSt/wraT3+uJDbJgLIBjaeSDXNaZsW6jdQy5IAbZg+/4V678FNLnYz6jcsrRtKRCzDBwDycV2YVc80e/lddxoTv0PW9Jt4LWxjhKhWCjgCrjW6spbcE44pkBjAzJkin+daXR/cyo6r8p2HIB969qQ4lNlXbmFcqDgknk1A8ikhTyDwQP1q5cKGURooxVCaJhnA24HUdhULQsSHcmVYliAcEDtTHLYAIJH+yKWNiHK8ZHUDqKQYDoHYLye1UKxXbdl9hJX8iKfAreQcqRjoexqeGJHc/OCemR1q3GkCx48xW4xgnrVEs5e/wWOVAz+VeD/tD37QXVpao7hmTcwz8uPcf1r6I1izt/KZ49wPqtfL/7TM2zW9OPdoGBPc4aprv3LFYZfvEcHoVx+/foAf51eBxeBcdxiuXspmUoyZUg1upM02yXOCfSvMlHU9yMrIm1lUa368r6etYcV40cwAPHQitq4jLW0jdWxmuXuI2jYdQSamnFNtMHPXQs34WRg/50mmrukxuOO3pUflucHPPapIpFX5SdpHXHetLe7ymbetzVhEYHOfxpb25CWwjB+XtzmqIu/mADHg8D1qG5kaX6D0qOTVD5tB8MxaQcZA9q6Xw626aNsZKgt+AFcxax/OMV0mhAxpdMvUQuR+R5okk5ISbSMe5vjPqzsMEbsDFO1a733ioG4VcVk6O25zI+cjJNL5jSXDSgnPvWrh7w1K6JScMSp4z0FP8AMxIF68fe9aYnl+WT/F3qI4Z+W6UrXHsaDONh3KOmaqSSL5mD8uOlStJmALjgdD3rNmmLSenvThEUmX/tzZ2rwB1HGKr3kwZcgn3qqCAfm/D3pjSBnKLwTWnJqLm0Jo5Gx2IB6UNICpJ9arg7E+9yeTTLlm2YAOT0q1C7JcrIsI7bkQc8dK73whZx2lqbyZN80gwiYPyr65965nwXozalqULTAiAOBIf6V6bNIFDxoEVEIGMjoPX2rhxc/sxPHzTEuMFBdRkUxaQHySu5SpzyBnvj1p8S+UzLtQkghWzjkdOaYJpd5mknAJXnjJP402MK+6Vi3lISecEE/wBe1ec23ofPLVkm9jH8zMG7jPygfT196S5eZIlxxESScrkClsYLWKNFZpfMmYOWHYDnHt1qzeTTIW3yErkgLxg0pJGijGzuyGMJsYMyj+8Qvaop44rT904fJ4bIOc/T6VAYkkcbWVHU846k0txC7nfLNmQZ3A54H4042auZovW3/HoIVni27M/vBtII7DAPP5UX9vfR2AyuLXIO7I5PbnrWZFFO8/7uYkAEkg+3oauDT4YbllZiv8Ttt6t7dqUqlO1nujRa7lWFYWZowZS4/wBrANS29gY5XdpwFH8OM8e/6VqPYrDFDNDGrjdnDN/rFJzz3BGeadcW0KySJ9sgEjNg5JHGOSfbij6xytaAo32MeRtrCSKT5W++MZHHtVW5nRFdvNkK/wB1Uz+QrTla2iRVjjDBcksAPyz3plvIjFZrdo4153Ky5wB71aak/eRPL72pDZzxIkOweZGU3I2Rjd6Nn+VX7eVfOXcy75QAWCjKkHjB7VE0ayRh43i2sc4VeRj/APVVF7ESNHILhuG+cY+U/n2qHCLTKtJao1Lu4tYZ5jIfMkKlSqHgN655z61kLIsDJlieckMMg+9WDpiSIohZlbBO0dKhFqYzMsscu5BtORz2zRTpxgrXFNykyFdkjOrTjy2JBYg8D8KktUsIpJPJiDkKRgnK59Rnv9KnudPgSzt/LzIJMNvC8g9CKjazmhmWXbgKOe/PpVKSlBNbA4uOjKcr3kf7uKF2QksWB3AegB/pUkcN5cNGMSA8ZBGMVoXU0kkBmRkBTqmfmbnHA9qInlFul1IowxwWJGWP0obilbqDjrd7FaaD7NxIq+cGw20gj8CKdasY1cF8/N91xVi5cXREkzfdAB+XGMfSmwG2eYi4R3hYEAr94H1z0/Opu+XmktUVyxT0IvOjHG1OPaikbSZSxImgwTx+/FFHtqfYrlkVo45JGBW4dj3GCOalmNwJRGhy3XYq43H2FRI7MwEYwW4UZzn610Z0VpY31CO4+1SxxiQ+WTyvdCQODk1rVlGlZTdrm9Oi5JtGG0c+zzHLhS204ySv1qK8W6izErxoWAbY3p61o2gN3N5U11DaIBuVndsZHbgc1Lc/Z0Mc6fZpxIgXMhDFSR6UpShGfKv6+ZNly3bKH2pXtYcLEGUYZ925iPTb27VVnuRHK8j7o3JwUYH+VMnmtoQyiYK8nG5MYzn3qeGHzJVLuZ5XONojyWJ7cd63hCKe4k4y6jIJHuo3bzD5g+6Nh+b1APQVKI5bgM0QcSqvzZctj14yPzppEhTbLvREbcEQ42+uR60kbRm6+0Wu0Mp5Y8gfWlJpa2CFWN7DI7OPznWSMMyYJDndjnvV428wuXhia3EO4BZIjuGe+PWriysY1laJIzIzfMSPmXPQnuay0+2NM0NrEv7sM2Y228dyM1lKtJrt5DqPRJI1nt4o2eSOS3aMIF6cAlcnAOTk88+tZdxLZs0MMMKRyfM0sjtkZPKgDt+tVruW+YRQsJAqgKF244/z3qsJrvzVKwgkEjJXgHt9K56dOXVmU5q9kjStoZjC0qpklscZLZIJ4HoKkKx7oFaMzEoXJH3QMGrFvfGRWMbeUUZiyA8Icds0W18ILZrgszgt+7QKCAcEZII4+lEp1FqkL2fcgtY2kjWJg8MTM26QD5Rx6evTvUen2uqNJOGubVbUrgK6HcuOhVuxNRLLdZ3CTyQFxlzyQfYVlzX0Vsjq91NI7HGwDOT7CtaaqSbtqKNRRe12dRI9w1ukl5dRyKqKsWSuQnI4x+Oaqi2s5kMjMCcYU9CD61XtNGvm07MJUJIm5UcnI5z+H0qJNOvLaNR50DOD843njPYHHvXTHA1oI1dOorSsdLo2n2MM4/0+Fox+9klBI3LxwB6iriX0EUkqz6faySOxkRlPyZIz0GOe3pWBpSXiBIN8dxFHz2DAHnk/UfrTbeC7+1SvdNCA7Mf3rHlRkdB+HSuGpgpczc9zd1GlY0X/ALJnjSzB8i+Vwpm3fJ8wJGQeODxnPbIrY0S30G2sheSI8c5j/dOzGRWkXIbIP8JyCB/OuX00WUKj7XFG7gErxnJyCM8g4GKJb8hd0MeckkgfcAzgAfrWEqV3y20IVSw/VbWcXrOzeZKMmR1ySxJ6gdR24pmnWsbqzPJcG4Q5EewfMvoP1zUDavbLItxZyTxXC8y9AFbpgEdRzUMV1LMN4mwVIycY+U88GulQlyqJk1Hm8y60gmfybazjcZLcjJUdcZ7mq2oxX9pcKkdvBDKyjcGIJAPTp3x/IUSOWQTow+ZeCq/hn68U17shVkmJYjgEqWIB/oa3i7LlaC8UtUX/AA9Yate65GHuIUikLeXCCWxjGBnOfzr6X8K2cNlpdraZ2iOIF+O1eHfBWFNR8UB2JfyYmcZXCjB6c17zNiOCYn5TtABr2svheHM0dmHa5HykGr+KrW3m+zlkROgJIrPtdft5JNlq/lgNuYDgHPevB/jnqlyLg28bSJzxtOMe9Z3wR1DUr23nil1J3dJSpjkbJKYGMfnWkq+rutEe5RwXNBO59B6t4wFm2I1M8h6ZbAFZDfETUokymmrMD/eY5rn7awmSUyXG2SNsbFU4x7mrdzJHAB5ccagDGfWuWdWo9VodUMLRjZNXLtt8QL5ZHmaxj+ZAnlY465Jz1zTF8cahPNLutGRSQFwR8vrz3rBtLgT4e6jijLucY4yo6GrU+p2sUSxrGq7TjJGeaiFaq9WzSeFoLaJ1ml+KA/yT5UcZOOlX7jXoYIzN5+9Oq561wMlxIXVo4eDxnHH5VwfxWur638OzTi9MRlUKiKeWJIH8s12Qr90cc8GnrHQ9usvHem3Fw1mCrnoyjtXjn7UGlq9jY6zBgxpIUfnHB6cfWuQ+FM88N2EZ2bLA/e5H1r1T4pxrefDK4eWMOEAzxn8q2UvaRdzjqU/YVVY+Y4ZumOcGr1reSeaF+76YrLihVZ8eYWH0NXrOPbI3zYPU81wzSR6MGdFFJlCHI5Q8Vk3sOXO7GRV2zPzAkE8Z5pbuNmYHGSeg9a5ZPllc2WxkqxGBnOOBUTKPMLMpP6VMI9p5yTUrx/uz3Pb61tAymVbePcS208DrViKPcCzD5cUy1QsCp46ceorSjUD+EfjTnvYhaIit4UDD5veug0iDFrNIAMlGXp7VlQx7gO3OOa6WFVgsY41UHbkE/hUW1LT6HnBLWllL0DOxXn0qCCT9xknDMcde1W/FSqs6RoTgtxWWW/0gKDkKNorrjG8bk3szTDqE+UcHrVaWba3Dc9qilmYJ90KO5z3rPZ8seTj+tFOkOdQ0/tUkgCqwPPaq87sp5bNQW8/lhu5/lTJZvMI7YBHFaKnZkOpoSiQZ554pol2szZyeAPaoRnYePY0iAknJwP7xrVQRk5kys0zEHgD0rZ02w+0yrnkfxMegqhp1u0mAoIX+8a6fTZkXEKqW5GW9a56sraIaeh1nhq1WExxxcRxgscfStKSGzjhchlyVBYl88n+7+tQ6Ossen3MkMcZYR4UHpnpzU1rZwKRC0kZG48K33T1/I/pmvKrJc2p4+apSqRXkQJJuR080Ku3nHfnj8qtQQw/ZfLf+PoykgKe+aV7WHZFcwwhUichWLZyc56d6Jbpo87LWMnI+6Mc+p/GsHN7HltOHUnez2FN8iMhTeVD8gHpz2+lR4DZYsCAdw3Ht6fyqpdySTON5kaQrlgegyPapreFZbZBLEwkGcFHzgepqFZLUSs+pJNEsspnZm3M+SCAM+3FIjGSJnkUlVBLMW+9+dR39tc281vt8p42BG+EhixH3iQeRTZAC210ZI2GVIOdwz/8ArqYNSjeOwONndofFGqxybtqtgMCW5z0zxTB9qnYLEzqpIG7OQB7VNc+WqbnRvkX5fl659/zqESMIeEKOxBGTxx9Kp20KTVtiBfO5EtwXkQlUA4xz+tLaXcM0y7/kk27GJGadFZw3Vq0k+A+eWViMe9QeX5Oxplc/PjcDnP8AhT6Cs+jNKWKABYUEKIud3JGW/vc9ciop7WF7fMM7qqOBJwAD+NVpDb3XnBmjhTbuTeTnpjj1Jz+lSWaRxw4YvJEwB8sjOT61nCPmayUUKJobQSKZnZinCs+efWomv49qxLt64YMefrT5LW2mUrLbt5JyMp94D2rOi0sh3aORWjBAHzfMRnrW3Kn1MZO60Ogsri0ELuZXE/8AyyVANoIPBJzmo9Su4y6NtleVlJkYsWZ29fpWYI445nVkI2fd2nn6irKywxeZIzPuYdSM4Ht71zezSlzFU5aWCaQFVWECN1AIwDk+1OgefYJZGDk9j/Os+4vZIJUVoyXx8pXoR71esr2Rs5YR8fIAAcj1rblsi1TT3YkkyOyvKoTaME46/wD1qgvpZ5GCtmOOPAG0Zq/Dbx3rSCW/tYRGpIMxIBOM4GATzVEhJ1f7KhXjpuOKai2NU77DomBYgNjIAyw6/hS3V2o+WVQoOMcYwaaz+WN1zIihTx82MY7e9QSwwyjeJmOMnae30o5WZzpSQ7zf+nyUewAopBHFjm3QH3NFPkkF5EcTp5MZjwrAkHb/AIfWtjSL+7tpdkd3t+U5XOMnH5VlWGnxm8Ta7opBKMeASKulIMvHJKxlZiC5H5dKqvH2icZbD96L3I7q4kkmiYAMwLct2NZs0MxDOinbt+ZmIwR7Vp2/2a3UNN+8YNhlJ4PfHH9Knmura7tT9ogMQGfKVRtH0x16VnG0BKHMtTMtHtEEMZhSUSDBLJwtaINxpN5D5KwSGBw6zxHcC2OBmqkca3CxwQsGKEKFlbYFJPX2HvVkrGl5c2a24ljjkXKlsnOOqkHGPem6zjJJMvlfLceI1uryITqkPnbmaXDFT1yT60+WxbyfMh03yoGG2KQBh5vPJPNaOs6jJovlae8ax245Eci7njDfeOSM5rOuPEE0cCCJc/aekeR9znnjp06VlSququaXyNPZ0ldNsrSTXLRh/JygwQqYAwTjp/OkuPOtLsyXEIVEHXOVY9hxV+C836ksKs0U0fypHOAu05yMg+/rVPWfEV1cCSGXa4aTfIqAAHAxnA4o96TSUdCOWFvebuV21C4ur1LliimQAqEHyY6AY7AVY8ww3Dp5bPETgbT09z371Rsd017DDJJ5Suyjft4iVu5rUkgl0zVZJJ7mK7hgXMUig4lI9/QfrWk5Uoe6lrbQi2nN5j0s7yVlSzUXCy/PCFxukXPUDPWorqKSFooZLd4HL4dHXDcY5wfrWha32kTTMJreUSM5eMW+I1TJ7A1nancSmWZnzOUbcjytlsEYxn8KijUqOVpLQc2rJxZVvLczXRjWMADDLKDwefWpdJsbXTpftaRQvMAWLyfMR24zxQ939otdxSGPDAFWY9vb8KhEKi0WSbafMZtmWwy45Jxn7vvXReUNE7XIp8ylzRNMas8bOftWxPvBj29qzri6e4upJSOpJ+Y5/L8aqzzPa25uGWOTJP8ADkLnp7VKoW408TTXSRHkhcHnj0HQ8GtL1J7sc5VJxJ4JJGV5oXKSSdHb5tqnlj+OKR1muI44/tEQYLh1z1PUGsqRbpXKo25WzznjPcYrTsvsUSSSMzeYy4JHZs9B6UWdrMI3a1KciXSuyzOgbjgHIGex/SpJbkxWai1iWQqCHC85Gf5VctlhiZ4ri4JGFfLryvPAPvUgu4PLXyNowN2EAUMM5z/9ai3Kroq0LbmQv2hQFlsFjRjzgcn396eIYyg3NJtZgoAAUFsYC+1TXkl4YCU2iZjyq/3SOv8ALpVeGTUWt33He+wMG67RnPT+tXyp63M3OzskaEFjcNJHHJbGIqTgKd3QZ4657jAq9LDKNTMMkrpECoJRAzIpA2kk9h0xwapyahqX2MCO6k3xkpFmQqI9xI+U+mCfxqxp0OoWlmguI40m2cPnKyKD97P8WMAVyT5tbtIuTT1O7+CDyf8ACY39ruZ4djfOyFeAwxx2znpXrni29jtIGTcWYqMAV478FZoI/F8pJdTLbsSX4BO5eAPxr0nxupMsUvLLtx65r6DCvlw14nfgrSsjw/4qWC6pGJyMhZQxG7kAetcFpd9PoOsLeWqNlcBwDjzBmvYdc06KWVpCxRDwxA6f0rmZfCkdxEFRsqTvjZcE/TFcEarcndH2FGKUEkejeF9dt9U0hbgBWyAT6g9OfenXOzzS449K868G6JrGiLPLO7Kkp3PbgfKh7EHuSOtbM+sMB5ZYA10JfZJlaL1OgvY4Z1CxNGhJyW7j6dqPlYqvlgDPUjOK42XVH3g+YCPXOKtprjLDu8zI6+1L2YnUXc7S51C0sLFpJNiEDJrwnxfqsniXXGuI/wDjzhO2EDoT3NXviLrd5f6WLOxLsJXKyyLztHcfjUXgXw2tpZs18wVGIPln+dauPuczMoS5p2Rq+ELb7HGt0Id7SyfcU4OK9O8XSwyfC6+EgMa+WBljjB9eK5rRrSBmS4ERWNT8q+3rXQeM1hb4d6mr5VfJLjnnI5FaYVvlZ52PlF1UfMcif6QQvzc9u9LaS/6VhhkDr70+Jhk7ePTNQWq79STd/qyTmube52p6G7bTKXL9e9OuJC3l8nJJIx2FV41XJxnGat29sZIvM25+fFcjsaJMrBF8wsWPXjimz5DBcn34qyLI43AFsc4zQtvuuArZPH5e1axlZEOJHZwqWGFJrSaz+UOp+XuMdKdBamLkD/8AVWjbjcgXgDGD7VCetxtaDLSzGI3VCwBzjtwKW9uhDG6njjn2FaOnMIoZzwWwAvHFc/4il22tw7Y5QLx6kn/CtYu5i1ys43V5/Pu2lY/c6D3rMX+8WxjqcVclmCsQyB/rVWUnd8iqB6Yrup7WM5u5XkkLNgNu9qZ824cEVaTaDkxr74oZQ2cHB9PSteZLoZtO25VZWHXH4GrEUDY3FSR16U60t5J5diIWboMdK7jRtDit7I/bF3kr8wqJ1LaCbUVdnEMmQSpBA5JB4H1qJYy8gjjUyO3ChRz+FdVqEKT3Q0/SolYtxIFXgD3NdBoPh/TdNYSzeZcTqQXk4CoPasa2KjQWu5yV8XCmrs4S2lkjQW/AbPPbFb2jlI3VxISQeQBVXxvp62+uu9mCY5QHx6k9Tj3p/h+GczBWwPxqXLmipI3oz50pdz1DwnCNUt7yzjnZH8hpI2A43AZANZLy3Ec27zv3QUBgMALx7V2Hwp07yrqSZsFRGxfthcHNYBt7RfNDtG4fO0oe45GR9RzXm19UnY8/NIP2ia7FP7VH5Snz2BZgcMcYP4VJHcQ+YPMkG3nljn05qveWqm6hbCIrZaT5c8j69Kc/2Wa2LMy8HaM9+R1rnTVtDyU3uyc3KzusYZkOzaxx159fSmxFrKaQIH8zbsZXJB5HI96g00pAXaRkcpzuAzjn0q1eTT3EouGlR5n+bzHbLNxx9OKlq909hp2V0W7S9sVn3TW5XcoX5OMA9T+dQ3XkSzQLp88dvEU2lnyF3Z698VD9nSUh/tJB6EKc/hU7rHan7PLGdmOcDox96TUWtClO8dURLcTTMu1yXC/Mdvp6062kt2Dm4ujBMvzIiqWWRv7p+tRzeXHCUWLaJQT74zxTYrM7o1kjPUkgmonrpexndJ3sTmSSQtK0BQZOR9cdqbLc+Zb7XhOMknjAp+WSFo9rIp+bIPTFZT288jPHFdPGQWIO0AEd6ta63KUtbl28eGSNE3b9nzYAwBxgdKI5oI0Ak8zZkcsOTjt/n1qra23kqUmmdlP94dauSQK0cbyBIi6YHPb/AB4qW9bJieuov2uaM7VUruOVHbBp9tMOUdtkhX5CRwKit1lMTecSfLGAq4J/Oo4y65SRfLGOhOSozVRdthqQy/uWVkBkG7G3cwwOvBOKZLKG2RtIrPu5AOFH4981LPNhiFjJReGyP1pqqplDSQjaD8uCOTTa1sy1K90i1HY24jKyB3JXkswwP8/1qjGryXAhjUBRxjPGBUg80z/JI8zDOecAf5NOdpI45JDsK8bvUk+lDTT0FLVJW1HR29wHcyInlKmd2/JJ9MVHuCkedCxjyPlxSkxz2674VYo235ScEDvUC3EkKsirsids9RwKb7oalG2hLetBGxkkjbPpkEA1U+1W4xztIwDjq1WnuYJkRXQlwepHX8ar3VrbysWVVZm6lu1UpK+pEal3qx/mxf8APRB7HrRS/wBm2Z5YJu7/ACnrRWvufzD5Y/zEkNw8Mu8qHlfKquc7Tjk+1VluJSxklidFBIJUdT3oFtc7knaYRRKSGBwzEAdaJoZVmVI2kijLbsuQcg0nJFyabtFE0WoW5LMZlATC/d5yelPk1CzZA8ioJgxVgAcj3OetVWsYo7ncZo5VHzkL34qELDHGJFjZwGym8dSepqXT6kc7WjNGG7Z79rqaeaEy4WUx9XXgHPrx2zUN81vLfTxWEkscoI2mQ8hQOP0+tQiR5HSQKFQjoCBk/wCRVlboNevIypuzmNhzg+lRypNyHFppXKFxDdXQ/wBPvnuPKVwm2Qs5IHAz1xx+dXdBhkOn7V80x7jiV48kngkDjitA3M9xY+RIjMkamQLJjl884FNlnmS2yLiI+bgBTk4P0rSTcoWSRpJxvzMxtde+uxPqUsjrObgwCF48OoA4bPucD161VsbG4Zgl1CI353BMjj1NbjXbTRAN5Ibfx65HuelVpZ2Em2NGZ34ck9OaSnyw5UTOpTvoi0lz5aqtuEVcYIPO7HH51R+0TSRtlTFHEfmOScrVnEl0E2xLEq/d+b72aksDJHqAkmjjlhVyrJHk78dePTr1pRgnKxk25vRGYk2pOqfZLRtq4VsEDjGe/erMsMy2vlhikpb7xGeOcg++TWlq8sa3H2mG2WAyHKwgjKjPPH0BqsJXv5ZBEjpnG1iMAHHPWtZR5djRrk1e5HBp8zINxDfMC5Ye/b3zW1sW8lH2u+H3Av7w8KR0Ge3A4Aqm6KqRySTSElcNhe+f0pNy7/ljYsV+8p5XqRkVjUd5IpydrvYvskkFtIMWzLvAyqhiqkDr68H8zVHVDa2oMax+bCG4fgA+oOOnf86ZpMskksim12iSPcrE7hnqB/P9KS1W7huiqwAyDJLb8KQTjnNZ01NS1ZN3oSPo95CHFzbrCzJ+7ywOM8gkg+/T3q9a6Obi2VFeH92A0u8gcZwSM8kj0HNMilYW9x9omxcL80MYI2Nzg5Yn36VDaNPIju8TC3YHDR4JVhnAIyPQjPpUTqSu9dgh7z0WhUvIRDeOluTcxKWETSRbWb3I/P8AKmXNoq28cc0e91jXZGh+UYHfPvWgsbYaO3cKsfzb1BLBT2PsKgkguliRz5RWRsKWP3h1/CuqM5alSp2ehBHZT3CosjPFI0LEleQCOQDRIzTX0LQsYX2iEhmCqVA+8ePUVOZXM8aq2dzBeM5Jx0rPW6/0yVNhMqDjuMjPWs5cz+El9NCzHeXz2n2WTcbeSYzMg4UMo649fSqs0jMXsy1xDK0bbNuWBU5PB/hIzV9pGu2SZY9ibyGx3PYgU/8A0KOVO8mCVYg8HsMd+amK5Xexm99R/giy1bSreLX/ADGk+zN5Zw+4lScHoPYHnFeqW/jC11a0Ecw2Sgchj0ryyKCRrabE3lB0G0oR8nIBAFVFsLpdYQPdNEkMRJVmI3DHGe45wK68NjKkOZS2Oyk+RKyPR9VuYJIHj8xQCDgZ79q5zw7qItZLiykkj3ZyWwc5xxj2xWFJfTyz+S7EnYAWjOfm9PpWbqWnXN3ciWC5kQRbfmIGcsfQ1p7ek2ezQzT2aszvtR1+NLUx+YSB2LVweo6wGkc+Zt54C1Xg0HUtR1Ca3i1zeIoWcr5Z3bwcbfTrWZdeHbqRwv29xnsyZ/rW8a9KOtzrjXlilzQRO+rK0gVmBHcHpTpNQiDfun2gjkZ4/KuVubO/glmYCKWCJDvZ1YbSTgd+vfFUreSdrmOMycMOMCupNdzJOT6HodtcWUtktvIAF37jsOM1bvtU+0Xtvaw7Ps8RDH5QeccEnvXl9zf3ccm1Jec7alh1a+h/1bLk+3NJxuilVqR0SPd7TXrWK2DSSoFQZPOPzrjviP8AEH+0bD+y7Nswvw7KeCB2rzW/vtQuQBLdSMuc7AcKPwqOIrj5jmhPlRz+yblzSLNmN3TBBqWd1hljdcBV4PHbvVVphCny9/0qK5l3w8ZOe9Z8vMzrjOy1Oi01lumZYySN3yj61pTTW8cQhRtvl9T61zHhhpob5WZSB3P92uijWKSVguGGa5qsOVnRCpzIz/7Vjg1BYJOjtyQetbVwFUpNHja3ANc54g0a4d0vLVPlHf6VraW0radHDKpLDGD61coRUU0Zxm3Jpm3FKu1d2au20SmNm3FTjj2rLXd5RX+lX9Pm/wBHI5DKOuawtbU1bLtwoisl8tixZgSwOOa4PxvfqtwtkpywAaQ5+uBXq2i6BNq3h+51Ak7IlJjGerKef0r5/wBY1A3Gr3UwjJLytyR7124WhKb5rHDWrxTtccGDHLHntmlcjoWANQWsd1dttjhP17CtrTtA8xwbi4B/2UrqklF6mP1hWuZPzthVBJJ4FdBp/hq4mgWWSURoeoxlq6bQ9FsrcDbtVum5jk1ev7qzt7lLVHyzcEjnFZttmM8TbYxbDTobFsQqzn+Imr8lrealkRyCBAQHIHOD29qp3urWtjdxXHnObdWKyiIDeCRgdeOvNbfgC3Y2093Percx3N0zI5GCEC8Aj1yf0onT5KftHoRTm6klcwrnWdP8L6bE32JbgyM6gqOeCRyf61Z0DXtJ1cKkKukmPmDfd3elc18SWm1DVJGtZlS2thtcKuAn49CcnpWD4TW6j1GKRd4hU/K5GB1ya7FgaVbD+8vef3nJiIqU2dz4oizewyEAhRsyOnHNS6bBIXEqRuY8/eC8A1dkW41rS5Jd8TLGy4JZQQScADJye/TNdl4Usfs+nJbNh8fe9zXk4elJx5ZaWOnDYlQpJdUdL4WiFn4Nv7x4jFOkDEuw7EHjH5V559rjW2eGGSJFLZYheSK9S8X3UOmfDy7kmwqzII8e5IrxSxuNPurkNazfMpO5SeBn1oxtKVNRS2S107nFicQ5TcjUtxdNZPNHcQMiSGL5iec885Hp/Oq10gVF4C98rVuC5aKCaFVbZvBHGc9jTvNhjQtM6+WiFFDLkFiO9eZvayOTdLzM+wNmkbmW4kLAfwjvnv61Jbx/aAH5VHbgE8gfSqyGRYlkjgKrzlOvHqTWhZtcvAfmUCPouccfUUTutbBy2LFuLjTV8weTub5mDD0P+H86S8u5JSDKUBwFGBxz6+9QSSTtG0jKXdu+7gDvms59W8t4wbc4Ybt/O30BBqkpSWhEnJM27hUmtY2kiYzq+0IG+8uOv5g/pTEmddw2sDz3+6Kih1KS6QLjy2PWXHUe35VZuLWC3i+0B1PIbLjJI9P1FZulfQV3InSH7SUihlXe7Zfc/wAu3FK8JkLJNJs2g5YcY9qr/ubWVZIZFK7OFJzn1B/Kr+qSx3ULTXNnGqsAAyuQBkdMDgGo5HfbQtQUl5jLeG0aAs9xJ5vCB+Cig9cjv+dV0WGK8ljS482DcAHI2/Q4PT/69UkkS3Rv3JVSgI9eOc/pUUN8+QrM4R17gkLnPf0rZUoxfMD0S0LTog1Fo1lduzAenrQ/7mItJOmMEZOeK07OxsGhbzNQW2uJ2HlySRMynHUEjlfyP4UzXtIubURssckkFxKEhmGVDnHbdjrXIq0OflkxxpSa5uhkBFVHkN2zKRlQBjPNTtEskKzCSMuzYwp5wB1qC7025W4Nrcs0UiHa0ZHzY7dKkt7i1Vo7ccKo2lRxuro5VJcyI5ddRtxKsKRwpG6HdkyA5B9qEW4jJk82FgynacYXPp7d6bcO2xYwytGTuwcnA96SWSI8oB5bHGwDjIFNNWKc43II2VUk+dldiAODn39qkFvGpbzpC2ANxPQegFSRQ+dA8izFlQjjv1ppnkERhRYhuyRxnB+tG7M99SxAokiAZ1cox2sy4xmmwW8ccqK22eNG55YA+xI5qrPO0eA5Kgtzx3qaO/kjwI2wCOSVBH5Um9SlPTUuPYksSbyNDn7vlk49utFU/Ikf5xcAhuc4NFX7Rf0ivbSKRuCFZ8F4+/vzxTy0ZDSvuUbe2SBVi0SO5lS1toVO9vkUsFyR3ycAVn3LQ2146KzecOH+cEEfyp21tfUVktUzQ8l1j/0WWF3I/eI6HC+nPfIrQ1qS3bT44WhiW9iZUwmFUKB1I7n3rL06+tzC0uzMoIAYuNu0dtuOfzqsYZEUTP5pLHPmZznnv+dRKDnJX6Gqa5fUfb28SqRPIScHBAx3FWYI7WHKwznc5JJbr16VUZiJY2ZTgdF3d89MVLcWYa3a/uJMcFY44lHXHBJ9P51pyN3VyIxs9Ccz5MCtIwYg/KAMZ6g0zy2muMLMrKMfMVOVOahW3xIkk17LGip8oVdprQjuIfI2IoUNjLHg5A6/jQ1FRHzaFJ4oV3L5jGQsSSo6GpXWaKIyPIgJ6OMc9eD7VNJ5jSCWOMmNiQcDuOn8qvTW+nzabDss5mul3STEvuTbnA4HQeufWspTUbcyJhBso2cMtxAJprgK6fwbMYYH9T7+1JFOjXLq7bVdsMc4IPUf5961ol0+SyMl3JcR8EbosHJHRcHH51iTC2gy8glCyMNxI4/z0pxqqbtbY1aaehcnj3XT3KOFQ5MWD1H41aaJrWxguIjFtlJUjzAWUqBk469+9ZVzfIp+znMaJs3d9oI60+4mtd97HZyM8cix+X5i4cEgbu/16U+SUnzLYzdlcVtQnjdiwRiWIA7ZPoKn+WKLdHIY3cBSc8k+g9qrw26zahFZsVSNQGe4dCx7cADqPp61YFjdSWxmDQxwrMIg3WQnGc4/u+9JuMdzSMHa7GTNO0w2j5xjJU4UD3x7VDJNLkwNM0xY9ASdxyMAD8Kt3Okmzsbe6n2+XdMzK4kVi5VsHIBz+eORVRbCO6ZpCZRIqgjGQYiO3vxQo62kLpqy1DeodOYywSSNx5ZA4HPTB6/nSBXmaLzWWJ5CeEOCR24HA9/etOeGGzsLV4p7yZiCLhJ7cqIX7Kpz8wx7DFZMouJbrzDKAq8KO4+lDhFaxYlJRd+xbig+zn/j4aVSphlzwJFA6cfSorqaNtjFzCC+1oyvygjpj2NI2oKui21s1khn887Z8tvKkYK4ztx6HGar3s0O5VZGkZwNuFzjHFJc+1y51ZNakqpDNbzFWiUx4xFyQWHUZ/M/hSSPFbhRHHEZTGD+5+6Py/i5xWfcrJDM5itn2dCxfGT1yP0qqbs2bwvMZcvkgAZJ57Vp7KS0TD30i/5tzLcLHFIACo+UHAUeo9anMxtyQ6v5WfmJHAHeo0Z2sfP8hIiCzoTlTnjp6/8A66LKWGeR3vLgRD5hkjcc4+VSPTPFWoJtCVNz16lqO/RQ77dsiqGI2bMA+nr1FIlyrR3CxsIvk4B6P3znqD396DcWMUgd5gWIyir2XPUVXt3t7652wXJRkH93KkZI/A1nJe8VF2dmyKK8VblVOC24BiQQQBxx2zmr9yr2kcbI8m4tuGU5IDc5pscEe1jJFtELcZI3MMknA96rRXl/cSOY1SQbC0gkQEcDjHpUxTk/dNKVOe8Wa2gS2keuR3jxlZpMxAqDg5HOR+HWptYiWK5nwuGDnj0FZGkSTFDJcLINuNigYOOv5Vpa3N/pMVwW3LNGsn1I4P6inO/Krnt5NUfNKEtzKureOWxmhk+VJAd2e/HWvP1hWOfy0Khkfcp9ea729vI9wXtg5ArzbUWMesy7H4DnFdeDblc9TExSszOu223D9eHNWrP97IvHI/Wqt0WWVw33c5qxZvhg6tg55+lerOPuHmqXvGi6ewPFNW2XO45AzVpSrKjA4DCntyyhBxj1rhcmjsUU0UJbUOCDnPapY7WHyArg7l+77mpZiy5ZuAK1PDWly3zx3c5CWquM56t9KacmtDKo4wV2TeHNJudRL/Z12qqkh3GA3tXaeE/CYgQzamwO5sog7gevtTvtlpCBHEFWNOmOOKhvfFUHlyrBcLLMu1QinBGeOPatIUFvJnBUxkmuWJd16zsxfwWMCrs2kso9zXOJo11b6i1kkTuAx24HBFa+kSG71p7k5YDYgB9hz+pr0C0iRgJPLGcelaeyUtETDEOnvqeaXOmXdq4hnj25zgnoaheNkcQKjeY5CgY55r0y902G7Mb3Ee8xtuAxxRL4d0+41+11YvtEZDsgPDEYwMe1ZvBTb0N1j4r4h9sr+HfhvLHdZjkaN1YZ5Bc4A+uDXh9zpWjPMw2NG/3sk8ew6ehr2n4sX+3RbW3jIHnTZIPXaB1/MivOEuYIpiGYOD95vfng0Y2o6VqceiPFq1rycr6sm8C6bosuvW1lJp0EqyZXayEnkZyfTp3rqNU8KaHuIgsUhPrHlTVL4d/Zl8W2wiVUJDAYJ5G0nH6H867LUFzeMuOma1wXvwdyqMm4nDXug2umaLeXayNvSE+Wz4wrHgH9a4eO6hRZI5A25ByyQl2cnjBNeo+MvLXw86zYEbzRo2e4zk/oK8/RtxlSFEjGC0R6E4OcZ+lGJrwpe5bXvczq1nGSVjDuF0y6TbcWlwyg4yo2hmyMD+fWu1soYdJ0axtYLdlUQsQoUkgHJy3cf/XFc1oVrZ/2vDBcW4VHk8whjgjA3cDqOlbdzqtreWmoastxMfJLQJuXCtnqQfXPGPSsKs3USitjrwj15l/Xc5CHRW3XMt5/ptrJI7KkhCqCfpycUr6HCku4SIkJUbfKJT5sYJx/k0kN5cpDEsyFlHGcdvU/n1rfFiY41+2LueUbrdQ43MSeM4zjPpU1MVXg3qeXUqVVN6mXFPbWMaYBka2jOGK5IOP59e1eofDq8/tbRbPUPKKNKmWT+6QSCP0rir3Tb21RtIu9PgieNxNvVV8wgjgM4J4wenvXefDaKzt9KihtHkcKxEm4ABXPLAYJyOevWtsJNc3K3qzXDSfNZlj4yoJ/DulWsy7reSWQMAcHdtGP615RbaTHFLJFbIqxdm3fNXr/AMZI1/4RrTFLCLfeeWJOykoev5V5jeWWqaJdtpt2yxttDgKyuCp6MGU4IxU46bU2kZYi6myN4V2lBdH724puPXHA/Orks3l26qZtkLYJKAbyfbP41jT+fHC8jQS3BJADIMjjqD6VHLPO8SNLtQ4AQl+o+lcEYXdzGLk5GlbWQl3MrSuWPmhnGCBjgNjof8KuSC8NnHPAn7tV2uxHy9Pu5FVbW21jUNtvptush27mC4JKgZJ/Srci3Ueiw28pkh81gwiBG0jOex4P1FFak425jSqtdWJCrNDukwqkfMpJzg9RWzpFlHqCzNth8m3U5LFcgDkgD8qwrZpkDGWFghIG5xx17U+cbYJ4xKzLw4CHGTnPJrCFosinV5H7yuiea+R5/wB0saIvCkdBk1Q1XULqKcYkChE4UjIz/hzSRNExeTaWMg+4fu49/wAaWxbznmZhBF8gKh8knsce9FrPVE87kxBBdXlqJMSQb38veg3BWIJx+XNbmhBlFxp15d3MttIu4rDgbpBjjkd6z3u5LdHSM8gbyoPGfX64NM0q+kUrvdkZ5DtxnGR0yapc1tC1NaFu6sJbC8C3NtJGzAMY5gRyeB9Kmit98ZVBsUNgj+Itnp9Kiu72S5uneS5eXcMH+I456VDHdN8yRszTKuWYnop/rSbd2ugSknc2oYb5rKOOzs4ZJXmYKsbjc3GcspOOPWobm4W4tbeKXUBcTljlGDfuTjA5PB/CsyCWaS4JtZfMlVSgwcZqOScRLEsqoSjkSlDznP8A+quNUW58xtGrHlNaW1jcR3tvDIHiwsszyZWRu5AwCoqncNYeVbjT7iF5pFImLIcqfTPp71Bf3i/a2YSztCVwylskgjn+dRafJDHbsFQhNnyZ6nnqT61tTptLfYJTTbFE01qge5QE7ipZfmB9/pTLmR38sMn7s9WAxj8Kb/akkKrFFbyTK52lSvIq9Db217b301/dvaSRoNmxNwLHt7Dtk+tbSmkkmiY076dSlFcRtHg8cnhF5yfX0p8iKyxvCxVcEE4zzWewHnEI/wAh6EnofrV6xt5FhGAJWJ+6AcD60pR6CcHYZCsYf95tIUZyQc/lUstuZczKFRcN9SPekuwPMTDhEY7cL2P1FPju5Y1ZfMBjztJPOaEkiVbZiCFgAB5ZHY7qKedOuWJZbgYPIw1Fa+yXYOSJmmYR3PnRqp44HZT/AFqRPIu2aXyYxt6BjjJJ5/8A1VSs7aKW0neSZFUsCm84ye/0wau2tvCsZjyquDgENnIPcfSqlHl2Z0Sg4vRjHFuLhFSKLO4/JnG4+1aumXV7bKBGymMowdXUMOeOh71SY20Ntb/Zn86csA7PhQD22nn8atWVtayXUssshUFSTnnBzUNNPcmKeiuVxHF5jTeepkBwrJx2xjip932cpbSRqWUAlTg49qn046XBMpMFzNBk5jibaSQOOecetWNW/syW1gjsLF4H25aSWUs0h/kAKr2d1e4Sj2M17lbpQphUspIxjoff8KLe3nuGZvJSJQuevPPFNmMawLKxGUbOwZHHQ5+mf0qOzYxxTyy3bEZDKuM5GMfj1/WokyVbZmnDDe6dqsKmLybgMrKjAPkk/wAQ56+ldPLrUKf2gtvYoLy7QRvM+CcdGCrgBc+3SuGsZdPkie4kuZQYTkR5++c/yFTw6vbjJS3l+0MNqup4UZ5A9MnrWVeCqx5WtDohVcFZPc1NXm06e1t4oLV7eVBtd2ckSscdB2xxVCNJGVpPMBiZjhXHRh3Pp6VFcarJCyeZGA7xjLBgTk/y/CqayMY3+V5C7ZYH5RjH5elKhRlFbkSvORdme1mKwtEvmBTvkzkNnp+QJpsdnaR/vXmPnD5V28gDoR+X86yJI7qG5KLPBsZAQS5BOe3v/KpmaA2UiMt1LfeaBFtIEZXPOT3Pp2rWUeV6GbozijWhKwRbYFVwvPzH7319P/rUn9oQzqBIs3mIcY7BT296rwQzCJmkAMpbAQAkc/4VaEg/suHy9PPmqxaWQFvnUnj6AY/WsnDUIwmt2MmtpAxtrVDK5wzjHX/INOsmmhMckxPl7iCAOSB7fgaqT/aopix3LJuzzkFgeh57VIt6qsIp3VGyBnAAP5cVpq1qXy233NTUZjNBZNHc6mxkfzZkuH3je3BYD6DGTzzWLdx3coZ4/kEeFLdN57//AK6uSTTSOqR8tJzkEY59PbitGGO6ddsKo22PJMh+6M45/wA96aV3qhxhGU9TnLe0uhcxiMSl4xlBu+UdefqKtyG4UJcOXIXah5zwAcfQCtDVZrXzYZONwwuQOeh7fjWPLfO0/wBkjO4RuocOMgAZ7fjWrSNpyXwl2Frm6u3ijVHKr5gUAnI7DpV2wYSXjWerQvbQKpkeSKDe4x0wMjqcDg8VXbxBNdSRWlzJJ5FujeRGIxtjB65xjI4HXNR315xHHazReXG5BZwdxJwAAOmevNEfZxM+YkOpN5Js5Ej+zSOCqlOhHuORxn2qRtPsvsL+UsUZf5yPVunJ9DWXcJGoEkM3lsVGVY9xwTTLm/QRSD5y6ELtC4X6HmnGbirCjVnSZJd2ySxgo8c6qv3U+UxqO35cVUtI3jhmith/rOdwUYCkcBicYFWo7qyByzF1cnAzjHOeMe/8q1orwNJ9n84PEVBO6MAKMc/TPNSpWvzM1XJUd7nO2dtq0ym1sVjnEbbpZBLuwnr/AD5rYjeNrZI4CIbgAbmLk8g5zkHrjj04qPTdTdLq4VLVolBILKdu48bRn0x26Vq3upXl5GV3RtDgR5QAPjoT09TVqT51zJJG0ZRjojPtb1i6CLfNOQ33m5bJ5PoRnPHtWpLp9zfeG2lCyC4hlZolI5ZSBkfnmq0kdpa27z20csBwQVdiY2OeCATwc1N4Tvby41FbXzFlnmDIIhkOCORx07Y//VQ/ZzWj1KwtT2dZSvY4a5vCH3MpBBxg9vb61xniGbbqrbcjJ6AV7V438DyXFi+oWK7LxP8AWxYwJMf+zV45r0C7VllBSUZBBXkEV14OCpzV+p7det7SDsZ98w+RM/Nt5p1k5C44PPXNUZm6Y5OO9LCxz1zXrSpXgeeqnvG/bTM58scfN1rVgKsR9OK5+ynXeq+nWr/2n5dyt1968qrTbZ305mrFDDPcLHKxCswBxycV6vD4bVLSGGFgkSJhR3FeY+DbWa51m3kaMmGNxI7MPlwDmvS9X8TW1u2FZzMeir0+tOjHlT5jkx1RNpGR4j09LCBIfleV+i5521hx2MItTmGNbhM7W25OevUVb1K8mu71/P3By2FBOCc9Mg1RuGYqAJJIUYcHHU98Yrlq1JTn7ux41ac1JWOi8CgPCsjc56n1PevQNPk3KUDfKOhNcR4Oh8jTUyATjnNdhph+ZW5AzXpw0aO1/DdmzbrGZNoLdO9QwRgXDEdS3AqztVW3LjPtRZqiv85BIyx9veu6JyyOB+JF0s+ui0LR+XaQqGVuSSx3H/2Xn2rkHs1Z/kRxyAqsTg8fex+NR+JdWe68QandBAVlmJBPOVBwPoORVWO4klIjG8AnHA4Ddhz+FfP15TlVcu5ySnJSPRfhX4e1OPVF1eW2kisoo5EWRk4dtu3hu33s4rp3jZrly2Ov61m/CaST+xdWurnzS/nR26An5VUICQv4mtpcNMZMV6mEhan6nfBe7exxfxFt/Os7SIzRxR/adz+YxAI2kY4/OuRh021eQFbiHGS3m7sJgnG0Y6H+ldn8UIYWs4Ip4vMjllKjnGPlzXATw2xMeBHawL8xy3A54wM9evFefjJJ1Wmc9acIyd1qXLZLOK/83zUaSNDhUGBt28/4Uy2jg/swqLeL7PKxZoyQB168+/8AKqU9xJao00dtiM5CkZK4xzT1f/iU22pPLAqhgkcLqT5pBy3GeB6/lXNCMnqjKFZtWj/Vy9LptxHEQSBDtWSMsgzgnoccc1Xt5C9y9wYoslipbOCuODgE/hzSahqd1fRFZGgtElb5I4Y9qKPZecVYh1ZFsZoptMW9a6lVhcsvltGF9AO3P40ckrvU54xi3dmlqdnaQeFbTWI9QSa4unkRrVPvRBeNx+v0rY+Gupm+0yVljRfLlVCVGMnHUj8q4vUbFo7l47STYxORzwjk/wAOf1PvXe/DrQ7rRtCkhv4fJuHuS7qJFcfdXBBUkHPNdODcHVXc6cPT99SXQ6L4pW8lx8NzcbVdra4jlw3THI7+ma8UlLyOszL67COnHrX0fJpsGt+FrzQLgOq3lq4STaSEYEbST9SPwzXzt9ilzLYtGfMXqucAMDg59OK6sfT1UjPFxbdyvLIWYTb3hnH3do61NMIplRmjQMpxIdmSpP8AjVS4WSe6WJA0n8JVBk9M8fhU8d3tVOxz12YBB/WvNirNM5oWRO0wtZFuWbO5Tt65HsP8ad/aMcqqtzJKozuDKR17VDK8E6l+N4P7vqSOeazHtJFDOrBowwL5+8R7VWk9w3djXOoLIxjEhELEMqyckDNTvN5kbOhG0E8HjAwDWTb2uyGNlj5V/wCIAnnn6e34VNM7eanlRlDuOVwMOPUUOnFaCUV1NlLW+bRE1CKApblmjeQYIzjJGOuOOtQSW9m0dpNaXrT3koKzQGPasWOwbPPH0qzpeqrp1vNcSafazrcQ+UVmTkEk5dRxyOmeay9QuP7PuzJA0QR+VxzvB6HPauaMZSm77dPM3dOCS5S/BLN5YjDIBg5Xbn9fwqSQOkMX7va4xgZxgf5NZjLdalhbO3kVs5K7gAcDsT/jTrxdQstNtrqZ7SXzrgosKt86nH8Xbt0rf2b1Rn7OW5YaBmukEYkUlTkr1wenFFxKhh80DLA4dw3UdMGoBqN5BBH5sYWUsMFdvA+op8Qky81zlFcBuoPJrOcJK1ybW6E6XkwtljFvGsQQ/vEOG56c9TzVdSrJKPMKjd0IycDrzVnDTKn7wZJOCRtBGOv14qe0sZ2lxIvlAqCCB0B/U0mnbYafkZ5lbyFlT5cdRjOR0/pU0zWslvH5cjAluVUZyfxq5cIloSskCSCMFSoGRz3z+NPaa0+zs8cEMfThl6+9JWvqjRRjfUyLcXSqcKWEh3KO544rQt5xKpVoV6FTvJHPrVeWeRZPOOQi4VSCcsT3x2FCTSLJ5csBjRVJXcNu4Z5570NPdIlczZPEkcEkrSQhWwhJJJUEc5H1qZJWwpS4JyfmzkkD/CpI9YVLUR+RGCOoYbt30BqKaWKJ1jhJaN2GNqlpDxz1HIoepso+dixJ9lkYyptwhySwzz2xVXbbBGbcpB6LnHNTvN5lwfPl+ZMIm5AOPftWal5Cl8A0QY873kAI/Cj0IScXqTySah5jbC+3Jxg9qKja+g3HqOfQUU/aT7HRddiOKOOaB45oY5I3OzLKMKvXgdjnHIq8trpsA8mNnA24XcMkEYPT8KGSOOIK1wAXA2snVgDyR6d6rs7qYpBIpDHG5RjB6ck9a0cWr3JqyabUmWZIY2icfKYim5PLTiMnr17Z9arJPBCAMSjBDBRyT2OajaULBJGxG2Rsyr0yAemfwFI1wbeDEaOFkJVH6YPr9OlVGle72MedWLEeqLHcCSGbI3fMD1PoD+FF1qS3TRqxAKgqMcA98is8aYwiFyt4Aw/1q+p7/nUV1bosiGNWZSq4I6YPH9B+tJ0rvUXM+5oSXMXKNI7hQSSepBHIpbRreN/mGxBtOXPQcZFV5IY/s4WNlDxPt+Y5yMnPH1qOW1uyizLJbhOcZHJJ9ql01bcmO+5tXdzdXxaF7lEtYU4jAwvB4Hqe3U0ltZO7+ZKUgMWVlVsjOO4x26fnS6bMlwssd0VRhED5iDkHuQP8+tQTX0kkYeFRIzALnf0IGBk/QCnNe7c3clHWxZuNMt59UH+lGMlzsTbkKPUH/Par9r4Zt/7Ma/n12Gb94V+zqCJEHPzMSMDpwAawbXUpzqDK8RaVMxqR2Y9z6+tMXUJJNSNiv7vceERiTuHr+I+lFNtLWJtTqXjZpalzU0sWXz41RGBwWJJZjxj24HT6VWe3nk/d25DNuzhVJwvrj0rRsrQXQZ7hmgfccxfewQOM8c81FdahdWM63um3k9hKgKeenyNsPBHXjNRZzd2E6Dkua5BbyXEYZVLZPOR2/wA8/nVjSNzRS3M1xIkaROyAw7wSOce/61DbwzNbR+XMAzHL72556H2NTx6hcxr5fnmS2hiKIH6IM9QfX+fFZVKbSViaajB7lq9jjuJt1yboyqgEzXKsjhRjAAPIBB9KymWCQXSC3UAg+WwILIoPIPv096tXl1M063815LkorICc54wRz9D+GKorcWnm3LvbyRF1I+QAhpCDk7c+9XSTsk/wKckp817hDcOqmGGErscLIHwpAHcZ569fqKs291i8ImAuLctxhtu9h0z6HGevSsWGKea43QWQVgQ0cruyrvHQAehrfsYfLaa3u4pIrtoxIm/afM46dODg/WtVBJ3W5pDV6MdcSW32iXZa/ZmJLANJyQByB+vNQXsMJEg/cbGKgMBhjx/EcZ4qC4gjt5VkjaWR8q44yo9vyx+dQT7WufLKsWyNoYEgr+gJ4qb66mU61/dQhjiVvs86tGHlCkRrgOvHAOenQ9etSwsihQLdliyDGcHG7Hc/SrVjEs9y9vbzKAz8SSjhBjOMjPPbj0pbhkE8dq7SC1j25AkG2VupYjt16YqE77l3jb3iDVI45kiWOLey7N53ggOy8jPpnP51n3qyQwyLahWVT84bL5/Hp+X1robiO3NuyRWwWUMXbGCGbknB/LFZ0Ui73TZIszkeYzAflVRkl6GHMm720Mu1eWMLDHZ7XY4MYxkc8dOR0/zmraTKl5Iq75fJA83d1ZfXI6VryW9vG58xY/MZVYtuA6KOPXt+NQXFwpCqUUt52N4HB4z06nrRKUXLY35OZpolxDHEJJ1kI8sYXGOexHvz+lSPfW8IVsRxskYCMWyc4/i7delZl6WvIF8oBCG2qpkAxg89fw9uazNQvreARu3kvA7puZGOFI3Z3D6j8qUYOq7BytOyZtpqv76T5YpU2lcSsDjP16D396l0bWRaarb3e7zJYHWSGRO+CeCepHasq3sILuyGoyTJKjOWbY+3JwB0Azjntmn6p5MRZ7eSGMEq0gIYsuBkjB6dz+NWqbhL3dx1aU1qnse9eJR59hFPGQElRZFx3DDP9a8Q8d+HLbUZ5XGYpR1df4vrXrXgqVb74fabI8jM0URhJY5JKsQP0/SuT8RW/mStIoBXJXpXquzkmelSk3A8Ln8K3e9vKZZQvbocVOPDtk8G2KaRZ8fdc9/pXpun6cDeSjAJI4rB1myC3zRtiNwPlfHerqVKijdMl2W5w39hzRtsF1CB34q1a6VbxXKtPdh0B4jXq1as+kX0oDGHCFtvmZ+XNaWiadBa3axvbGZ3TIkwCoOMjGenTNcU8VZXCddQ6k0N8WZWIVY1x8i5yR7Yp+3zt5lSSMA7lVwcEdiR9KLy3t0dJYz5DqpLF/mZnOOPTHfp3qUStcKLdbt41KfMACxB9sGuZ1Ob3mzj9svtPUV51lhZmQvMFwDyTnuRVOQSZ4+WNcLzgk59Pzp0saw3O0STYdQAJF5XOMnHoetWtHjjlvPsssry5GI/l6Y56+gwfzqY7nPzc1RXOs8OriCONlP1rtNMMcUyKVyCOuK5OygYHK8Dpiup0SFmYSCPBHByeDXs09Z2PSqaRNWNWmnOwccVn+ObyPSfDF7cKQshj2LjrluOPwyfwretY+NxwPpXmPxov3uLq20uFQ3WRlPAZv4fy/rXVXmoU27nIo3e5wUMEX2eOQZ2t8gdslmGOrAc4/SrLyyahcQxt5ECZSPfHBsUL2YhFyT6nkn3qqs11DqRmuFMkXleUm3IGPT0NeifCLwvDJdx+Ir6JY7KFt0CynLXEg4B552gjPuRXhQUpSsupVr+6jv9I0SPw54WtNKZxJMMyTsOAXbn+WB+FQO0KR/JgmtK/madXkY/M2Tg9q5rVytraPMzbUXJ5Ne3TtFJI2cbaHJfE6QyJZh5Ake8t5mf9WOBk/nXCz6dHcwzXFrdxXKLKVUkEA46Eg+vbr3rd8Qa9Y6pILEyCaSJ95dcYi9if1rAuGCyNLDOsm1dsZQYBx14/EflXkYq/tWcGJhdkkljnTiZbhDI33VQkAeoOevGKqTLYfukiiSNoU8tQScIvcjnk5ycn1qKS4le1RljfzAWXk+nQjjiq1tcXrW6Q3AieBG3FcYbJGOvXrioipRWjOdU5LqLLN5N2ggUMigH5xxz6e3NWjdGSBvMuJPkfaUUchcdRnjt0pzRhtsRwdoLDsBnr9RVeOGFJ5JJFxn5TGJMkjHJOaEr69iYxs9R0dxfRyjdIAxHzcg8c9D6niva/Bdk9v4P0lRgs8Pmt9WJP9a8Ga98mQG3tU2xngOcg8frX0d4LDf8IrpLXEeGNrGcdNvy9K7MJFczdjqwy99nWeFV2yYlY59D0zXhPxr0mTR/iPf/AGONUgvcXQ+fCnd98f8AfQNe46fcMtyiYwK8s/aYhliudGvo9wfZJG4xklcgg/qa7MTHmo6dDTExumeYTrdXF+17GzF3OG8lMBTjB56DI/rVG7WS3X96S82CBjptxxxVqa82xiKJyI3VXUnjJ+n1pk1yJIysqgAqMOcZBHp+deOubqjhsnoUlkEIWaSQgcbgAePrUw1BVnQhldFOQeQGHbr71CojnlOFXYvHI447e/0oNo7BrZnRWBAAC4Cex9BV2j1QuVbF2O6eUM/kkqnXDcNn+Ko7u7aMxI21lJ+XnOPpUcsN1Z2/l7dmccnB4pksF35f2gJ5oUjgMOR64+tCjFsm1kaMN/JcBWj4IQr8wH6D6Vq2scEel7bhAGKcKBkup5BGemKwo5vMgZi+HwM8Y7djUs1358okkMsrqu1FHQdOv61lya6FwutzdhUPbQxYKojZIGCMDufxpl3a/bLpG2oiI+UDPnZ33t6n0H51zsd5HGB5ySDax/iwMkenpVy0vlji3qJApG75j781XK0+ZF+81chGgywCWBbrc7LvG5eN4zz9OTVrS479IoIdSQkxt87IMdB+vamyal5PluyssrfKAR1FTrqEYkXzLrcGHyqz8bs/pVyle/Mg5ubdGglq0zS/Z4mmcj5NzdR249a0TJeQiKF2Eb+WQduAVxnAHc1y39rXEeoSeYkm0feKE8j0H+NOLzvdGFLqR4CNyMxycHtzx7Vk4x+0ONoxdzegnkljxI4BPylD1bPqfWplt1iaSGSIIg6Mx6+oArEdbqCKO6Z03vyA38WP68Crq6ncCBVZFuHukxG2SHDL1A7VEY3FyO92Mi8tH/cscb/mVhnC+mK17W4811CW0cpVDtVl3KvrgdBWcJJLy23i3CLj7q/KwPTOe9LC0lrbRW43Rb8ljJy23/8AXSUejNYRb2LtxEsksTiFYwAQylAMZ/lTLaK32z+bO0DxOAmMtjPes9tUWS5KM0jInDgqdx44xSSSYkdVdZA38RXb19aXJysmomtXoaMVq7QT7mjmcMcS7hwR35rJvdKkjjWWMEpkBiGyQauNcSXERi8pAqcM39feq0l1uj8veJI165OAKWi2RMpJq1iwnh/UnQOi25VhkEzoCR+dFWI5n2LiKTGB06UVl7bzD+tzEl+0JPA00QXeuF+YFiKrNqQmaWFMARjv0Y9MVJIPPPlcmSIFUU/eIPOfrTEtI2xILV0aRGbJGOnH416EKfc52mRrJKA6Tx5KndlTx9M/lVldR82SKORQORlgPu8cVQhcx3JWOYxMWJw3GFHb6057hot+2IMhwEYSAsQD/wDWrWDSQ0i757LMIowJEAw2MkkbuaknS7w6RsnyHA2dvU5+lQtefuREszI+/O4jkjqBn0FFvcyTZjwkcbYzg5UnOM/zP4USXkVbuVB9vjmeQtI5cAcdDzVq4kb9z5RG3GW56dsVVZbqHCAEDnkDjHQd6a0oiiRj1bBbPY+grmcW90Lluakc6pKVjYSFTggjhWI5x69xT75t7qkUbABuSSOBjk1TiuFt4APLG9gCCTk5Hr71KL5tyyKpbH3sjO4/T6VMkkF+hPGfLDsqHb6568dealsJVUiaGEktnkY3NjgZxVNZjdT5NtIIY13hVyDjOP54quIJ47gTNJ5eGztHzZHb+dQ6d9zVQaWrNu2lAuEWabYwJJGfbp+eKmv1j1C7k8xQdpGwleoHHbr0P5Vn28qxAv8AZ1mWM4di3O4/So4r5TcPMWfzlQko3Tr8p/WoUWm7LY2crotTTWskYQebEjEnCnG4j1P5/nSebAk4WKZ3TJUjpkY6fXpWdJeqZisyKS2cDHTv/k06GHy7JomWSWJclJCdu1j3ye3H6U2urObme6NRryGR4wnBBxt6ntg0lwkM88LLGiOJAWIGS57Z7VlRafLFDHeS3QMMnyRyIjffxkrg4/StXT28u2aDgnghyhADDp/OlKTXwlRvHVss3N1Cu6eY78EKhC4Cr34/w9aklvJfskt1Cs5TcpEyRFih6A5xwe1UJbZjd+S1xttDjrlgARzkDqc4AqbbDayrGb2SS2KZaJVIQsONw9McEflU6pXNowc3e5TbVfKRrcRbpA3mAMDyDjp+H8qVftFwGhh3SsH3Yb5VXscirVzI0N+7SCOSBgQjrFyDjg46Egnrmh4yse4EeY0gkDhtu1MDAwP+BZp3XzN1RTjdkEEebi3gytvGC2CVyrNtyAfqf8ar7bmaOSW4hXy4SUbDDDHGfzGKs6jKMQOhWRiQ7SueQemQ3qRg0QXBtgIiZGRTvy2CQDx8xPXIPA+lOK8i3TSdrAb8x7E8u585kGfKHCjvuPqeKRr9LO7VJLd7lpomUJv4TsT9ckH0p0jmOJ1guMFozlZEAOwnJyRg88Cqd/kWiiPyyzOQ3zDKDGACf89KFGMnqaOnGGyLNle2d4j21xExnWMgq4JCjIG4EdTjHeiy0+1uLyOG7muFgWRg7rjeqkfIOeOuOfaqL2t1Z/vUDrLGrCV+hCn+HnuePXioluri3S3Xy2MgYuzHJAboF9+5rfS94ITq8zV4l2G0kEtvtVpnA8syT4G4e/XB/wADSRWsW/MUcW2Ikylvulsn16inia6kulmXMpxu56E9yc/0qVLuHf5zQqjKxbGPl78Y+p/Ss00panPUcY6splopy8JIi2/vACB3HAH1z+lJZx29ncNJgzkKMBh972/ClvnlvSZYli2q25ioAV/YD+VSeSI8SLF5qYDyuvzBcdefoaLu1rmlOd7u56x8Oyy/D9WYYD3cpRc9FAXj8warXK/aA3mQmN95G0vu4HQ8dyOcds1l+HtUjsvD9nZq1vHbxF5FznaQxz09Tmt+3niuYlmSOFWxny1AyfwHFd1CqmlFdDth7qMoWohu4pGAVTlTXM+Ktq6vmPYuV5z0JzgfzrsdXlTyyemwiuE8QT+dqQjLKPMwNzDO3Bzmtq7tTZNW3I2zO+1zCOSGSSHdyFAYDODyfp6dKjv5LhLBreBS8khEjSmQEBgDkcev6cUsjW7mRZLh45gnIJAAx2NUHu3x/o6wTK5x8zZwe+e9eZGKv7pw8ya1JrezC/vLu6QkqCqgZAb6/lViK3iaaQCRlZY/4cAYJ5/GmRC8ZTGYQsMZBxj5cnvinzERpkKPMOTJ5bAgccEVLd2ZtJq6WwXVrNPcSsFUWygbHwchRxxzya634e6Lb7Li/wDLLuVVEZuoyATj9K5JLpVBitW87IyzPxsb/I/KvUPBkBh8J2spTa026Qr6ZJA/QV1YdNzu1odFJR57WJ4LSaO5UeSJIj/EDyPwrobGHbGdvybucelY63qxyDJXaOpPari6vEAESRGUnBZnwBXo05xTub1Is2QGllRAe4Bx0rwHx1rcur+JL6SNdscTlItpzlVGP1x+tfRGkRhVjMjZyw5PpXzL4omsovFGpLYx+ZaC5fYwwcc+najG3lBHJNMyob6SSd4i8gO4kbgMj2x616bofjXTbSS005mkjbTrMBIyM5Y4yx/H+deZwtbxu0zq7lI9yBSGOR2OeQe+BXQ+GdHW1s5L3UrmNb67+aZGXmMZ+Vcnj6+/0rCkqcYuT0OjBRlfQ7IfEJpDIJZIyjEgc4I54qzcTza7Zypa3NvlISx82dUQfUk15f4sOlWNvL9lu/OuN2PLUdDVG71bVbzSdK0qYWqW+nKzR7I1SSXecncw+96c1unHl5kzorS5HqTsqWeqXlluga58zyZZYJQ0bcdQykjHvQl2PtCtFIy+WRhQSMnvVC3so4pmky6KWDAE4x3xVvbELd4lQLs+bIPU5rhny82h5bbbLBuftU5iuOY5SWyo6Y54/wA96kWR1t2mjt43hRcqkhVCxHoOpqtbxkxvIWYRMBkE9RnkfnUhuIoYvIjmjlI6bTkgD144pcu7SHqtSW2ljkk3t5kESJvVXUtz/dz3HvUE1zbLujtTIq4wzvgNJkdvQVOju0QLEiOJdzbcccenf6VnKJJJke4kRV7gEE47fT+lQo397oVJx5E7ElrbW99dw2kLGMl1Uux9SBmvpa51CxstIjaC6SVYo1QFBxgLx/KvmPTbiWy1e3ks9nnJKpRmGRkHPQ9RwK7H/hJr61sryS8t1JlB2bPlGfQDp1ruw8Wr2ZvhYK7b2PbfDXiC21Iwypkbhnn61zf7S4X+zdEvWhLpHIy71/hyB19uK8v+F/jy++yNb/ZA7I20knB6nt2rpfH3iTV9Q0Y2txAn2bj5OOSTxzntW9RSUJKRvXhGSfLsec3Ch2wFwS37vaOBn0qFo7spGit5kWeI8c455P61pRJBGrmJQgICkZ3ZPTk+vFKVjDlWRlniXCnOR3z16/WvLbPI92BQsZdz+Z5QQKx+RRkjHf8ALvVqPaQxZSYXQgxswHPbJHNXN18R+5GMqSdu3nPUn3zVBpGdmLJ353qeR/8AW5qG2RbW6HeWfkWVxjYSFB3Hb6H1xWjpEcclvi3uN0OSW38FMfz71KlpYf2dGZJWVshoXEQHmAj5h36EevPNU7RbuKPyhGLgBgvzAKFi6/fx8vPpUwbm2i4U5d7EtvYafd3Us6zC2ZV4SbJGDxx6H/69VbFVjvfMwpaJl3Iw4I/qMCtq7ZYrGFoYUR8ncQQeewPX3rPG+dP3sIjbJzhRtYU25WbYnF33HX9tb3y7GAMhO4YI+YEn8vrWbIYYGeCaNiwX+IYYdwcd603KQun2cDfyd5GSR7+1I5ijeOaZBMwYFkKcgH2I5pwkloy/aNXUle5QlhW6Eci7iNvJbG0N+HSo5dOkUIzQeZtBZmHfnt7VqahZ3W1p4pHxKrAEIAB7iq9vDJJGY7y4mhZ9vCjAcZ6Y7DvTUk9bhCcOpVuGaZfkhzGvy8DAz3q7bbkY2ltIVj8sDL84yOR+dSWenWqX/lFFlPRSWLYOO3PFPlt1kO9ZneQNkqZAdmOv/wCqjmi4iupJ2LMTTGxa2uJhI4+aN0xhenOPWh7W8eLe8rkwvmMNwp5+9WXdCaHb8www+7zyferUd5GsEayMZFTHqDn0JFSkt0KLXcn1Bb2WKNUkEL7QpJGAcHhvWi3ubjzxDdfviF5DLgKc8/rTE13ywhdmljmXy1bsBwQR+NFzdR3kzxw3bbg5XkHP0zWbTa2Kmm9epPLcxyFpI4y23oQCAD3Ug1Rkhmlm/dSuke754u2O+DTd08MDqV5Trzkj8qqwXt0LjapO88gKKSTRlzt6M04o2x5diyzShuUL9u4GacxEaFbu2jzkNkHkGs/zZJFAkAjbcQQRg1szWumxabbvY6m15I6N9qRoyojJ52jPJ+vtUTlZpNbhyvddCBb9QoHl2547qc0VjvIu8/u5Ov8AczRT9muwa9iUu1u6KGRpMDAP8P41Tv8AUriYxQwAtn92pU5yfU1ItuJvlZZGncmP5/8Alm1IGFvcLLEsQnVMK5j7g8nHp+FekoJEpq+pZ0iw+VJtQtZZIMbpAXCOWzzg4zj2waaulv8A2qgjY+VK3yIoJ4J9x17Y+tMe8aW4jnlEhMjFRgnB9eK0ItTmW1vYoNq3JQrGGxuODzg+uD+lYNTvzRR0xkupLpmmS6xfrY6YqyMq9C8aqAOTkscdarsEgkl3jJibyzlhhsH1HHXuKzdOiCQgCYsSWL5GRIv8xz3qWEs9r++SQQuSFbBOFx16UR57u7ujCUk1tqSeY80xmkkRjn548YIpJY4prt5GbeA+E56MRyCKddSAeapU71jDA4wST0B/nVPT7eWZWmjUsyvvCEjkDvUq7u7i1RcEFq9wTGGjgZR85+bBx6D3qbEVufu7gFyiKdw9iabbpJLK/mrsVSD8oyC38QPpnmqN1Dd28LPHJ5kSD5SEOSTU2vZFRjqatjPAo37Xw+d27g49vTNQzLtvcWzMwKs8aDGeuAp9ahsbe4v/ACfMLsHwwdOFHsxq7PDGsjrCQZY22qeuFqZWT1NHZO0i3FC8drb7YFnuWYvOpcqSCMc+nf39qLSNrTXbia1K2u3bGiswkDDHPBzkHk8iqlto0wuhNNfOSMlQpIIJ6Akeo/Kp5IrSO1ijh4lIGfnJ+bJ4ANEpwS93c0qShFWS1I102N5mZpA6JiNM8duRx6f1qxdRtbxhYnikiOwAsN/GMnGRx26ZqCe38xBIXI2sSFHAI6hR6c7qs3O+GZLPcspGFDbuAcYyD6VjJrS7MFqmJbZhaELdOyDIPIYOTxkA8D+mKrahdfZ5I/mEp3A5T7v4fl+tWW01/kDPEjRht6qp/enrhfcjiobuS3vGRRAqlQAiqMk89PrTvEahZe8Ps/Mv9QRFABIB3AYz/wDX4/Wqt/I0+pi3jtWjKFkKs2eme9SR3c1rGtyCyNyFwOpx/wDrp8+oS3MKxMQ/kICNvBJJ4BPrj+VKCfNzdCYpladbyUR+ZuitEyVjQnOQPvAfgOKj+3XE7Axxny0ULsHBJwMn8akk1Ge/uI0ZmdVHUAZ2g8ggDrShpliW8s2QRFirMWHJz93J78c1o9rWOtVeVWNvSA0+lXVxqmgajL5snk29zAV8qLoBuXPXPHJ6N06Vn30Fxb2kJvoogrsCq7sluwOBwOR3+tNvtTnvLeUG+uoYxtDRW4wruTwAOhPA+Y1Vn1Rox5aozbkEabBuKgjqe9Z01UTba3e2pvLEJwWhbhvLa1srm1vLWZ7psNbhCuFx/eBGWB4x0qgZJJruRbZUhLEF9zHBPHftj/CqU9pKN0zTSYibkgbiT6H3FaFncCSdTMhdmOG2D5Wz1J/T8TW1klexnTqNz1ZatIrlJhcyrHOFJCkk4JA59+5P4UFQrpa7ppGbYvIypYgEE+nFWop7+xEttGFRZU2OeMpz0APp/Wspre/Ep8y5SONcFRwwxk9e5z+lRy31vY6L9lY1oZI4xNb29xIU3eUyKmGwRkso75xWa+nzTQkwt5Z3h4xIpAxgkZwOtVvPgs2zy8oPUH2wcD6Yq0upw/apF3SKUJ+Zui4HTB7YpKDTvE558vN7xYtbPUDGJPMggQFmbbluO+V/OiSazgYi13JG28BmJPGM492/SorK8uIyfsU+ZZFO54+QAeOnSgW6AKrTO8sQDCRvl4P/AOsU+VXdyYzimm2U9fkupLe0urMPFAq+WM9GIPX8a6PwXfzMgkuZHI+4qg4A9qo2Ol/2m0iQyiS4lDbYlk+VtvPA6A9asaNbT2pMYjZXX5TvHOfT0rWD95JHqR5HG7Oi1C682BtrArjn/CuJ1keZccTFWXnHeuxuYJUt18wqg/THrXAakWiuJZo2EzPJwUB4AJFdOIk7KJw42doJIln06K4AjkkETPgjC5PA/wA/nWlBJYaejNJIjSStiaROpPbHGMZPIqpY6vIlvNprQRpFeSRiafyVd0UdSueQQDnqOlHjQaNa3b2OkXF3PZ5A3yqN27oeV/zzXG6cpJXehyKb5Uycvb3jxytcSOWjPmeWxO3BIHH4VDF/o7HdHB5e3JDYK57c1krbAqUgXkqDGikn5v8AIq5qWn3cEdo009rJBcxs6tFOGx6BgPunP8qcaaWz0Nea7EuL7y7dvlVC3OwYJ5Gcdf8AOa9Z8A6lHN4OttwwbcMh56AE4/Q143DHIvBdFGVDIvPHqDmul8FyyWcN7pkc+2W6QSQK7feYDoPcjP5V005Rg2FJ2n6na63q1upZY1V9w4INcpLq0n2qJElYfONoJzj6Z61yt1qF9HePFM+QCR171Xkups75NoY/cJpxk2eq1yxPoKbxE6+FLyWFFWWKzchgeA+MDB+tfPt8JrW/LXFjLK88SsJo4wny46nbwfxHNehzO1r8KJGmLrLdMkSFjy/O4n6YBrhoJXgiVVmYkDeuwfdP4/56VdSs7JHl1ZpSsPhtVijUtZvDMyeZC4HJXrnn1xUeo3l0ZBHNNkn7kjK3JPb/AD1qF7sqEUxvImAEzzk/5/lTpL14bQW7+b5qAsEZcsD2yO386whdmUajXuomji0/as17a2Y38kId8rA/xY7UQWlrb6tLBaxlE28xSMGDKQD3HWsy+1CWZoriNFxIQVIXA9j+dS2E8kivdTxCYEjfuOOPTNOcZ8pTlpZli6SQxSXBSMruJVkxt5O0dOhHOaoQlRM++Issh9f61NdwG2gXM2ElBaMOwPc5474pYY5GgEZIWPaMMgwuaIrS4SiopSuRCa3hEce0FckqM1KVhe3Pkw4fPLLxhj6+9SXunQJcRou1UkiBBIztcZzkUCSP7QJFVkIG3gcOe2R3p6dzGUmtCZWMcIKgPIW24OMrjB5PfrVRVS/lumuI2zjEbDgZHYD1/wAKvrCk+yGOYeWW3DI5b17egp4NraPI9xHKyGX5BnAU444HWnfTQ1T05bmT/q9Ugux+7WPKkHoT0/ritXxPJHeWgjEbRsQAyk5X61Vk2zRM3lsgZ8hR0IB9DUMDSLOMr5oydxK5AGMHAqlVlFJx3Rp9Z5YckS94MsERXuLx/KLH52A5bng/j/StjUdR04wy2YeWVdwyCATj6ViQ3S4aKFJAYyVYtxuHYex4pkqWs0Ly5lEzvwSeFHT+dTVxFSejH9aajyxWpajgWeCSG1yHLg5Zdu5ecZHrULrJDCuLhGmyRtI+ZR6nJ/Q0ltHLDJH5bpJE7gMc/wCr46j6Vf1WG3fT/tCXbfb/ADyq2/k7QE67s5x68fSslWs0mYOKqapmTHNKW2IpDkbWAfpnp+H+c1sQ3VykixRo0iFCC23Jwc5H/wBeqRhmvLi1lmjKyx4Xg5LH+WPrVyzk8mVGdWh25wWYY9SMH2P44on3IVLWxmvYXy3jytH5kQXCwoQEQY9D0rQtAtsg/fuRJkeUCVwOB97p1NLdfa43uPs6tIM7enJI7gCq9vfyFQjphFQ7W7jB6fz4pczlui5vneq2AW9vJC8UNuIpskGSRiCzex/CoY1udOsk8y3knXc+zEuQuR606xvWMj3Eu0EcLnjdn0q9NPNJkwzLGFQvgJu3npjHbg/pWiqdJI0g4uNpIxoriRYxI9rG4c/OrMMtjtnvWrFJazOlvbiSNirNuJ4x6c9+adKbdMbLdPOKh5F/vE8Dj3+lTW6W63QbdHEW+dyF9scHsegrGpOApezfukUetabaLJb3imd3jKRBywETevHf8Mc07TIZr15ILK5DyCMkiRh+hPQH1qrqNhHdESywoPKdVMy8+YCc/pWSk9zBO4SEW45VZQxXnnapA5/HvmtaVGlUWl0/UpQot8slaxYlaS1Ty5LUwksUOWCsTzU+jloL1TNM0I25d2BP8upNTbv7UhE8sYabaFLsOh781LJY3EKgsyTwMgKk8FexIpVIqPunPUpqlPTUdCYbhJtl2qhmyuVwD6c9ulJ5EKNtuFYYOfl/j9hVSQrbxNEkeScEDPGQeSKtWU8j2hmW0eSGPPmyEHap9PbnvWD933kEEnqKlvJGWe1aTk8oAAAOwqnBZ3d1rFvB54gErqHcgZKk8t2/U11cZutV0FriLTLa1tbeIC6mtn5ZTnafQng1iLb2JtSsF9NdQrIpkQqFZV+nPfv3oo4i90+nzLal8hviHTn0zURCt3FOjxr+9R94Y+/9agJWGaPIVc9cDqKkvLfywJLaOYxQEKXZSVTOOp96ptJJFKAFZkz93OOPUU1Hn20MKibl5F6S3LSrMsjbxyjYJ4A60WMcZm4kZw45GMgn61NZXTm+W43RxFQAuXKjI9R0OelQ3Ml1O0txNDGsQJJ8r5RnuR2qXe3K2K66kv2mMcGFcjrRTV0SaZRKHYhxuzu9aKj933NL+RnE+XkRsZ/lBDueRjt69fWn3Ea3F2k0gBkUbiqjG0Hqf1q3JAqzt9mYRJtyWDZ5HU81AZYYwFeZZJC3yuI+BxyM4zXptuW7MZWvoONnHK9tI0yC3LPGyDnJGB83t04+tTagLJUV4kxKoCtgnt0IqnuvHQTTqhjALJs7/X3qK1eYxhZo2ZS3BcHI/ClJu+mwRg31Fdo2uf3beXgbd+wc55IxS+aLZNnnFxgZDLlQM5zxWpd6bbSWFrcC8LSTMQ8AhIZUB67j1B74os7exeAxiJkaMZVScuD3z6dO/rWb5tyo6Moyut1dOszlEnYFWIxgsOp781PNp72NvCWkWUrkZRsj8aS/miXHkOAqvwpA3Y6/1qCCZGdTL5kYVkbCLksc1C97QTtcsTSeXH5LSJtIwu4EgNn1HanCy1S5jBHkCFPmZ/NGFz3A/GpPt0ImERhSXdGAV2buPXJ7f4Vci1C1Vflhh3rjap45A49sUOUUzWDSkrjIoGgkEULB1HzOy9D9fwzTZZWjEkiwgl8ZVR8y88e/XA/GqayST3zSwKTdTfK+08Ke2M/54qK+1Bhe/wDHy0T+XtZgvAHf8cj/AArKT5n5ESlzdC2JlgmdZJ289QNkcfKoO4Pvis9ReXV5L5MEcVsvybx8jvk8n1PPcYpggW8j3Wk7yZAJYrtGPwzzWxYWsSMsTRl1MeCQ3Qg5yR14/kaTtT9Sozb16lWe11FQBb4FvE4Jbt0wGB796v2aWypuvHecKBlVyCpYcYOMGoGW6w0LSBgOUXHAHp74qSK6DSyROreY+0YYcqg9McDt+FY3ckTyqT0HKhmlWJGkiQDYBJwSB2yO3vUs1tbwXaRzB5skxscBduSQDjnjvSiSGJjI0UbSOMbi+BGeOfx6fjVe91JZt0cfmMpXfv7l8Y5/WkpJ7HTCMdnqU7Sz+zrcLcXsnls+V3/M2ewH15q/Y21u7N5cbAtjLO2A5z1PYAZNQZ85irXBjG0FwzdT35PSpUIURyL5jqM5bH3fT8Kqo20S4cyvcmTcYJH0+GKKRMiVlbhgTgn39arT3Ek0ZV4UfyF/dqFGABx0HSnxyXUds9xM6NyzsMAjaTjJB6c9qq32pNIzmaEvKx2mXHOMDA469qFqSoa3Y+C6gYlZEbygnyoeh46k+vAqWF7WVY9rLHKFEjALjBBOQDnvn9azF86eCbPJRC7OwJO3nk/pTnjks3W0uYpIplVWJKjkHnnr2qrMqLeyNWXy7i4e4hjUJtIw/oTzn8M8024vY7WQ/ZwdhA3CJeM8cjv2FVomkNuxHQHlRkEjBLc9OnWqK6hYJcyIZJY5FjURggYzjnJ78/zojTc9lexcYtS91XLtxearDcRwpYHM3JmjBLbfVlPPX8e9PdMu88zbppl2je20vk9enXHtjiq7eImXTVkt45gM4lZiSGkPA/SrQeGKJ5rySNXADRxAbnXGOT6daqfNGytYqdd6PYyobWWGxZrWF5ok3HzCQB2Ocden51Lf2gFsjSw3E1wmcICAqM3OG4Jbn0x0qyJreOTeYWJchlyBjr1Hvz1pwuYGsk3XLyBc4iUk4bOcgeh/mK1VS2tio1k3qUrmOfT7JlFtKWkRXdY0IUZHB5FEtvjTxAzzQSLjHynBYnjOT1FbFvdrcKJJ5jgr8ztIQRjtt/z0qtJexLJ5yK8qn73Ix6celRKp2WpFRwlK8VY3vhtZJbeL9Jj3SujynajLtz8rc/lzj0r0jXdGhOpD9zCQTneDk4rz34Sy3Go/EHTZJCDh5DucgEFUPGPxHNev61ZhXG6ZSD6dq7KFNuHvLU68NscF4jjUW900eD5cZAPbpXlUCtdLu27G3Fzk7cjnn869k120J0y6wACysBnvwa8cY7ICzwj7pPmFsfkB/nmpxS1TM8RGLaHXVusNuzbzES3lrgYKDj+Ifj+dUvJjEyJvKoCM85Pv+PHWtaOZnijRoVYKQu1uhJz0FU4ogUdvObzG6mQBSFA7fzrmhPuc9SnFxumZl9OsJZlk2qijBB55Pf1psckkrQyRl9oQljngj0HpWhBZ2ssarsaWI/6wScDOc9euBU8UcMEEkMCR7iduyQlh9fTp6VrGUV6kU2luZcv7zbGWk2KMbv4mP+cVJpUl1bzrcISwgPyB/l5/vAeg+taNxDAhaLMc8pUFdi4I45yev/6qz4s29vM/l+duxtYkkjPGafMraCcrPY7DW9A8+eDUkTcl5Es0RXgfMMkH35p2h+EZL69iglXILAg7OSK7X4eBbz4eaWJ9kpRpIju7Yc4/IEV12hWdvbS7UdGZmwSo7eldEMPdq2x6TqudNHkfxknW1vYNFQeXa2VuoSNehdhk5/DFef4drQ3nmEKjhWx1X8PSu5+Lo3/EHU4ZGcIZQjhT/D5aY/n+lcWIJI7U2dpHGwlYjEo5AwOuPfNKq487OGSi3qPHnW9qs0kkseQrRFOh7DB6gU2yka48S28eoStJBuAnQOFcA9efXpgmtw288CNt+eLaIgOSSwGMDtnPNJHrkdz4fh0MOElRyCGtkGcMSfnHLH3Nc0ZXhKwKPK7sg8YaPHYa6POsJbS2lUTWscswcsh/iJHfiqgFvHbfZ22rvIKKfw/OrWoTw3VrP9qW5eeDYqlTuCrtGevOOnFQLYqYYLuP5oflL5+ZSc8Hn8KyjKXs4xqPYmqud+RPLpt/DMtubNpXSIybISJdqZOTxnAzVOUm5MYEShVO0Dso9at31xdWWqfZIZZIsRlXMRwWRh93Ppz+lZ1jbPDcMS2FYthQenof8+tOlzJe8TNRWxHGssqpFdyLGM4VupHOCc0t6ptXSN2LfOoDoOcGrlvC1wqqxhRF+bLttHPalktSzNtZVMZI+9gnnt+la3+4co+7zCat9nguRFpV9JdQ/KyyyReUW45BXJxznvUMF7cC6t7iKQ7kk370kIYMDwR/KoWYYDFy0g4UY6Edx+lPkxLdqWQYYZdmPJ9fzpys3awtLpovTS3HmvbTGSUyyFycbnJbnPHJ60020myK8/eRea7RAswAG1cgcc5IPpRDpt5c2f8AaNvBKYogUaSIMRH/AHcnovbvUqTRwRlJfv7VaPd7Dvj1qL6WRLS3ZBYMpu5w0EsmFywACkHHB3duT+Na1l9oaym0Y3DquA627MCjYGfpnBz+Arn7ZtsjZuJ9gbLBD98DkA/57VdlvrR9s1g7pNEcsDznnJ4rOrHmeponFR8zSt7GxTRJJnvk+2g7WtfLwFX13ZwT7YFTQWb3mgT34a0226/OJZVV8Z4wp5b8Kqz3lpLYRQRxeUhyJWbAKd+fp/KqM9zawTr5LSSKqhZMkHgk/d9BzXPyzlfXqTzK4txN+8hk3btxO3y2AGAf0qtfXm5kj8pivlnzWcc5HQbvXpT9RN5d3Ee2CQK0aywhxywHA57D2oS1l3MkqtGAoba3QnnOM+p712QaUdWVG9tGFnqS3AzIpZ4VO0ocAkYAU1JLHHdvKyXLghj+5myRn2q+3hl7O4iiklsEkmfPkrcoVHfcTnA6VnaiY7W8a2hYOyZKNwAwHWs1VhJ/u2XUbjHVD829m0UPkhWDBlPXA6dfUc8+9WjLb2/moDJkkAZIKk9yTjnNZrXEktsvnyFGGQAo6H1z+FNt1uRGVixJ5hYbgMr7/nQ03uYym+WxoJeWskzGdgSOrA449KtxTKtittayJbuzFQV4PH8qwWtrwSbZjEY1O/AIwRVyDe04DQRxIOSS3LevP+elJ0lbRkqD3Rq6fM/26IXCy3VpjfLDuwzberFvU+2arXE+nwvNMLQG3kHyrkkgE9z6ilmuHt0M1uYVSRvLCsB5hA64Hp71Se1DQuJGhkJJeOMsSAff/CppxXNzXHdv3bk011Zsq/ZCsWccDofwpbe4kCup+ZSDj0APaq/9k7LITx7I5Y33FSckDvj9OTSw6fcXFxm0nTzMZeOZioA7gEZzWtl3G4O1yaZrdYVM0YxtG0qRjI9aswCd9NaK3kfy5ztdc4DVnW6p5jwzTSKwcqNh3Ak5H5VZuNPvLV5IsyDMYAIORwcAe3GTSdNSVgipS20ZPoz39hNL/ZVzLDE0ZZo88jHfHQ/WmpMGTzp/LEu7c8gXkk/xZHfnpVeVoRPJKUmjX5USRGOMY+bj3pETkyedKYlOdqnn6Cs3cVnfR6mta6hDuaCQCSBxyCcbuT1/Q1Jq0Wl/LeWzurBckqoBH19vesCctJG4tS053Ak9D9OK1PDesXHh6+W58sMJUaMxyxeYpzwVIpwjbUcHKOjRLqunSQWsckEsd20qA/Iv3SRwp56471n2M2oWsfly2csHzEqVGR/nirlzqFqNOWxulkhR2ypXIyexH0qzfySW9vHBaPhCCS7KGKcdOe3Wkk2noS4xsQ77o8+ZIc9ziisnyZDy0crHuRnBop+wXYfMhZILhYX3fulLOYiGOWUeg9/8afYrbzRxwMomkB3Ln5cfT16eners9ur3yMJCw+ZuWxtYg4/D/GoLZhCVS5jJ2JtZVHGAOmeveur2jephHVkxkaG4MUNrtONoLckHp06e9V7G0SG4eGXzQVzKZNq7mOOm3345zxV37YofzljiZSpJHUjoMfXiktZI9Usri8vr+3sYIYgtuGVmeU/MQML/ADPtUe0urRKjJqV0hLi8kluPNi0+K3V0BVpmLEY4yoHTHTPvVuwtUhtZLpI2gLj95IW+WQM2cj/a/wAayBf3CCGK4TBVQqDJAwD0/nxVxru3ubp8SMIXX5+eeB14461EptWuVJQcdrGWLOUTecbi2LsWzg5JX0K9uv6VZMcK28puI1kjVVXAAD7jzx6dKhu0k8lpoLp5YRxsxkD0PrTC91cxSLPAGkUfP5R+96fXOKEpOzuLlaV0tCpdamzSKbWMGEKd0oTkZ7Vl293JE0ctxA6ROWGc8uM/pV+/1C5guLaO3iIDJloUwRt6fN6E9aDaHUGdZbaZ4/LIifJCQnOc5x17YNdWiirrRlxg09US215K1o8abVbGASuCwPSpntpJFZQUkBTsTuOSOc/54zVqwsIY7VvMbdx97055+vFX7iOGxVY4FZztG4EjHc4GPbH5VyTmo/CJxsijZ2v2eF95J6bI4x9w56571ejXy2kOx1V+mSAwGMc1SS8kmiNskiId24LISQMnn/GnrM+AjA7F+XzFY5c8547Dmsved2xqN46FlZjGIRIVJkbA3dRjofpTDJunuAnOcFSW6r7VBZ282q3M1zDJut7Vg7MOuDxtAPfpxRb6bG0jq0krRg/K8mFcc8ZI9s8YocFFe8zXl5NGwZ5Zx5coKRkHLrhguO59TyKkhgkkiMe5vLEYKMuBnnofWrE0sG8Nb2sURiVWcBt27HG7HpwKgnuI4xthRY5CgZS0vBJOTn0x6VVuyG/dWiJoNMDXDRFo0j2cMx2kH5T075GcUrxWqF7e4a5inBJW4TIwOgGAP1rLF8074DyysoDPjqffnpjjipb0vIYxJdLhVDsFBGT1wW9etCjK/vGtFNXkXJrexhSNoJrh5FbDKz5DZ6HFIlmj4kUSQyd2Zjtxjj+p/wD1UF4nhe4WJ3UkLs8xeMHqoxmrEzKbVYS4kjZcZYYx25/PtUr1Ik1rZENrPG9rNbKjOBI7O1umWkBxwe+M9unFU5LhxIZVjwuQSchuQOv0zmtOxeOEXAt2EAVRvfcV52kKM+p549uaoi3hupYkbCRlQs0uBwc44H5Gi6TYSqdCvLf3CSSBCkiuQp/ukkc/1rMlsRL+9VFALcbwdyDP1yR6Gt+50sQ28EKFS0ZJMoPDc9/fGP1rPYSQzR/KwOcOzj75PYf4V0UJ20gxU7t2iyJbO5t4yy3VwSR8wUbwc9Tjr+lS6hGd1rJYszxyRhnONzMxOCAPTHrV+7lkhQqYWnwvymMEnjsV68VFBJJNGlyYwGP03Y9h1zS55PWSuZzT5/e1JLuwV7i0tobpZwqF5dw2+Xkcj0zwDxwKr29xpbWkmmrp9w28LJDcLJh1cKdyg4+6asQM0yQltySPwVZxz6HjtyB+dNXdDK4aaRWUkOUAwyj65PqK1i42vI6qUqel0RrYJHaRzKtxLPGMZXO1WPqf8TVaSC4+2phDAY0GdshZC2eo7E1YmU3cCrb2+1goVsSZLHsT646VHo8LeYlnOPLD5DPLkj2zUSkruSIm1q4o9Y+A9oLjX9S1BcMLaz8rIxw7vz+imu41VJWu1VsOvXINY3wPsY9P8H3N26gS3lweVG3KINq/ru/OunuEVSJCwjQnIB7V3ULezidNFNQMHWrNlRYto+cflmvDZttvqhsyPli3KeOG57f57V73qMrM5lJ4JyvHavGBYSa14jvrYZtRY3MjTzMvy+XvOMZOD9PesMxUVHnexFSnKUo8u5jXcwa4TZLuRF3fLwFOcYxUTzea4Mx4AG4E8kHjIP8A9etqbV4vDdnrdhY3MM8M0YQmW0UuQc5bDE7evbpx6VlXuj3Glw2t9cXVq4mQRywISzREA/Kw6bsc5BrlhT91SJqQnHcytUuHhtYhBb+WJCPLVORg4I56ep/GoXmkW3JJJ2jAY9ua7rQrHwZqkRE2qala21vGqPHkb2kOMHhSqrjPHJ461ymu2FvptxMtuROk7MYnIxlOzMOoPsaqE4yitLfmYVoOyb2MhdTWNgHABcEsT1IHQD1FOt7oG3bYCqsdrDPJNbGkeDn1jTXuYprJp4WZRA0mJZMfMNo/i+lTavodxpdxGuoNaxSInECnMid8txxT9tRu4x3J5HCNz1L4Nhz8OYmaPJ+1TFVJ5HQc/rXaaNGy3a+YuXJ4HpVPwVo4sfAejW0bffg85224JMh3/wBcfhWzDAEljcyNjd2HP4169KNkjsivcR458bbOO1+IF1NI+yK5t0l47nZj+eK81t9Rh08rINkhiG2NwQAGJ79+/wBK9o+P+lW114g0S6urhre2nheGR0Tccoc4xkf368POmLNKy3Fy5hVmUrj73Py49OBXFVpx9rLmehzWfMdBqWu30lpZafdXEq2sRDRxow2hhk/Njr6ZrG1V3W+TyLeHcVETuBtwMDPGR69eaiuJry6AhjLQwZwI1XPTjDfrzUz2wjzcQoWtjGq7wvy7hj9c1lTpwp6JA5dJMk0t5IbnYg3ybFPIyJFbqPrjODW5pdrdWVr9puLi1Nu7SQxxrMC6gHB3IOnqPpUJaxXQtORNK+y3Fpl7i7eYsbgMeMDpj296q6jfR3RSW2TylldyyquPmx6/SuaUpVdErf1/TC6W2ol20cn2iRignlcYGTgAAHI9iDUAkt5LiN4WlbIUgOc49frz/Opo/K+xBCQksQYuXflm5ChTjjv1qrp8KTu++aO2KQ7mMgP3h0Ubc8nmqUUkzGUebXqNm3JclQ2dg+Xn3GfrV1WmkupILqLy2UbfNXoe+Py4rLn328jIylnjXcWbPHHb/Glm3ec65Cv8nJ4G7Hf24rXl6MhSdrMtotjNcytufEMZkxGCdw9ak06ZJtipD50bBlBP3FHqT+FUba3n0zyo4ZXMXlkeW7ZG0t0HoPpV6EW4ZhBJIFEGzypednftjPpVzUNbbFT5Zaoq6ZeaxFDcQwTTW0LY3RRsds3ORkd8VLrRuNTt4Jwg+0qSGJbB29h71Vlux9la4sWQyAYAkXGznHTuRWjaSSTWqyM/myKclBwGOPXqP/rUpOV1InknHWxkww3E1kHjgcSx5EkkhIyCeCB6is6O4uLJombzBtkOwoMk88GusumkWCT7Hz5keN6nb8wYZGPx64qCKO6ECwXEZZcfO4Ucex98VbqW6Gs00u5lNDfzXRW6mjEhJjjUtyTxweR1z3q3bxErM8rFrocYRgADnp71oNayW224uEjIkO1GGN2AOH9BVW5ONyq0YLsD83Yjof1rByvojNS0uSGOOSICS4m8tQQEMgJjA6DI/wAKSC+8zypJZEIjIii8tfm79e2O/wBTSFYmeSRVDlv9ZgdR+H50WkdvbpsslK5QAP69MH8hU+7Z3Dmu9TZt5FWxkt7pGeSUffzyhPJx2P8A+us1poZbtVm2CQDYBjke9MMk1pdJKj/OFwxJ/U/nV1tQt72Jhd2VsJsfNMBtdV7Zxx+dRGKsXCmpXXMZ10XiOC2RkK4BySPb/GrGnRROcyTsE+XJK4IXPJ469OlNKrJJLtCZB4+frx0otpPKZkMZCljvRuTz70m9LGcF0bLU0UKCaY3MbRjDR+hXP86pwyIWj8h4iyZJVzgNnPHFXitvcQrbywmJeMPkkYHbHSsHUUFlcSTWULC3IxukIXaT2/OnSpuV0aShd+4XHkhe72tHIApK5P8ACT3q7Hasw3w/vFjy34+/+FYbTyTg+WyOcZ2g4bA/Q1ZsrkqY8I+7DFhnaAT1Pv04qp03bQ55p30NVLl5lZbebaC+CzDqD1/Sr0qzW8ai1RVbBByeG+vf/wDXWR5slsNqpwGwPVAf50y0lvnuygumjjYk78n0qLP5Fub+0aaxXFtP51rbq8RI35x97+6e/HH4Uy7dob6633UjsWJCg52g9Rk9v8am068FteRW94zXSuSSrcMxxkYpdRh/fxzooie5Qvtzkqc4HbpxT5nexvFttRZktdOpTamxCoDburH1zVzTI5ry6WOKQYzwx4GcetVrqFVV13SNIx9MjHrj0p1pZupMyozMTkJG5GPxocU0zKS37k8kslkG8zyzEvzGRVy/pz6U83alo3ijRlf5i4HFLaq0k3mIzecr4COwyRnsO9TXtvay3Xlh/s88jBBsBCqO3HQflQrWszSNR25WOtZoJpI2nhid8FUyen49Kkmklj8jYgfLdN24A/h3rPudPuIzLG7xl8gQukh4I65Hoajiu2jjUhTHkc88se9EYta3E7rUsmRwTk2qn0LEY/SilF9Bgf6Pn3wOf0opX8ifc7leWU3UxeEhSp2EbeSfc/lT545mUb5wmR8wUZ3Eds/57VZhtTFfNNE1uGVVyrfxMcbiT0+lT3620RzLEYnkHGCOCT1A75H86H7vuhCMW+ZmReRvtJDk8LtCgc45xjvUfnL5DO0PKIF2qDhH7fn71PNaRs3nRXSJFjcqk43jH86dbwGCaS4WZIVMWwxAM4fOPbsBnPrVJo3lSjb3SoY9X+wPqT6fO2no/lPcNCVRX/u7+mev5VLFBeW6qrQqlu0YZtpztB6ZPrjNaet37WulCxE1zcQE7ooJJS8QJ5OFzgHNUoJyY5Y1DENjMZbkN9P0pykvsownBp2Q2GGGGAMWXaDuAz94Z5zntUDzxQyuw3Eht8ZBIK/T9BTHbMkW/AOdp3HIz7+1SCykz9oYq8YbB4yFbrjHb6GpW92KMJuztoWNOht7lv7TuFjAjkG6M5Yue+Kv6W4mtJYgfkkmLeQMHknriqguVhgBaSNj1bCYyMevaqjasIUJjb5c4GBzz2zScpPRGjcUX727a2vZYyvzoSCQehBz2+tUTqE91IuQ2znBKnDEcYz3x0qex2w6hHd3Mkh3qGiPm4O7ORuPb6VpTv8Aa4kjkhSOW3yI124G36Djv6Z9ah6Pa5pHD3je+pnw2UccIeOKOaRhhxuxs56YNTy2cjQQXLWrwbc4AG0DPcjvUTx3McQnkV3SMDdyAQOnXvVyxkmvG3faQI94iG9xvbj+7+HXpVJu9hU48rSaIbJyE8x5GRNmJGBHr+p71PJY3GsXUkNjZyXbbtyJbgs2PUjBxzgVC1vHHdobmSP7KspyFkwWRWxg4GRjn8Kk0+4uNIl1G4t7q8thOxhhEMpj3I3PJ4JyMEVlV5n8O5U3Fv3loVpZ7E3TLbh45fuq2MsB3Vj6Z9q5/UjHa6lJuEjbFwiYyGJxwf8APateP7JCwS2WUo44Z/vZxyB+INWLHTI7pvtlwrsuNiqFIJY+ufpW1KSi7y2IpNN+/sc4unaxOkKx20Sbz0dtuR+NdDplvFbWlx/aCKbhsttySXz2zngd+natK2axX/RTtS5Rs+WfmCD1yeM+3SoNsVrJIqkHfhW3LkVdSs5q2xpOoraKxXmhWSQyDzXkjVSoRiqkk8kADG0Z+nWtG5W3h014N0LSFgjyFiWUjawwOmP51SlvbBnMKSFQw2M/3do/2T35NZVzNqEcS28IQ7VLRuSDvx2PocYqIwcmmSk3rJl2K2a7tomNykTbxvjZyPk7sT6+2KW+vNLtIpEsbp5AgwSf4uOBjt+PNRaRazTXwabdGkhCyOXwox3456kDNa2pLaJaSW08dnEIZVaO5jA3FSpG3rzk880px6NDcE1ZGTZah+8Y/NtKk4xyPf8AlU8d0t09uS53nDbyuQpB9PyqPQdFmuobmcSECKMmXdtUKhJ5y3U8dBzSWlu+qXENjaK7vIwRFLhfmPTk4HuTSfs4t67b+RjFSi1ZanQa/Y3Wg6gY5J9PurryR+8tJS4SRv4SehIH4c1m2+nXFxqMX26Vba3AKM4TuR149Cc1Y0fTrezmu7G4mc3VtniJN6OcZbHOOCBhvc0un3DrcTWszK5OwNuHmKvsD61HPywet33t36o6Kko83Mo6jL3TLR5VWx1Dz4LePDzbCmTk5VQTzj8O9ZF5BOoJSdUXzWHcMFPPPrxWlquqRXLMtjGm4PtYRfx4BGcd885/yazZzqBCqUeGNV3kDglccs3/AAGtoTlZX3OepKMX7o64itorgxRxxYz8zgk/MvGM+hwKRNXkkuE3ShFUqMRpsHB5X8qjheTU4o7pn8iKYiNVMR2bVHUN610Xg3wi3ibxJZaTaqUlEhkupSp2iMENv/754x649atq75eoU6dS1rns3hQfY9Htoox+5SIYBHPSjVJvtZLtJiJDwinmu3m8PxLparFtU7cAEc5rj206S2tpfMYlixAPtXZTpzilFnrc8bmRJP5jLCGyqgY5rzPxXqFxY+K7uCSyjke5x5d0gLS7CuAu08cEYz6g13jhrWSeaVvlVWYsegArw+48VR6vrceoXsD+QZgnlo3zFfY9vUfWivFyp7XZNWpyv3TT12H7RFcwXEMlncqg8xCcOrEcZz19fwqj4f8A7Lm0PUI765u59UU4stuFiwR1Ynk89vb3qLxTfaVf30lxpMd7F8qGWSVt3zknd19AcDnnFUILlYbKaOFc+ZMVJY5IUDj+tc0eapRSd09Dm9rvE1baVLDyYoWid8lJJBk7u4z249ae7tJqStNGzBpS0rDgY4O7Pp0rOg1VtK06WGG3iuftCBZXZclB7emc1Y8QXVjKkS2DXRTYqs0qhD15U4ODg459KVSg4tX6mNWlOMU5MsQtIt9dQ3NzDYpErNHvDZY46DaCcnNaXhiwk8T+LtN0+6aWVbmNEkzKWZV+8SSeoC1lajPp4061kTdd3btslDR7UjbA+6c5OevbNdt+z3AJ/Gs+oyZeSK1kMeegyQufyJ/OihG++woQu1A92v2jgtYorRAI41CooH3VAwB/KswGVrpVWTBzkkd/al1a8aOMsFbJB4ArmBq6wXagMd3LEHjNd8qyiz0lTdif47aSmofD5r1XCXWnXCTRk/xKflYfkQfqor51imCSthmZiMAY+UEjivqjXrE+I/Bt9piEebc2jLF/v9V/XFfJ8txJDM0V2qi4jcxkY2tleOvt05pYqN2pI82urS2NEyTyeTJLcRvtf5wg28njJxzWxqUWh3VpYCxluYxEpF408gcMMDlQAOM59+a5eC4s3WQuGXbwCWOATwP8+1XrCSOa6eMgeXGuFLrgOfX3Oa8+rCUmpXasKEm/mS+ddCD7H5uI2UbcoF3J249D60iW6xECGQFRzhu3HP41QmuJJWkZnTbGTgAduMYPYVD9vkAxgh3DDDDDcdc1p7KaWhhJOL1NKOCBUEkkyIxLfL3xk9qrRxyeeUXKoAp3A4LH0/yKjgH2q2Mrbem0ZOMd/wDH8qHI2qpZ18zBBRwcc8cCnyyV7ii7LU145IGuUkdXaRBjax5yBjA46dfyqtqQhdYnkXa/3mTufT9P51FEXeJleQGSGQMkmfmZe9LfxxlYFbfMzMVA67QvHPbt3qIw1TLUHLYjupGjkLTy4YjCIOwHv6UbpSQ+0BQcOe+D3HpSyqGtjujV3RsFnBX5emR+VV5JFW7Xy2/dwoWBPO44xyfTJrVQTRbo6Jpl4XKrLKnlxsGXaARjn1/z6UjPDkQgmNCeuDtz/d9u9Z9pFcCJPmc7cmRs48wn0H9aGktVvkNxJOLfzk+0mNcvszg4B74zj3xTlTvpcJp25bmst1FbJJBj5c/IMZ2j0B/CrlhcqLjbdTSumQY0Uhc5HAb1HvWN4w/sqDxHOvh+S6l04OPKa4XEgUjuMDvnnHaiO48ie3muEwSAFZjnA4xz7VDpvcxbcXqXrjbc7ZPtDct5ZQscewGBiqEdpNPKohdWAyM8+vr+VWpWMKGP5t5clQ3TI6fhUVy8sdqhVnjUgriDClh3BJPTmlHXQ0hFT0RUlUqjyxEtIjBWUDccAcbcfjV23v45LeMbHVi2CCm0q2MfrTIJBZQyEW7KgbccPuKnPT3/AKVo2jK1sssSqCxD7T78HjseKVSzWwVItbFJpVkyzrjd97PvUjxp5bKMszL8xIz25xVW5ZSzQuCHZiEx27jNT2TGOMzMxRCBtU9c46Vk00rnKrp3JZFRrKOKKcwuhbcpQfnmhZG2W7TK0jeUWfsBgngn3xTDcfNExGAc4OPzqS8uXisoYlt2Iz82wcDknccdvamtdLF3u7MqzXA8xPLMrSYAWIZOe+enP/1q0bpree1WK+t4y4zv2AhwM5yTjH8qiWSyOmrG7MbkkSR3ALfKwJJUr3yM/Sn6bJIlxMqbmaYEDzBsHPc5HpmtdYrQ251Ts4g2pwxWUOnWtpC0SH5ZSx34zn73brVaG1VleS1ZJMYCgtg7R246mphaRxiVo3SSFWwwVuCMdQfUf0qWF7eGdHlffJyAzEqAB04qJPTQyd727jbK0ZlaeK5H95k6dOgyarz3EKk/u1hOcnDfjjp1+lW4GP2o3MKpEBnegGA/GeRTLmS02s72zMsrGQleNpH07VN1fVG1OajoxrS21xLazSW8uxDmOXPzAkY7f54rWgutQkWO2ijgkdQWDvwQAO36VRgURPhY1Xcu4Ln7nH3sdO9Cm8aVZFjby92DvYg/gVpN30WiL93psXldPNaW6jjS42jCFuaYu9I2aGNwOuFP3R059v8ACsrVC8NwWWJhKUyWyWX6n0q1pkwkgSRWIk24aNuAVPcHvSUXHroYtP4b6GlPefbRbyNHbwz20Xlq0MIQuc8FiOp96z7W0kkucy3X77tgkhh65P3sVfje0k05QZFV+Q2f4O3FPgaJIlWPynKr8vHGMenY+9PmZpGSvdla80+RPMRpUM4lA7kHOTz+X0pmo6fFNtZZD5gTBbZ8o+tThCs2fmdZGBJDdB61H5kiiUvuZWI24BPP+f50neysE62looiW109VC88DHEhoqN7a3LsTPtOTkFTxRXP7J9zLlj2L14kywNsjikjiIjDQ8jPY/wCfSsya3uJDJOFYtv8ALKE5BUdTn34pxvpJW8mHfHEfvoTjcRjHPrj+dXUW6jgLR+XuBCncdwX3x06VquaB0U97kVtp7Txvtyot8E7QpJxwB1zj35qw6OfNm2xRwouAgc5Xnp61DEj26zzSx5MYDBmON2eQP1qv5/m3E0ksqGVzuYj1PXj8qWrKqO6JrmRJYolaFHw7MZTIRkH26cVUuH8iAzLbuPM6S7fvL2I/+tVyTUna2t4PNMcMCfMp+YsG+964zWRNdTyQbRgRL80Y3ZHXGPY0QUnujCciS2+0srudqrn58gY9h+dW5Y9TjjWQ7wjp8hJGCO2ffFUbJma58u8W6jjLZfYMHI4xyK27uSG40tpbqaR5UkCbA+W8sA4Abpxx61c+ZWNqTUYooRSRxyJsSO4ORlIztUZ9Sev5VY0rSLGa5iMzWq26YypBDBs55x1/+tTNRfTrqCErFsVIwokUbS+egxnGfrWhK8TW8ckcKOyLsjwvyqeQzep9B7D3prY1lKCSUSlfxp5ytZsuVwqHacfXHr0qeyW4tZBdRSMzk4U5wqA8/nVSGP8A0eTzATdRDzFiOcsPoPzptr9qa1EhwAWxG/qaxTcVYXtXFq5HeR3jW6zKWlLcPt+bcQect24AP51bso5phyri6LgIF5xz2/TrViSS3iGy1lkBkjPm4IILY+7+hrKu9T/s7WYpbOR4ZAcpscF0x1/SrtKa91BUlsjYj0/+xZGXWtPlXU5FZkhnAAYMTt3A+hyfyqvqqvbxxxXkiyeTGqoSMEvuywz+NV9RvpL/AGyTzyXeqSIrO5Jbg9Fz64/Kku7f7RqJiuLmH/UqjqX3c8AEDseM89ealSnJLn/r0MJSbbSRLYwLJCk1xHJHa+W6xlVBZ3xnv0GTzTtJvHtmaD7Wzl5d0bMcBCMgKP1putRRzCFbe5jitrYMu8qQJJT/AAqB3/wNZ1laS3EVttKPI8rhWfjPT5hn3BGfrVx1i3ewuZqKRvx/YYvNmSzie4eTDOu49AOODiqOpNJcvBDLCYpV3EK7hW2kbgdvXHPX8qbYw3S3f2cXJCJ1BP3eScD86kju4PtAvZrgGV2ZASNxJHIJ7j0pJLm941l8O2xU0i0nkkazltYTPN/qWcgIjdQTnp/9ar0NpCZMzXMKysjL5o4jI28j/A02/v55ITNK6eQ7E4Qgrg4HasKe+gtZiy7RGpywHHJ/yKuSlJtRM023ubMFrIYkgtNwCkSsBzlPvMfwyKgtbRo7SU3cdw9w6hkJwFC7+uPUf0ptnq8V1bSR8tFtLKpY8Nng5/E8e9SPqHk3ExhjSQ7d27cQMuOhBHTkin79tUOTcnoW9NvbUSNZqI5BCh3EPwq4weegx1+tZgjgt9SnjumMjEsoKuAFbkgY9c4zS3d9Atmln5EYh3jzJAmCDnIBOfmHP41UupLdHlDo+Gk3Ft59Qc8VrTp21ZVnypyZtXE89vYLJcSnzHBjCoB8gwSTz7jFVbN2W6tnMnlqjMW7jO3Iz7UxUXUIvIa6WNo4PMUMCRId20IpHsc/hVO5imSd4bdoyFYqSgLK3Yn+dZOKd49Tnbd1JE0VtJaszyyNGfNBcjGM465GQQc5qLxJdfZ7kRyXDBG+X54izuCMgZz09jT7K2u2fdIxWM5yg2lgCOuD1I7cd60ovDkaziea+Ms0Nq00gkO8Fv7vBx0AGOvtWsJQi7zO2hJSi00ZPhu+n1O5htot8UUCtyVAbacZyAeePavpn4GWVlpmnSzjDy3SqNznJSMfdXP6n8PSvma7sZpQf7FkMN3NJHDsReSHO0Nn0HAP1FeveH9X1DwtL/Z99MVtnRdkm3HIA5HscfhXU1CMlJHdSpR15UfQ2pXlmyr5cvy4IGOa5HWIV8qXdgKTkDOc1w+g+MrGDSnvVvWubFZ5I4ZwpKk7j+vbH1rNv/iZG0O5fuHoCOR/nFdKqo1WHu3y6lT4k/aZPD9za2UwjnkhdUOOrbelfOtvDIrhpkVJF4KFtpJ7ED14r1zxP4+s3tZphH57R53qv8Oe/NeXRtbaikjw24P2hvMEhPzQyZ+6M9umKltuN+hw4pJMRru6g0WYxSRMsxwwzllHcHHf/wCvW9ZK954IS3RdJia3dpjJtVbiTIyq7uS2D1Xjt6VQtNO0ySCGCP7RHd+Ti6YkmNlPIYY5B+6Me2av20f2e3SEDytuWYMuDgLwfzArnqzjK0VumZVK0YW5exg2+orZzeSvmEbSm09W45Ofqev0qxp+pfZleO6WCeO4RgiDkx8HBJz1qnd28NzPCokEMSors4GM5POevXH8q1vFbeGGtdKttFt7m3vrdT9tklkBjkHYqMZHTv61pWlGTjBpu/4EynKpGz6BYXNuIGhVWCOFUKeemfm9eua9p/Zq0G4jj1DWpWEkYXyAyk7XYkMcZ9MD868J0qXUL6eDTtPcmSSeNU2JxlmC9f8AgVfaPhPTbHwjoWn+H7f980UWZJMAb3PLMR9Sf0pU6NpXZph6dlcnu9LWVWLRg7sDA9K4PxN4XnkvU+yDDBshccnNenTXUK7JVKuPSq0gjeYyDG/PBrSpRhPQ7IznBnHa/qR8G+D5tSu1ZvKCqqqMkseAB+NfLWq3cl/rL6pFaH9/K00m4DblmOeD7819H/tB6fqmqeArr+zwX+yPHPNHjJaNT82Pcdfwr5qbMksE8sX7iNQWXOPMHfGOef6VpW0SijirNpXJL2OGHTdrtFHgg4dPvnPOSeakuYZlt7aOS0cxhC0jRvnA7FcdR/hUV46My+cu2BW2qN2QuPc1sWdrNaWU08MEx+ceWrAqqAgfN6c84rgcrJdziV72MWGzkjnazOFkl+655yR3zT7SzjdY4GkImUk5YZVueozz7VsyQrPOCDiXjGeCpP8AX/GqWoSXNvd3FnLFEZImIZlTglTxgn6fzoVaUkaSk7K6JIUi86Nt3Ko0ZQn1zhl/Pp/jUFxbIskkyLnDBAqnoT2x144qpZCW6vUZpHiZWzjGcHpk8fQYqVrjKNGMh93JIwS3Y80NO5C5k7jrVjNa3DMo8xeNhBBBzyDV+czxXKNDaLJHc4zJHz82BnOOh6fgRTLWNnlguoLgtn93MN2Prn6VbW5CySRpIYy7ARgDnIz2/r71nNq+xrKSe6sQXUUl7BJJbxGAxHgly2CTxnPt/Sob2yjeNJzJPHbyBWk2kPyV9vUgkdqvuzuJisxIdV3hhznHr3Gamlt9Rs9Osrma1eDzYj5W/GJIyeOOw5x+NKFZQaQ4VOXpczQhTZbQpuDnzPMc8k4OOOg/L0qX95DEfMwSrK7hsEcjOB+h/OrEyxSSwzKoCnKKvGY35+X27/hiqtk0flsyxq7EfvWZ84HT8MmnOo7bESquVzNuPMuZTLOVeTuVGNv+yRzV2TSbuzuEhlsbi3leLzdlwhAZT0bnt1571oQ2VvDbHcp2hcFgvIBHPJ5PT9arXjTX1zFBb3fmuTsKM/zKAB19uR9Kbk5NKGxTo3vyiQx295qQgEVxJwVyvOCOc47A1HuaSdbFos7cDBHzZPYe9Xbjw/quh3i3V4qoeWUo+dxxgH3HP6VFDAk00dyWkdwrCQL97Oeo796mLUZ+8wp8kZ+/0M3ULhY7qazLbTCAMH7qkj09ealvbx5LYTi43XClVkyuCecZ/lVfURcyXwc28jySkIDt744PTr656VZ0W1msL/zrtRGG4mRVDqqdCfr9PzrsnGnyI7J06UvdVrvYV7lvMaOeNY5Qcnb69Mj8P51OES4IjZW+blZFPDD296lubOOSJZgwURP1YbsD0+mPrS27ebcySeZAFbptzwwGAQP89K82TjujypO78ytf2shAkjVpsncqjjZ65OfWq9zb313HHGM+UG23Bb92uMduxFbUdsm2WNppAWBKlMAn8/eqcVtFIq+ZLLKWbYRuzkY6/nV0qqLpxTZWgt1jt3t4QgYMpIc4CgHk7gKoy3slney3UcPnQnGwNxtPbFbo0pJ98EckoU/Kxzh1Gc4Pr0/Wqt1a3i26W1weN/cblweoJxxzjn2raDW7Zo6SehX04zzNN9hRcbTujlcLgtyvPQ98fSnhL6bTjFOseIg2S+NydDjPfjPrThYzWcBaeP7UkbI+eQ5jIOMD27fU1ZjuZZL6S3uIzLHGGJJ+bqMY57dKme90tDPlaXkU7GYLBPGzuqZCcjpxxz/nrWiLdJQrTS7MjlQOWyBgCo7a1jvNrGQkJgsvQ464wRU/2i1CrHJCpkzncx5zWU5q+iM2o9VYs28dushezmdZv4g2Mjjqfy68daqPeSsZBEC6J8kuDk5x1H41Feotv5txasW+cMcn7gPQdaTT7v7WqhDEtznaH5Uk9eR69f8AGpsrczNeTmdkWbT7OZY/PnYrtIcdCFOOR/n1qbTVW+Y29mjBfMKIxXJGOSKSXSZZljuUl37PkcpyrBTyT6Zz3rf8B+MbrwLrU9zam1kWbMTQTpxtLZ3BgQQfbuCQamnNN2bNfZqM7M5eOSNZm3I8g3FDkcLg/wA6mtin2Yv5pV2PlqjcMOpPI/nVu41H+1NW1Bnt7VPMnaRkjGwKCc8f7PoKjurRoLqFIskuCUVVBIz0H61bV5WOiOHTTS2LH7yV1smYK8MQ5AyD7579aseH9Jl1vUYbK11C1tWDlRJcPsUseOvaqULSyRO37pQ0YVmU/MxJ6A/4VW8ww+a0gIjKMzMqYwR0H4g1UaVjZ4aC1O0f4VayXY/2rorc9ft6DP6UV5tv1L+GbA7YkNFdPJT7Mz9nT7F/UWspvmjZ4beMbEjUkcjuTzkVB/acJyjFmEnyjB6Mccn16VnGJWmWG5aY7snCITkZ7+gq3o8cltbTWsEMcszzKC7DBUEcEEeuCK55L3bs44zu27l67e4mk+xxXkFskCiRScyKvHqB74qYR3G2LzHRpwhMbuAIlzkZGODnA5/wqG/thbTGaGVbaaRfLYZOCeQcfXj6VLaurW3kXbSzBI1Tee444HpWHRWZcnfcgS3LIP3oFyQd8TKdoHI6/wARxUVxJhV8y0jnCDaZFUoWYYHGewx6U5FkmuNgZxjlBHjpRsmjmea3kMSIv/LUD07U1q9RUeXqX7hoVsN1zcSIbgEp5jb9h75/x+lQqG8iRAdqlhtmGMID0x1GD7is1bcXE5/ebmZD+8DcM3bgjgVPFHfW4ESoo3kFmdsqMf5/wp2tZXLqVHsbMUkZBKw2xJO5pGTaGI5O09O/+FVbvUFnu2MTz2w2/u0KhgDjqazPtWy3kDTrJGQvlLGuASepxxj04qWZbqGJV2P5hB+4c7gOuCO9Uvdew/bKLV0ahvPD48L3H2NdRm8Qy3Hly3GVESADJOBywIHtzWRdkpNHG7h5JeSCD8p68+ma1vENxGdI0+2tdPtbaFkTEkUIV3YAZZjjJPNYrW0J06YeXJLMG3k7t0ko7/gfaoormTk76vrr/wAN6E163O9ETWd1ItuRIygbPlznIYnB4/E0rQ2W43DxCc7CQqpyOOQD71m3upJD5PmIWuY0xIobAXuPbjNVF8RrJfRxRNKsZYb2Xp+B9a7qeHqNc0UCw07ep1WhQXRDecwjkjUOzFslFHQY7DoMcVWkW4hn86eO3w6ks5X59vQDj/Oabpuq2Nuk15bK26YDzY2yDnv+FQNqCJe+dGySTzsWMbJgqDyBj35pVMM4a8pdTDyp+90NG3hhQMiiZoyu4mRcBAMnCj+9yf0pl9qMYkj+Ui42kYYAYTAxkf5xUUes3MkC21v5TskhZz8qkNjGM44GfSudvJJre+uLm6wFLFUDEEyZ7Y9Kyjh5S+JWM/ZNq7Wh0xuljnWGP5oin713/i7n8On5VHqL6dDataQbUBkG+U43HPX6D/CsB9at4/JtmsSXljKtI0nTJ649hmt3wZ4f0C4sLu/17VGe8bctpDGCzyNyPmB4AI75yOTjis501TXPO69NbhTpylo+pn3nlyTy2NvMJLVCGRywjLeny559Px68VjayIIiDcxyKzgiACQHJ9SP8a2LvT9JkjuoI1DTLCIAu7/VONxUBuuchRVa10a1kv4p7sMSzjzJACSGAHQDqDzx6ivSpqlSWvQ2pRhD3bak3gjQXlVZpL23ZhnzbYsdwTpuPH3e3GTXXazEkVutvHp9jYupaF5DuOGOCMjPoRgnjk1h6FpP9m6tf3KSJIk0G+3dgCyAHHLD154/wqC/uWWd/tDlg6Z2Fup7Z/wDr1wV6iqVfdexjUrQvaOxevYblzBPHHb3RjZfPiCqqKQdo2jgE8VSvdPkiuG+1NE0cjna0cgLAA4Oe4NUYLiVpIo42kZyTsjUZ3M3GP61ZilvNDvFgl8q4uZE82RGUnbuAJCnHBHr+FaKD5fd3NZRhVgrLUsvKq6Lb2tqFI893U7czuCBkEjqBxge9ZmmNNdXEkE0h3qjAr056j/CtPQ21G9iaeMvbiO4/dSpn5ZOoBxzjJ+v1rSvNKaclbjUAtxCSFC8E5yWzxyTj1qHeLcWjn5JNW6mLbzNceQ0hVFRCrsQR35/nV+2kEhnhtZwIZflyx+8owR+GelNsRaQ+ZDaXAcxZDI6/LksMkk/j07CpJprdbmVSIoVyPL3E5O3q5AHHTgHtUNW2M1zKN0/kSWd1LYRLqTXDyXfnfLhR8igfxZ7ZwB65zUvjHWr3xLYpZPcNGj43PGo+UY6nkYHr7etc3fW91qWp/upFn3HIKPtTGOwz6Z6+9Ovjb2Y+xeccAh2bBIlYdFHHQH8zzXTH4ou+p0vF1JJKOi6npvhRdPudM/0y3tUWPahhRAiPgbd2B1buT6sa4nxrLbtqc0NjbmCNAwVduCSBUeiT27XsMuozX8KRxsAuAoZ+doX27/hXS+NdU03XLmx/s/T4k1JVb7ZsiAVzxtbg/ex1P51nCTjVbtoei8ZajoedxaMryk3kkkcd0irGduQW47fXj86vaboJt9KvprVAVRwGjeQBg2f4V6nBXOR071Y0+FrqeJnYEw/P5ZYDO0549PxqndXlzdRSstwI03PHGgftzu57d61dSpLRPQ8tylUk2tSxp+s28V8i28CqHgVt8h3Df7jsOamTw9rs9gNZ1CC6Fs8h8m6dNsbkjoM+xz3qrpM/mTywpFE8UkecSEL5gA6DPXOOBU9zqmuXlrbLdTyGCORjb27DCogAGAvsafJPnSp287/oVhYRqTfOtDKlRTcRWslvMjxAD15GOT6Dv+NUNfhj+2OqsXdwQWTnJz0z9MV1lxd2sdsLq6Cq8u0fLwBg5PT8K5q/uFlhEsWVcZLNnqGOP6Gt1fnR1V6NOMlYueEtQutMvIFtcpHE4kkmnAGwrydo+oHNewTfFwTvJJIFjWC3PmTbuS3oBXhi2vn2xlOJI1G8KqYaQdev40upReZo82+YSPKGeIYO8gHj+Xeum0JO1zenUUfkfWPgzxVa6h4etNSaZVjeAOpZupPUVLL4xtIWMyTxtH356V8x/D3U7zTdNNjJJLkNnZ/Co/zj8a6ae8guYHnmvXjZBhI1GS5/pXPUThKy2OmMqdVc19TtvHXxYUxXFjbJkupUsegBGMY/GvFZBtu3llbDY4weg6j8McVj6/NcNfzffk3MBlvr0z05xWjayrJ5KSGLCAA5PIPXb/tDNOtBtKVzycUm5aF2xaBrcqyLL1kw/QHHQd+fWrhvJvLy8rtHtwp3H5QOmf1rOt7d5yyo7SXOBhVBO8HsBV4aTdLBP51vcQzQKv7l025X+LOe9cjSuc/sZXVkMtpXM67pFVQBnPGMYx0/GrWm3kBuZYNTi2qCSsy/e5HTb/Wsl7C6a4glhO6GZgMuhQ/T0P1pNfS4tLxo7hopp5CFEqY2ZBwQcenFb0acJaM66CVnzo6JobcN5VqJyjEM7uoKsvXFUtPS4MTrIzMiqdobk475PX6DtWTrOq6iHhDMDbJjygoBGMdQRwDTNPvvMmxMzqXb52DEYx39av6reOjNJ0ack1F2NqZrhreB8qB9xpWByRjjPvwaqSq7LLc5WUwEFAGIx6EntUzztN5MSnzCJAQAMDGDk/Xj9KvR24jhupkKGecKVXZlcZIOQe2ccVyTioS1Zx+wjGej9Sjpl2803n3GFKEpv5AXtyOmPp7GpLaRFtpkLyPIJMshU4Kg9j/nPBqRTCzyGSwZDHjcxYncO5A9M0+1uzblNwRUUgROuBuHTbj8amdpbIzmopuKF07yoxI3mZikcMOeQ2O/1qxpFtYiaK4l1SVG3AlNhXcc5G7PaoooFRZ4jhhcAZIAxGAQRx1yeeaW7uI4oTEjNJ8ygSE7gAc4H6Gsnd3sEIu7kal3b2zXUjxzxiRj5iNgiMZIz05HTHSqEFrDa3H21m81g5Kt1JyOuR/niq8U2bSXE0ETLgPuzwD3A/L9abHdMFVQwJwdzFeCPp+VTGTSsgdV7Jl/UdRupp0a8klmj5VNpPKnn8MVRt1ms9RZ9xdScqWGcr1/lSxM+3czhgrFQMcKD0NIsavaAySKskZO1cYx7UtepPxks5Nzl4oyxLN8xA3DHt2qS0jaWzZ3eYNuI5P3vT8Ov6VBHJNDEZ9ow7DBJ5GOh479qsCSRt80a70bLhS38XeiXkZ6xndEUSRw2kxYMgKFHbOScHIP6n8qh+xJZW3nLLG6yAEEIM4I5GRUa3ciw+cdmwFXbJ6c9wfrVuSO4e1861bGybEiMuBjjOfQdPzo97buUn0aKbuskwmWZgN20xr/ABHHH0qWWFoQlwsm1HG5l/uN3BA7io7iD7OiXFvs+zyZ3OGyw9gPqfrU3ki4txa/aFinVQyBs/OPr+dVawktCzFqkrQIzMC8ZBQjjI7ipY9Shm2tLvBB4HTcP8Aay4rWa3SKKabfwWKg9zkDn8P1pLvY1yjSRvFcldqrxskHtnpTVO7NI03LqbjRSTRP5KyF0i3DuCAcn68A1BNFDJf/AGlod0skQRQo5A4yePwq/pWvXOm2zaLDHblXkXzhLEckAclWHIxzRYahHDrirb/Zw0TsUAweQeD6n6VinOPM2tvxLdNRjuZN9bXccpuLmBY4Qg2bXy7HPH6AVlxq2oZadgGR90TAEA/3c+nvmt5y1/KiXXmfMxYJGOSc9SensB9ahnuJgipJHDFCpI8kthvYn9PWtudtvuZ1G3IIIZmYTfZ/LjOVeN8c+4HcdKpS21naW0rLGzQ4MpdCd5bOMH1/Sr32aTz23ybnJG0sSCBjpg8cU0+Wxd/MB+6xG08rnn6H3rFT5XboKKlGaK+gX1taw+TNvlhuMb97fNt7/l1zV/XbCzkSO6a5kZMkRhZAqgAcZHf65rJmeeza5uEg82EqV6fPg44BPOOarSatZ2cEOnXc8hEgDZkHyxf4+/0q3RlKfNA7VqmpfJ9jWW4dp2b7JsYj5ivJYZwTzWtFJHJLEAZIYkUCJnUFcdMn16Y/GuEs1WPVY47ie4e3fJBj+YqPpkcV2lhp0Nx5qxSR/ZgQ0ZMu9iMcqQcFT/nmrdNU2tS6MHHW49rGOC4YztcRuM7dqgR9cgDpUUbvcW5itd4xuJSfgqPUDPPetmSP/iWJHHdO8cYyAr7sfTPX61mhYYImm85y0i8LGoG73JPOea0VRWVzp9uox1ZzbwNvO2ePGeOv+FFbiy2u0ZkcHHQquRRVfWY9jH6zR8yoNKkRILj7bEZHVtyg5Mag8Bl6kk/06U+NbWKcxwlxIUHmbuxPv3OaJRAsAUqEl6rIM5bPb9OtVrMozDzY/Ml5UH+8cHr9K55Tunc4ZNL3WQX8pnEUjM0knzBmPCgjHX9aS380RCUpI8a/wnqScYq1HFCkYR980mC2wDoew/lTI83D+SjZK5HGC319P0pX0Ivqg1CSae0juYW8kgBWL5IYg9QKILa82SCZXmww+8AEJI5579/wFQwyLOHjeSON45CvvnpyT361ZmlutluNjSqnCg9Mngj8s1aVtDohyJkOnyMYruFIkMKlX85eW54GPbnp7VYtrVPIMDXMgLEZjc8g5yRn2Gc0G4h+zzW8cbIioY2AGBnOf6frVe/vGkkPlxZEjEks2AD+HbtWbbm9rHNOpeQ/Fu2oKtryqNw2CxAwQOT3znintdiN2WISRxgne7KfmJ7Co7lpJAggkaIKoMrKcg9enp2rGnv4ftKW3mSDOdzOduT1BI/pXVSw8qy5uh0U6Tre9JnQWk93dX0Gnx27MzskMMPXnPGM1f1bTTourRw3Ekpkc7ZWMiuC4HQEcY56VhabZz3WzMkcBQbkWV8Fh2A98VdlvEneKGZvM8htsLQvle2Qfy4xXM4SVTyI5HTT0OP8TWvnO91bSSeUz/NGWwB/k9qNHtRa6a91wtz92AAFiSepxW5d2JuUvQpWM20vyxuODn+oHNZa6HqMaXJP7qzAZWlLhTKTxhAe3Oa9ihiU4OLexvQrPVyMprq/mlRbGZnuJU2nyiNwA7YHSpR4d1y1mS8ukO7OWbJLD6//AF67M2HhHRobS2d4kuJULiaJm89Tt4LHoASent05qSwCSWSK+oSNIsZ+bPDAHp04bn26VTxnMvdVl6HWoxbfMzjptUurGRkhQxkPgLt2ljWvp+kXF44i1Im2G4NJG4IbeBgcds9M+9MvGxfL9haN5Y/3gkkX50Htzxxmrt48Wm/ZNl1vluJczZTJVT7+/FZ166cVFbmc2kmmytqX9lR6iiWAIeNyrxOvUjA69x1P41urqUdkmm29mXZ97uSqjcAwwRn0/wAisa+a2kaGHTYZGYl3lkd+N3Q49v8AGtR7NZrDfNIgmiTCOgwSQByccHBzXn1uWdnI5J1ItprQvXWl2dtpbyRfvLskmfzGAQNn5CO5PHNc5Za9JY3gljNsAh3AICRkHod307Ypuj/bLS3tm1iW6ktLhHa3GzbuUscnnqM56U2C2sruR1tU3mV8GMruK+rDH0qqcY03JT95dyXVUZNPU2Q82oS+TYoTIcvIOgCDBOT6Ul7p+mxBZZb4ykxhpMx5wd3QVgw6xcyXNpp0e2NNuxnKDJOfX8a7K88NObO5jVXiNrlWJbhwBnIz39/1oVBRRrhsMp05O2pzFrbwLI88xndFIEaxr82Fbgk+pAHT0qYLJqV/JqV0ht+Qu3cSNueeDnOOB1rHmN+8iKskEaqCq7yc4HU46E1LDG15DcLazbjAP3ahsA/3gfyzz0rVUn31MEpcns9jornXDpyJZ2MjKXjLDHJXb0ZR0X69Se9U9JjuNTdpbq7kX90WMh5KfX1bn8Ky/h/fPZ65aXN1pRvooiSyTQmSN4sHIbHTrwfXFdNq2vQXbNcWOgwaXbTMfstjEWYLngsT6n06egrnqRnCfs0r+ehDhKMfi1QumWMMl9ZaTpdmJnuZR5RlYIhYdAzHp0Jx7d65u+hn1PxTdW8Nq1vI0vlMpc4iw20u7Hp3Jqw32qbSIo7iC6chyItq8g56k/41uWS3kNrFD9ogVUOSu37oJ6M38R7knpjjGacbwk5b/wBf1/mbUYRcfee27NjxF4NsPDEsdpDrKXjuu5ZFTKgDAC9funJOc89MVSmu9HttIn0rUtPmm1IsLi1kZMKmTx1OeRzn2qnZa5OsiPHd7poLnKTIpKIytnIB4znNJ8QfFFxrmtLcX0NuHgtlhDxHDOSSWyT3HHt9OazqU51Kqi1pve+zW3yDmpRTUHfytuVt2sXTOt1aCW3JKllZWQD1X1H0qebUI9KS81DfbxwyREpEh+fJwAc9s+me9ZU8mo2sUM3Epa38xPl5A7Nnpng8H0rIN5NqcHCrFDa/JAWA5zyAexPGa66cOf0RzKh1ehqaMtxKks6RBpypIDMNic96yp4SLo3UwDK0mTskA3Ek8D2GDzjjvUMc939k8qJSqK/zLGOXY5ycjrgc1ZuLGeGyaeTCmHgRSjEgJwRnPfjt610Knyv1N4Qk9ETzLZwxJdWYuPL8xQqs2VTnufxrrLdVvPDVvdXMkiO8kv2eSSL5JlzwN34VwGXR0hjWOQMA7o5G3dye3UDoTXYS61qd94ftdNZLlmU5WNWyiHGN4H3Rn1+tZV4SjyqPfV+R24eSpJpo0orJLrTBqcMYF5YBmVTGJFYL/snIPHtXE2D293pk0gWVHLsVkVenOcHsvXtXSQ6xqenacYrq4t2mYbsrkHbjkYI4xj9KoalZpPYr5cJLTYYeS20cgEk9j0FSpKN79eo8ViabSdytews9tbSwSJD+6MZVcANjj6c56UiW/wAsZlhO6PlEA+bOPXsPenJdfJKLuNU2PxFs4zjgdevzdarwm7M0sfmPGHcjCIXwMccCiV+h5rm2/dNS31CV9FaVNNt4phOBmPIwozuBB69uadp1tcatqK6fY2dxcXcrcRwRkuvvx256nissw3smmIrTJI52hgMKcgnv+Nb+kR3FmqXdtcmFg3lrMkm1wSpwuQcnOCOmKxqVOSMuTc1pYjlumvu3KC6De6xfy6JF5VmBN+/89ihBU/MfcjB9uKr6h4baK4mSM+csbKsbxuCHA4ODjHPUeme9XJFuL65gvDIU8uVEck4XAOSTn+voa3rPxjdf2cdLlt7WWDyODJaqz7tx+YHqDgjnvxUTr142cdV2NVU517xx8dzNC8ljNN5bKdwlgXeVwOBuHRa6KfxTqF1YtdXdnHMUZYllRiDIuAcsM8dvfmqmqNcTS29ysb26ysFTcMBlH3tvrzn8fpWdqbpDARbZREOeTnfzkn65x+VdEa0ZJXWposU4WijZ0O8N9mOfy5rWCNZY0iXDIRy2TnpnP8q0ptP0vWY0XMdlbKAwmU/Pu56jv715tPK8d480JnDo/wAzu/UE9MYqSx1y+t2eNAZDnknk+tdHsObVOx0U69NR5KiL3iTT47XNt9pivIyxKyI56A8cdupqLS9Hmm+d2DNySxOT0GD+lVZFhm3XEhuUYENIRg4B/uirQiWNPLWSSXI3RsXKkjGefXr0pTlKK5Ys8upP3nyGpdWzRakbSGMjID4Q52jHOT6ZzUq/aPMkUsUi8sOpLd89sfWo9Kv7RU+z3dqUDDy3Zec56j1qG4d1WdLcEhm2xgNu469PXArjV37slqQlrqTG48py0kjZBIVumw+mTUsTJd2/7xTj7xPPD9aiglEltDDcKDIzHCIu09PQHr6U61hgtZZxLKoVkIA3dT2Pr/k1TSS13K1vqOMMmfOj8xXjcFgTxz1GPrTbqdo3VooweTujbBVvTIqK1v5CskczkkDcCBwQP59qWR5DE21Cjk4BPBwahXT1M3duw++lXYIvLSM7BuC8gZ6DmqYm3XG12deCg9uM8VZnto5ET59jKAoSMEs2O1Zl2s4lxHtZVViQPbr19PWrjSViYrU0LWVmLRlmP91uzEdB+lW5ZnltdzsFJBxjuP8AOKj8N3VmkiyXEMT9BvkBymOyjoSa6PXrSGPRmkt7RlLlZGIXG5cYAA/zmpnCyOr6pJ03NGRbiP8As/f5hlm2/KTjB9MD8TUPlyC2jmVsMrbnQdFHbPtSQzL5KZaXqT0xgehpnmXayBl3b9w2qCTjnkVjFWZhC5bjhUSTM6CKJgGOSDkEjoe9TxF1llie4VnO77uSc9B+n1qk73KxlvLeQK4wMZUDOO/TPPFR6jm0jt4mVpZZI2eRweQvbI/z0p8rbCV00WprdYLdIeomfLCMZCNg8+xPHtUcslzENyoGkGF29wfw/wA4NUobiZpQVbKSICxzwpwRxVgZZQN6szEDPcf/AF6UlJPUFpqXYJjHZu93GjTE8gYwvHIBPem6akaSETLBJFIoKQSMAwHPY1XmeWGYL5TTQLgucjjPHAqSaR2VZGtWnAVtskgA+XuMipUdPUKdr2exqXNwkr/aFV7aNUKLvI3M2MAEemO/0qkLOIMsu/ckjiNmBwec8gj0/WmM8cka7YIo2XLAnLc44B9Pyp10JJLZNqqF2AhMEYb++Qf0HpVNW6nTNWUTUeeOxRIpHXzQdwKjKgdice9QDyVuBNewIZE4ywGDuxnn04FU3IksbfKwxysu0ty74HoffnirzWbNeJiZCu0pH1Jf/e9D2xWLjGLujOpSSu47ElxdQymVESNQp6Kc4+mafqWj3tnbpJe2N3ardR5iLLtD8cEeo6fnWTCHa8Vo4W8sfuywXAGeOfoavarqF4GS2uLySRLZAoV3yE9duff+VZS5uZcvzItFt3+RBo7DISeMncNp3DoB6+nNR6vpMEoSZYEmjYgRFs8/4nNFzc27IGy4XAxhT8zH7w96fDI0kKqYWYB/3QbgKT3xW69z3i1UlBK7H6Rp1la6wwvrQ3kbLtZHJcKfUHqDmprSKCO4aOCMKs/dycJ64z7VWullhZ9zyCYKVCxggqD1br3/AMfaq9pcLcWhdnUvbycsByVPf/GionJXFUk+XyZfEy2qR7ZpHkLnaoGBgGo7wyXK+bEx2oCwGTtAz2HpzSRWv2xdjXKqi7iobjbnGDnPsapG4vJLqC3tVzDsZWDdSc/MRjOfUelVCLtuOzaQ8G2YbmmkyeThj1oqq1vFk7onz35Ioosu4vYv+YTUryaWBJ3ZizjHLE46etS28nkxRTMvmSElSxOOxoorSUVYK6Tg7kUbyXTtGreUSD8yjnpT5QtvfRQhQXXAEg4PK80UVmuxg9GrCXoX7eFAxwrcAd605pMTw2+G2sA4+boSP1ooqpJWRra1itfqtzqlvZxxxwI5EZKrknIySfU1DexGCTyWcuCCwPTGMj+lFFZ7NIya0bMLVdUmsNMBhRC8zjLNzgc9PxqTyoWtN8kavMsIZnP8eRnGOw5oor3qEUqUfmethtKeg5tQ22bT29vHC0EeFAyQxLYy3rjNXvCIj06G8vo4xJIshVAx4AzkCiivPr/A/X/I46zblInuRdJYvrM10ZnndiIyoAQ9cj8ax7SeS6uvJlYnCb92ckn3oopRitXYzqaPQdeW7SRy6l5iCS2kWRR5Yw3fB9Rxir1nbMWneGUxtHEWBIzwc4HXtmiis+d2t/XQiLd0Z9rKyIkWSyrICwJ+8SpOT68DH41dsrWG4eS8nDOWx8uR6Z9PwoorSW1zaklOT5jodS0yy0mGGZI3le5t4bklnI2FhkqMduKp6ZOmi31nrVvEWjjmErWxc4Yg5HzdRzRRXnUG6lN8+t9DWUVGU7Laxa+JuvSeJLy11KSAW48v5YlbOBnpnHTOT+NcNHLPIIrgSCMIzxBEXA4PB+vP6UUV3YKlCnQ5YrRbHMm5TnJ7ne2vhfR7LwcNXv4pr68cSNCwk8oQlOFwADkZ5PrXPXev6rqOlz6teXCvJkRBFXaMBT19e1FFXgJObqOTvaVj2vhpK3YxbZXjnaGWZ5og4OGPIyOx7VtWFutzby2v3IXjMaqOSnoQf5+tFFdKd9WcdOKcZXDR9SuLLS5/Lb5LcEKgAAIPUHjnNOu7t4plCxQkY80gpkAdlA/nnOaKK5+SPtG7bnNLSU2T+FLEa7qcunX1xO4WQBGZshRtLEbenYdMVoeKtbjF+dHsdPS3tlVFJkmeVixxlsk8fToKKKw3xbi9klp6luK+rt26IoahbJpekWzQs5ee7Rc54UN97j3pxtRZRxanbzSpP5+yPBGEG4g/XIooovovNs47uPK1uZ3ijUrhbM5bdJcGTc5647j3znrUUMaL4RtJWVWLSkdOnyg/40UV6NKEVTVkdGE9+C5tTU+Ht1cW11cFGTy/KEjoUBLcZwD1HU1Z8Z7ZtI/twqGuJ70mTf8ANwCcAHtRRXI2/rCNqej0KMdvDGft7xhlV2LxqApYAbuGxlfr70zWZmsdQuLiEZijMaiBiduGA7jB70UU4O6jf0/IFJ+y36k94ywM0yRruMeMkc49P1qkbye10WxbduUkDA+XGc45Hp+tFFKCTbT7nn4fXmuWruKK+uJbeZOTEWV1OCMYIqo00lmJnhYboU2KT9cf0ooqFq0jGO9jqbq202T4XWepzW1w+oyXAiWX7RhEBJJ+TH1796566iaCC2l3713qpQjqSM5ooriw17yX96R6eJilKFl0Ra1CGJbq5UKfLkkTamegJ6H+9+NMuoludbs7cfu/MnSLd1wM7c/lRRWzb5E/JikkrWN74z6D/wAIn4jtbG3vprmFrT7QokAG07iMDHuM/WvO4Jnnn3OxwTkgH/PpRRUZLOVXBU6k9W0TiYqNSSQ5y9xMELbV5J4znFIWVIJrWKONAkgO/HzMeOT+dFFemtNjJN8pDeyyQKbdXJTzDuz1I6/hyauWErNpyu2fvBRzyBk8fpRRTn8CY2veRfubGKNi2STsbGOOR3qSRPLigRSSfOMa55AIUHOO9FFYp3Vwe6GQ7/OaFpD98DcvHXufWm39rNbv5clx5yk/ICmNmOOOaKKIN2RrT1WpHaQhsW7NnzMruI6ZxyKuXLPFsDEOY0bdgYD4yBx+FFFTLdBCKaH3kaWunpOm4y3AXDZwYxjJA+vSt7wnodhNp1xPPGZZSSoJJAAPJ4GOfxooq56cvzOnDU4upqhy+GLWyheMzvL5wkjUkY2FTgN7/Ss2OS5k8KgGfAtQsRAB+dePfjr+lFFK7cNTtmrUpW7Gc6q8bMc52qeT69qLGeRpPLba29sZxRRXM1oz5+m/eLEUbzXd2UuJY2GN2CCrc+narOqxTTW90BPsYRghgnIHYD24ooqJSakjqxWkoW7GNBYJLY/aFYI3luxAXglT/WqcWpSNPHGI0BZdm4Dp1PSiiuumlK9+lyYpOLbOx0m1WDRkuvMkLtH5hXPy8Y4x+NT7oZYYre8tYrqNGeTa68Zx1A7UUV5yb57nPezQaHplrqV7ZWsqCNLiROYvlKAnBArZ+NvhS28C+I7eHSrq4a2uIjJHC7H91gAEZJJIOSfaiivQoxToybOiU5W36HM20KTQRI2Q5jGHB6Y54FV5t2EG89SWx1Yj/HNFFccX77RrS96nFs3JFEViscXENwuZEb5iSe+euaoI1pBey2bWSThiCWkbJ6Yx+tFFcULtO/n+ZytuxR1aMWd/FHHzBLKE8v8AujoCD6jPWlmmlt9VSyWRiwXcJSctz2oor03rTjfsdGKiuaK8irHcNfSXC3LSvIMhX8w8cdx3o0ZRG7opbbcRtvye4wQR/KiiqkraIl6fcaul26wyQ25Yuu/qQAcc8fTiq0yZvmUHiM/JkZ2844/KiisuZ2YR0k15Fd9UMTmPyWbYdufNYZxRRRXV7OPY05V2P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4" descr="A close - up of a leaf&#10;&#10;Description automatically generated">
            <a:extLst>
              <a:ext uri="{FF2B5EF4-FFF2-40B4-BE49-F238E27FC236}">
                <a16:creationId xmlns:a16="http://schemas.microsoft.com/office/drawing/2014/main" id="{F5A74136-FC72-4A46-B453-904A7E0A5E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546" y="92079"/>
            <a:ext cx="6804102" cy="484318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013176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 dirty="0">
                <a:solidFill>
                  <a:schemeClr val="accent1"/>
                </a:solidFill>
                <a:latin typeface="Comic Sans MS"/>
              </a:rPr>
              <a:t>l</a:t>
            </a:r>
            <a:r>
              <a:rPr lang="en-GB" sz="15000" dirty="0">
                <a:solidFill>
                  <a:srgbClr val="FF0000"/>
                </a:solidFill>
                <a:latin typeface="Comic Sans MS"/>
              </a:rPr>
              <a:t>ea</a:t>
            </a:r>
            <a:r>
              <a:rPr lang="en-GB" sz="15000" dirty="0">
                <a:solidFill>
                  <a:schemeClr val="accent3"/>
                </a:solidFill>
                <a:latin typeface="Comic Sans MS"/>
              </a:rPr>
              <a:t>f</a:t>
            </a:r>
            <a:endParaRPr lang="en-GB" sz="15000" dirty="0">
              <a:solidFill>
                <a:schemeClr val="accent3"/>
              </a:solidFill>
              <a:latin typeface="Comic Sans MS" pitchFamily="66" charset="0"/>
              <a:cs typeface="Calibri"/>
            </a:endParaRPr>
          </a:p>
        </p:txBody>
      </p:sp>
      <p:pic>
        <p:nvPicPr>
          <p:cNvPr id="3" name="Picture 4" descr="A close - up of a leaf&#10;&#10;Description automatically generated">
            <a:extLst>
              <a:ext uri="{FF2B5EF4-FFF2-40B4-BE49-F238E27FC236}">
                <a16:creationId xmlns:a16="http://schemas.microsoft.com/office/drawing/2014/main" id="{539F2AA7-256C-4CFE-BF13-F75303451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546" y="92079"/>
            <a:ext cx="6804102" cy="421128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 dirty="0">
                <a:latin typeface="Comic Sans MS"/>
              </a:rPr>
              <a:t>beak</a:t>
            </a:r>
            <a:endParaRPr lang="en-US" sz="14000" dirty="0">
              <a:latin typeface="Comic Sans MS" pitchFamily="66" charset="0"/>
            </a:endParaRPr>
          </a:p>
        </p:txBody>
      </p:sp>
      <p:pic>
        <p:nvPicPr>
          <p:cNvPr id="3" name="Picture 4" descr="A picture containing bird, toucan, colorful&#10;&#10;Description automatically generated">
            <a:extLst>
              <a:ext uri="{FF2B5EF4-FFF2-40B4-BE49-F238E27FC236}">
                <a16:creationId xmlns:a16="http://schemas.microsoft.com/office/drawing/2014/main" id="{EF37A5C1-CCB7-428C-88BE-10C0E2D2B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522" y="583766"/>
            <a:ext cx="6330175" cy="346951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23528" y="50131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000" dirty="0">
                <a:solidFill>
                  <a:schemeClr val="accent1"/>
                </a:solidFill>
                <a:latin typeface="Comic Sans MS"/>
                <a:ea typeface="+mj-ea"/>
                <a:cs typeface="+mj-cs"/>
              </a:rPr>
              <a:t>b</a:t>
            </a:r>
            <a:r>
              <a:rPr lang="en-GB" sz="15000" dirty="0">
                <a:solidFill>
                  <a:srgbClr val="FF0000"/>
                </a:solidFill>
                <a:latin typeface="Comic Sans MS"/>
                <a:ea typeface="+mj-ea"/>
                <a:cs typeface="+mj-cs"/>
              </a:rPr>
              <a:t>ea</a:t>
            </a:r>
            <a:r>
              <a:rPr lang="en-GB" sz="15000" dirty="0">
                <a:solidFill>
                  <a:schemeClr val="accent3"/>
                </a:solidFill>
                <a:latin typeface="Comic Sans MS"/>
                <a:ea typeface="+mj-ea"/>
                <a:cs typeface="+mj-cs"/>
              </a:rPr>
              <a:t>k</a:t>
            </a:r>
            <a:endParaRPr kumimoji="0" lang="en-US" sz="15000" b="0" i="0" u="none" strike="noStrike" kern="1200" cap="none" spc="0" normalizeH="0" baseline="0" noProof="0" dirty="0" err="1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Comic Sans MS" pitchFamily="66" charset="0"/>
              <a:ea typeface="+mj-ea"/>
              <a:cs typeface="Calibri"/>
            </a:endParaRPr>
          </a:p>
        </p:txBody>
      </p:sp>
      <p:pic>
        <p:nvPicPr>
          <p:cNvPr id="2" name="Picture 4" descr="A picture containing bird, toucan, bee eater&#10;&#10;Description automatically generated">
            <a:extLst>
              <a:ext uri="{FF2B5EF4-FFF2-40B4-BE49-F238E27FC236}">
                <a16:creationId xmlns:a16="http://schemas.microsoft.com/office/drawing/2014/main" id="{D437BE9C-5A65-469C-AAC0-09BBF7A8A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522" y="583766"/>
            <a:ext cx="6330175" cy="346951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 dirty="0">
                <a:latin typeface="Comic Sans MS"/>
              </a:rPr>
              <a:t>stream</a:t>
            </a:r>
            <a:endParaRPr lang="en-US" sz="14000" dirty="0">
              <a:latin typeface="Comic Sans MS" pitchFamily="66" charset="0"/>
            </a:endParaRPr>
          </a:p>
        </p:txBody>
      </p:sp>
      <p:pic>
        <p:nvPicPr>
          <p:cNvPr id="3" name="Picture 4" descr="A picture containing rock, outdoor, tree, rocky&#10;&#10;Description automatically generated">
            <a:extLst>
              <a:ext uri="{FF2B5EF4-FFF2-40B4-BE49-F238E27FC236}">
                <a16:creationId xmlns:a16="http://schemas.microsoft.com/office/drawing/2014/main" id="{2A9BC23E-66D5-4EE1-AFA1-919538820F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717" y="386576"/>
            <a:ext cx="5874834" cy="390106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67544" y="50131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000" dirty="0">
                <a:solidFill>
                  <a:schemeClr val="accent1"/>
                </a:solidFill>
                <a:latin typeface="Comic Sans MS"/>
                <a:ea typeface="+mj-ea"/>
                <a:cs typeface="+mj-cs"/>
              </a:rPr>
              <a:t>s</a:t>
            </a:r>
            <a:r>
              <a:rPr lang="en-GB" sz="15000" dirty="0">
                <a:solidFill>
                  <a:schemeClr val="accent3"/>
                </a:solidFill>
                <a:latin typeface="Comic Sans MS"/>
                <a:ea typeface="+mj-ea"/>
                <a:cs typeface="+mj-cs"/>
              </a:rPr>
              <a:t>t</a:t>
            </a:r>
            <a:r>
              <a:rPr lang="en-GB" sz="15000" dirty="0">
                <a:solidFill>
                  <a:srgbClr val="FFC000"/>
                </a:solidFill>
                <a:latin typeface="Comic Sans MS"/>
                <a:ea typeface="+mj-ea"/>
                <a:cs typeface="+mj-cs"/>
              </a:rPr>
              <a:t>r</a:t>
            </a:r>
            <a:r>
              <a:rPr lang="en-GB" sz="15000" dirty="0">
                <a:solidFill>
                  <a:srgbClr val="FF0000"/>
                </a:solidFill>
                <a:latin typeface="Comic Sans MS"/>
                <a:ea typeface="+mj-ea"/>
                <a:cs typeface="+mj-cs"/>
              </a:rPr>
              <a:t>ea</a:t>
            </a:r>
            <a:r>
              <a:rPr lang="en-GB" sz="15000" dirty="0">
                <a:solidFill>
                  <a:schemeClr val="accent4"/>
                </a:solidFill>
                <a:latin typeface="Comic Sans MS"/>
                <a:ea typeface="+mj-ea"/>
                <a:cs typeface="+mj-cs"/>
              </a:rPr>
              <a:t>m</a:t>
            </a:r>
            <a:endParaRPr kumimoji="0" lang="en-US" sz="15000" b="0" i="0" u="none" strike="noStrike" kern="1200" cap="none" spc="0" normalizeH="0" baseline="0" noProof="0" dirty="0" err="1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Comic Sans MS" pitchFamily="66" charset="0"/>
              <a:ea typeface="+mj-ea"/>
              <a:cs typeface="Calibri"/>
            </a:endParaRPr>
          </a:p>
        </p:txBody>
      </p:sp>
      <p:pic>
        <p:nvPicPr>
          <p:cNvPr id="2" name="Picture 4" descr="A picture containing rock, outdoor, tree, rocky&#10;&#10;Description automatically generated">
            <a:extLst>
              <a:ext uri="{FF2B5EF4-FFF2-40B4-BE49-F238E27FC236}">
                <a16:creationId xmlns:a16="http://schemas.microsoft.com/office/drawing/2014/main" id="{E94E711B-8149-43A6-BE90-23C333479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717" y="386576"/>
            <a:ext cx="5874834" cy="390106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089" y="5343046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dream</a:t>
            </a:r>
            <a:endParaRPr lang="en-US" sz="12000" dirty="0">
              <a:latin typeface="Comic Sans MS"/>
            </a:endParaRPr>
          </a:p>
        </p:txBody>
      </p:sp>
      <p:pic>
        <p:nvPicPr>
          <p:cNvPr id="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C49C3CF7-2B0E-45E6-87D6-AEDDC1171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863" y="173737"/>
            <a:ext cx="7296614" cy="484713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389509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solidFill>
                  <a:srgbClr val="0070C0"/>
                </a:solidFill>
                <a:latin typeface="Comic Sans MS"/>
              </a:rPr>
              <a:t>d</a:t>
            </a:r>
            <a:r>
              <a:rPr lang="en-GB" sz="12000" dirty="0">
                <a:solidFill>
                  <a:srgbClr val="00B050"/>
                </a:solidFill>
                <a:latin typeface="Comic Sans MS"/>
              </a:rPr>
              <a:t>r</a:t>
            </a:r>
            <a:r>
              <a:rPr lang="en-GB" sz="12000" dirty="0">
                <a:solidFill>
                  <a:srgbClr val="FF0000"/>
                </a:solidFill>
                <a:latin typeface="Comic Sans MS"/>
              </a:rPr>
              <a:t>ea</a:t>
            </a:r>
            <a:r>
              <a:rPr lang="en-GB" sz="12000" dirty="0">
                <a:solidFill>
                  <a:schemeClr val="accent6"/>
                </a:solidFill>
                <a:latin typeface="Comic Sans MS"/>
              </a:rPr>
              <a:t>m</a:t>
            </a:r>
            <a:endParaRPr lang="en-US" sz="12000" dirty="0">
              <a:solidFill>
                <a:schemeClr val="accent6"/>
              </a:solidFill>
              <a:latin typeface="Comic Sans MS"/>
            </a:endParaRPr>
          </a:p>
        </p:txBody>
      </p:sp>
      <p:pic>
        <p:nvPicPr>
          <p:cNvPr id="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C49C3CF7-2B0E-45E6-87D6-AEDDC1171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863" y="173737"/>
            <a:ext cx="7296614" cy="484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5704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peach</a:t>
            </a:r>
            <a:endParaRPr lang="en-US" sz="12000" dirty="0">
              <a:latin typeface="Comic Sans MS" pitchFamily="66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45B467B-C56D-4DB7-AB06-85D9E64D8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937" y="180278"/>
            <a:ext cx="4685370" cy="468537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solidFill>
                  <a:schemeClr val="accent1"/>
                </a:solidFill>
                <a:latin typeface="Comic Sans MS"/>
              </a:rPr>
              <a:t>p</a:t>
            </a:r>
            <a:r>
              <a:rPr lang="en-GB" sz="12000" dirty="0">
                <a:solidFill>
                  <a:srgbClr val="FF0000"/>
                </a:solidFill>
                <a:latin typeface="Comic Sans MS"/>
              </a:rPr>
              <a:t>ea</a:t>
            </a:r>
            <a:r>
              <a:rPr lang="en-GB" sz="12000" dirty="0">
                <a:solidFill>
                  <a:schemeClr val="accent3"/>
                </a:solidFill>
                <a:latin typeface="Comic Sans MS"/>
              </a:rPr>
              <a:t>ch</a:t>
            </a:r>
            <a:endParaRPr lang="en-US" sz="12000" dirty="0">
              <a:solidFill>
                <a:schemeClr val="accent3"/>
              </a:solidFill>
              <a:latin typeface="Comic Sans MS" pitchFamily="66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45B467B-C56D-4DB7-AB06-85D9E64D8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937" y="180278"/>
            <a:ext cx="4685370" cy="4685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1251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013176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cream</a:t>
            </a:r>
            <a:endParaRPr lang="en-US" sz="12000" dirty="0">
              <a:latin typeface="Comic Sans MS" pitchFamily="66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5A97FF3-6B16-4264-B228-770740487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449" y="468351"/>
            <a:ext cx="4360126" cy="436012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67544" y="50131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000" dirty="0">
                <a:solidFill>
                  <a:schemeClr val="accent1"/>
                </a:solidFill>
                <a:latin typeface="Comic Sans MS"/>
                <a:ea typeface="+mj-ea"/>
                <a:cs typeface="+mj-cs"/>
              </a:rPr>
              <a:t>c</a:t>
            </a:r>
            <a:r>
              <a:rPr lang="en-GB" sz="15000" dirty="0">
                <a:solidFill>
                  <a:schemeClr val="accent3"/>
                </a:solidFill>
                <a:latin typeface="Comic Sans MS"/>
                <a:ea typeface="+mj-ea"/>
                <a:cs typeface="+mj-cs"/>
              </a:rPr>
              <a:t>r</a:t>
            </a:r>
            <a:r>
              <a:rPr lang="en-GB" sz="15000" dirty="0">
                <a:solidFill>
                  <a:srgbClr val="FF0000"/>
                </a:solidFill>
                <a:latin typeface="Comic Sans MS"/>
                <a:ea typeface="+mj-ea"/>
                <a:cs typeface="+mj-cs"/>
              </a:rPr>
              <a:t>ea</a:t>
            </a:r>
            <a:r>
              <a:rPr lang="en-GB" sz="15000" dirty="0">
                <a:solidFill>
                  <a:schemeClr val="accent4"/>
                </a:solidFill>
                <a:latin typeface="Comic Sans MS"/>
                <a:ea typeface="+mj-ea"/>
                <a:cs typeface="+mj-cs"/>
              </a:rPr>
              <a:t>m</a:t>
            </a:r>
            <a:endParaRPr lang="en-GB" sz="15000" b="0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Comic Sans MS" pitchFamily="66" charset="0"/>
              <a:ea typeface="+mj-ea"/>
              <a:cs typeface="Calibri"/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F1C9A729-E03F-4507-869D-7282F8A31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449" y="468351"/>
            <a:ext cx="4360126" cy="436012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Now have a go at spelling these words.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Remember to really ‘sound out’ each sound</a:t>
            </a:r>
          </a:p>
          <a:p>
            <a:r>
              <a:rPr lang="en-GB" dirty="0"/>
              <a:t>Remember cursive letter formations</a:t>
            </a:r>
          </a:p>
          <a:p>
            <a:r>
              <a:rPr lang="en-GB" dirty="0"/>
              <a:t>Think about your pencil grip</a:t>
            </a:r>
          </a:p>
          <a:p>
            <a:r>
              <a:rPr lang="en-GB" dirty="0"/>
              <a:t>Have a try at joining the digraph ‘</a:t>
            </a:r>
            <a:r>
              <a:rPr lang="en-GB" dirty="0" err="1">
                <a:latin typeface="Comic Sans MS"/>
              </a:rPr>
              <a:t>ea</a:t>
            </a:r>
            <a:r>
              <a:rPr lang="en-GB" dirty="0"/>
              <a:t>’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094780" y="4727519"/>
            <a:ext cx="5886400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dirty="0"/>
          </a:p>
          <a:p>
            <a:endParaRPr lang="en-GB" dirty="0">
              <a:cs typeface="Calibri"/>
            </a:endParaRPr>
          </a:p>
          <a:p>
            <a:endParaRPr lang="en-GB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746769EB-5F67-428C-AF15-34F437977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668" y="1713571"/>
            <a:ext cx="4685370" cy="468537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FAC94FB-7D0F-4BA4-92F8-CAE14F269E3F}"/>
              </a:ext>
            </a:extLst>
          </p:cNvPr>
          <p:cNvSpPr>
            <a:spLocks noGrp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Can you spell this word?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3292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746769EB-5F67-428C-AF15-34F437977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717" y="654205"/>
            <a:ext cx="4685370" cy="468537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48FEE4D-322A-421B-B6C9-F0EDE7664F15}"/>
              </a:ext>
            </a:extLst>
          </p:cNvPr>
          <p:cNvSpPr txBox="1">
            <a:spLocks/>
          </p:cNvSpPr>
          <p:nvPr/>
        </p:nvSpPr>
        <p:spPr>
          <a:xfrm>
            <a:off x="611560" y="5157192"/>
            <a:ext cx="8229600" cy="114300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0" dirty="0">
                <a:latin typeface="Comic Sans MS"/>
              </a:rPr>
              <a:t>beach</a:t>
            </a:r>
            <a:endParaRPr lang="en-US" sz="1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5662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 close - up of a leaf&#10;&#10;Description automatically generated">
            <a:extLst>
              <a:ext uri="{FF2B5EF4-FFF2-40B4-BE49-F238E27FC236}">
                <a16:creationId xmlns:a16="http://schemas.microsoft.com/office/drawing/2014/main" id="{539F2AA7-256C-4CFE-BF13-F75303451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424" y="2247981"/>
            <a:ext cx="6804102" cy="4211280"/>
          </a:xfrm>
          <a:prstGeom prst="rect">
            <a:avLst/>
          </a:prstGeom>
        </p:spPr>
      </p:pic>
      <p:sp>
        <p:nvSpPr>
          <p:cNvPr id="6" name="Title 3">
            <a:extLst>
              <a:ext uri="{FF2B5EF4-FFF2-40B4-BE49-F238E27FC236}">
                <a16:creationId xmlns:a16="http://schemas.microsoft.com/office/drawing/2014/main" id="{EFAC94FB-7D0F-4BA4-92F8-CAE14F269E3F}"/>
              </a:ext>
            </a:extLst>
          </p:cNvPr>
          <p:cNvSpPr>
            <a:spLocks noGrp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Can you spell this word?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2160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157192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leaf</a:t>
            </a:r>
            <a:endParaRPr lang="en-US" sz="12000" dirty="0">
              <a:latin typeface="Comic Sans MS" pitchFamily="66" charset="0"/>
            </a:endParaRPr>
          </a:p>
        </p:txBody>
      </p:sp>
      <p:sp>
        <p:nvSpPr>
          <p:cNvPr id="26626" name="AutoShape 2" descr="data:image/jpg;base64,%20/9j/4AAQSkZJRgABAQEAYABgAAD/2wBDAAUDBAQEAwUEBAQFBQUGBwwIBwcHBw8LCwkMEQ8SEhEPERETFhwXExQaFRERGCEYGh0dHx8fExciJCIeJBweHx7/2wBDAQUFBQcGBw4ICA4eFBEUHh4eHh4eHh4eHh4eHh4eHh4eHh4eHh4eHh4eHh4eHh4eHh4eHh4eHh4eHh4eHh4eHh7/wAARCAG1Ap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1oO9PDPU22TP+pP5VYjs7h1BW3OK+gujx7FdJnUd6mS7cdc1KLG73Y+zt+VOk0u7AyYW/KpbiOzGfbGI70wzMx61JHpl4xH7lgCeuK1k8NXDIG8wDPrUuUENRbMiORy1WEZscda1V8OyheJBu9xT4/D8+4FmBFS6kO4+RmfDnOWNSbCzVvRaKqpg4PvU0WmqGG6s3ViUoMzba0GwMqncav2to24BgR+FasVqigcVYCqo6dK551jSNMrpYAgHfirsMaxoFWmM20ZB4oWUE9cVzycpI1VkPeNiPvE1Wlkljb7pwPSrZc0x/uk0ou24StuiJbzaPnUimNfqelRyyFuPLzVVkMmdq4atY049US5y7mlFeK3U05brLbay7a0lkPce9WxaSp0OaJQguoRnUZfD9zR5q5xVSMTYPBJp8EDsxaTj2rFwSNVOT2Lg6UUAYGKKzNwooooAKKCQBknFUdb1O20nTZb66J8uMZ2ryzHsB7k0m0ldjSu7ItzSxwxtJLIkaKMlmOAB7muUv/iF4dhvorK0uG1CZpNrC3GQg7knpx6Zri/E2p3muu8l7cNHbR9LVG+RDj+L+8wz371nWksNhHt8hV3gKCeq9fyrzqmNd7QWh3wwcUrzep6PbeOLCe1kmWzu1K5wrBcEeuc1JpfiqKRV+2Wv2ZmbHyvuAHYn/AAry6edLhJD/AMt0jK5z0NEl5d+ZFFH80uVZs8AADJ5+tZfXauho8HTZ7BJ4i09ZjErOxH3mVcgfX0psmqWsmHiuEKn3ryu215Y7swo8sMkiKxbPG4kgAj8KnF/507YZIn5SVQflLD+WexrWGOmnfQxlgYNanpMtxx83IPQ1RuZ1P3elchpmsXFhOLWRpGjPzKkhyCP9k/0rqYZLW7t1mic7W/SvZwWLjV0aszycVhZUtU7oglljIwetVZducqx+lWZrfn5Oah+zMRzivTVjgdyszkcUm7/aNTyW7Yziq0iMg5BqroLC+Y3rQsmW5NVJWf8AhHNRiZgcMMGrsI14p+cZqT7QB3rFFwRTXueankHc3Td8daable9YP2lvegTt1o5A5mbTXSkdaiaQseGrPtw0zY5qcq0dPlSC7ZJM5U8moWn44qN2OMmoi3NUhNsna4pDcc1XJWl3x9wSfrRYLskNwc0CRmPWomkQ/dwKRX55YYoAkYtnlqjkLAE7s0kjL1DZqLd1700ApZj0NNO/rmgh89OKY0h6NmmMMSE4BzU8UExwTwPekhmjj7dfWlmus8g0tRF2GKNVyzZqZZIl5FYv2hieMkVKnmP9KjlY7mo14vPNEV0mcnmqUcDEfeGanihIxu6+1JpArlpbiRm+ReDVu3WaQ5c7VqvF8owBU0fmycKpJrNj2LylF71PFPGvoTVFba443KRV2OxCoNz5NZuxcbj3ulA44qNroEfeNSRW8YOCNxq39nhXGIwDUaDszP8APJ6A1G00jHABNafkwqfuimARJ0UCnzBZmafNbOF6daY8M0g4ArSPJ+UAUKgzkt+VFw5TKFgrH5uT9KVNPjz/AKr9K10VF9zUgGegxRzMdjNg0uHdlowKtLYQDHykfiatilJzU3YyutnCvQtz/tVKIwo4dx+NLkUFhmkAm0/89HpHDgcTN+VKXWmM2aB3Iv3v/PdvyopdtFOwgFjDnlVP4VPHbxr/AAj8BT+KcCMUrsSsL5a46Cl2KR0pAeadmkMQIo7U9Tim5FFJgSqRT1P0qJeO9KZFU9MmpaGibrRtIGetQ/accbBikNy390VPKx3LHmKByMGmNPx0FVJZwfvEZqH7VGDznFUqYc1i403HK5pm7jgEVVNwh+7JxQLor8rYNacnkTzF5LggYqZZgykZrJaZSd2cfjSG5yvDCp9kmHNY1RKgBXHNTJ5axjC5zWJFMc53Z55q5DIVOd1TKkXGZqQsvTGKl3D1FZ3nq2PmwaZJcSbhtGT9ax9k2zRVbKxpGQCnBuKoRm4xvkXgdqSS/VfY+9L2T6Fe1tuaVFZsOoIx+Zh+FWUukc/LmplTkuhSqxZZoPSmCRcVXvNSsbOIy3d5BAg7u4FQ9NzRNSdkea/FH4gHwzrcWi32IEvVIimdtqspHr0/H865+e71XU7ttQ1HUvtlqoH2KJQAsYwPTqSQDk+lV/2kb7QPF3h2LRYLJr25M4EFyp2iNsdQ3U/QVy/hayuvDvhdLC3aaSSP78jAuTtGOBmvGxdVuTtK6PZwtJRgpONmdXEJLO18y6yyj5hkj53Pt6Vja7rsNnaSSSMrSAAIvct0HH0rm9U1jxHfv9l0vTbnbzuubgbct3OO1ZN/ZPp11H9ojF3eMA000mSFY+g7Yrgc2lsdPL3Os07VBbRRRyEPM3zMo5ycZwfarYvH8yJ2b5mRn2e5/rzmsDR4ltLW51bU8byMRIAfu46fof0pt7fTKwkZNs0a7lTuRnnH6007IVrs0rTVFe6vbOXBkSKOTn+X59KfrOqQ2FxHqPnFEnAiYnO3PYn+Wa4y9kuIL+8vBJuaaAIpB9G4P5VuXE811otnILcljnfCvIYMOeP1qrpis0dZp3iJbm28q4GJQ3Trzjgg10Hh/Vp7W5QcyW0vVvT3/WvI59L1KGANp4lkI+YRZyVx7itTwf4tYxva3CsJY2OUfgge9a0q0qbUuxlUoqaaPboNY0+4na3t762lmX78aSgsv1AqwJl/vZrxm18Lzal8QYPEmk6kbCMoGnjAGJW9179q9TRZ/K3sMgfeK9Aa+swWK9vC89D53G4RUGuR3NMTkE+lBlhdTuAzWPJO/TkVEZpAc5rv5DguajQws27P4VBe26yMNgxVMTsOrYp63L/3s1SixNk0NjtHz/MKeLOBptpxtFVxdSt0pyzSFstxRaQ9Cd7GPawjxn3qhJasvBwDWh5y7fvYqu8se7lqItoHYdZyLB8rDINTySxMM9D6VnXV0oT5KorcsSfmpqFwNWVkJqs4Ut1FZ73DZPzVH5xz1NaKNiOZF1+tQSbh90HNQ+cc9TR9oNOwcyJVjkPJOKXceRiot8jE4zQWcHk0rDTRYCYGSacMAVUMxHrR9owO9OzGpJE5kamPIMe9RfaCR0pu8n+GiwuYmggaRuWAFWPsqqOZKqrI3oRThIx9al3AtQwRhsl6uxiFQO9Z0cmOmKmjlC/eJNS0xmnG0fZRUwZey1nQ3A78VZjlzzWbRV0aERIP3ASauxM2Oy1lJK3HzVOsxHXNZyiUmbUflbMlufc0jSoP4qzI5ielRvMy+tRyMfMbEd0q8KAPele5XHXJNc+943akW5dvWn7MXOzce4A/iqB7gE1Sj82TrnFW4IxnlTmk0kHM2O88gYANOiZmOTnrUywruy/SnlV/hxUtorlYnmj+6aeJjjhcVEWIPSnAZFBRJ5pNN8zB5am7TSeWtIBTMMmjzCPek8taMbaAHFhQGWot/tTZHOPlFAFnNFUN83p+tFBPMjaCqOWyacGh6bWz9anMcJJOaiMK4O1qz5rmlhDNDH/Bk+9OFzAw5QD6VH5DkfdNNazk3ZwKLR7hqTFrduhINOCxED95UHksn3hxjrTZI3K/KwH407eYl6FsQxn7sw/GmSYjH3g3vWZJ5yZw1QNcyr1JpqHmS5pdDRll4yOPwqnNOyn7/FQG6ZutRGRHznNWo2JcrkjTAnlqa825dv61GUj65IpSiYwrc1ZJEzOvfNNE7HvTJxMudvIrNu7pbON5rhwiqMnNKpUhShzSeg4U5VJcsdzSedgfmfH1NQXOow20Zaa4WPHqcCvGPHfxYitJngsl85V4J4xXkHiH4lanfEh7kovOFGQP/r189VzxybVCF/M+hoZDs60rH09qfxK0TTi3mXqB14PfNZcnxw8Pxkr+9cjqUX5fzOK+RLjxJctP5jTcf7XU1VbUrm+bdcyFIB0ToK5Pr2MerkkejHK8EtLNn2LafHTQZJQPmKf3s9K7Xw38RfDmtssNtqUSzkZETttJ+nY18ER6zbb9sEwJHY8HPt2qez1eeOcPFNLE4O4YkOc/StqeY4mD9/VEzyfCVFam2n95+j9tqTEY3U+aaF4yDtJNfG/w8+N2uaBstdWl/tHT+BtlbEkf0Y/yNe++FPiV4Y8SW6NZ6jGsjdYpG2sD6V69DGUKvkzwsVluIodOZd0ejQzW8J+VQT71aa4wM8ZPpXMxXcJAfeNvrniuZ8VfEC207/R9NH2m4ztB6qD/AFrTF4qhho81SX+Zz4bC18RPlpxOv8beKl8P6OZIgsl5KdsCN6/3iPQV49p8VzdajPcahfSXU93J5pRpCRH/ALo6KKzfEetXF3Os19cGW4f75PRAMEjH0o8K3uo6g6XFmkRVc7oW6sOo56Zx/OvkK+Oli62mkex9Zh8AsJR7y7/5HZp4ZQ3djfNK0kdpuKxAfeJ6Hn6mtW8ggSHayqshGACQoH1NJYxXTKHliYMBnAb7v4ngVZksbSIGe4Ds+OfMbfj8K12Whk5PqYtxG0UZaOSziP8AfkOa565tnecyS3Gns2fvLnP4Z/xrorueOd9itDIpOPLaID8qpTWVpHlpoFWM9Vbp+dZPUaZyniHRr3UPLt45n8gHdIVXluc4FJLoDXNuZHYpMuCq9TgE1u6p4lt7LbBa6fnLbSVJzSiK6a2+1WMrGYktiQZC+ox6VMOVyaRUm1FHE3WmXkNwkNvDDJH2DA8H1/8ArVPbW9/LqZi+8nA24wq4GMYFdfDqth9ojt5tPuDckAvJHFuRCT0z1rRSCKQtKI/KB5JK4GB3p+zTe4Ko7aox7SO7idYlvPLXouE5b8OgFaF1otnfzJ9otUedBnz0AB/GrFsnmqWWN2j7PIdufoKs2E9x5m0qYYh+Ga1i7aGb11K82nRJZssczRlMElQPzB9aq2niyGCVrOKaQgP8wDbST0/GtC9aaQPsV13KSD059D6g+9eA3t/Jp2vXV1GzxyxyHCHG0AHnB7ioxE5Rj7pthaaqNpn0XZ6vHOVmLRzRkY2njH5d6vQ/Y7wkC5W2k3fKjn5SP97/ABryjw3rSTRx3UQwso3OgP6j6V00d+skazRHKEdRRh83xFDaQYnK6FVao7SbSrhF3YLp/fQ7l/MVXMEiEA5xWDp+u3lhcb7W4aM46BuD+BrsdG8TaXqxWPVLdIZjx50QwCfcV7+F4ijU92orM8LE5JKCvB3RSjhKjLE0kjqgrM+JHjbw94UJto72DULs/dgjb5l/3u1eL6/8WdQvBJ5Ki3DcKo/lXXVzujDRJtmWHyPEVtdEu57e1yrdJF56c1E8zMPl5+lfNkXxK1tZSrzIhJ6dmx7/AIiul0b4mamoQbo5Fzkq+AT+PeuN8Qcr96Gh3vh120krnsz+YR3pBH/tEVymg+PrO92mdVjz1O8EV2lnd2N3CjxyRncOMNXoYXPcPW0vY83E5NXo62IFt9wyGNO+zADlq2bXTJLhcwgEeuafJod0qFinTsK9SOIhLVM8uVGUXqjAMBx98UhiK/xCtB7WRGwYpP8AvmomtpP7pFaOqluyFSb2RUBK9DS4kYZ61QvNQlt9WNmlk0sYjDeaOhb+7W3AI3iVvLYEjp3FclPMKFWbhGWqOyrgK1KCnKOjKDK2fu05U9avhU/55tSbVByIW/KuvmOPkRUWLIpwgParaq0h4ib8qsJbO3/LNqTnYpRRm+Tt6qacqr025rVjsNx+csB3qdbO1iIbGfrUe0Q+UyIoWf7kJP4VaXT5SMkAfjV+R4wMIdvtUfm/U0nOT2DQq/YZf4WFSx2VwMVYSVv7pFTRC4kPyo2PWpcn1DlRHFDMvUVZWNsDdin+TPjt+dRSRSA8tU8w7DzE5/5aKKb9nY/ekqLy5QMjJqRd/bOaLgILZc8nNSpCg+7gVHIZV7VAZZvSizYmasbKijkE1KlxtXGB9axlkmz71YWK6ZdwU4qXEabNXzNy8vSCWMHG7NUIILmR8YI+taCWOF5Yk1m7LqWuZgJM9FJqZenpRFb7T979Km8vtUOSLUWRGo2kwehIq15dHl+wpcw+VlZHDetOK7j0qwFHoKTb7UcwcpXMeOwppi5q1t9qNtHMw5WU/Loq1haKOZhykcU3mMCG4+taETRquchjXIW935f8RrQt77efmarlTZnGobst4ScLxUfnSHndVJJVI4cU7dn+MAVCii+YtfaWB5OcUhvFPVQaovIclevuKqySMp96tQuS5GjK8bHglc+9QSRox5aqBn96ctwxHX86rkaJ5kTzWwQBs5BqIpjpTZbj5RzVb7UBkbsCqUWS2WSsm37pxUDuyHgHj2qRdQYgBTin/bFwdyqc9eKauugtCqZ2b61438dvFM1nAbCFuSDnnFe0O8bxM0YQN9K+Yf2j7addUNxIzBDnmvn+IJy9nGK2b1PfyCEHWcn0R45qWpSySszSkHPzZAxWTLLC+TuUOeuVI/WqtzdRSSYDDGe9Z966hCqnL+oPT8q8+hh9lse5WrrfcsXDNE+Y1JI67h1qtPdXErCN8gdCM1R3TqQfMf8AOkE8yjDAEe9enTocu+p5k8RfyL1xEyKJF+4TjcBnFPt5pgvExI9uKht5JriBljY+6+tQJFIzcsR9DT5VJNSY+dpqUVozdtrryiGZgWHQda3dD1i8hlEguGRB/CMD864yAYcKrZrSiuFEZxyOgGeprjr0EjvoYhvc9o0L4jaqlqtv9rkktxz874rpI/FVvLE8yMkkxXhgeQe49q8Ds77yQzEjgDHv7Vtabr5msnTGyUHcuPTpivIr4O75kejTrxPRJtbZ7C5uHLMZG8qNe57nH6CvWvhPp8suh2zSlo2TJwfvEkZOfzxjtivGfBkAkvbeGS33C3TcA5GS7HP6k/pX0H4dmm06ztWFoSTjenQ89fxqMPTXMzPG1PdR2tpa7bdMs5Uc7Rxk1S1RQ45AX/gVWGubuBQ/ljy8ZAbriq73K3e5yAh9PX8K6mtbHmJ3dzMisI5XyGYfRulP8iRs26EXIzg/Lz+NOd/sjE+WOfqB/wDWqGaVXidmXywRyyZ6f1pxQ5Mq3mgWYO5miMv93OQvtVG/McdrHbyNKjb1YlW4A9PpTriERIZrS4KY6hyf61jy3F7JfOl0n7oIuHC4PJzWcvdewK7W5oeHF2WzMjvI5cnn09ya0PM86ZoXuC7PyxB+4g7fU1RsmnjXy7WGM22TkMmP/r1vW9nbSIZYdiyc71LfN+VaLVA9HqSxi2mzlY9kYGBjiicQOv3s4/i8sjA9M9Kz01GwTVjogZzcgB3Xy22jjIG7GCeela6b24TyuOBkHNN6oWpVT5SY0YlT03LkE15R418P2sd1dMyfv5HaSInlUJ6qp716R4r1q60WGIwaFPqLyNtEcbBQp7Hd6Vj/ABTWSfT7W5t7BvJQh5TtyVz29ciprQcoaGmHnyVF5nj2jXwtCbdC0bwtuKEEbM9R/Kuw0PWYLhzLFP5Df8tFJ+R/f61yXi+1FrNFfwPJKs67XOOBxwfrXCWviGS1sACxBRyXyPfgV5vsXUvY9fnS3PddV8UaRZW7O7Fpv4U4Az/SuD8T/EO7lV7fTWFsrDBKnk9utef3WuPf5lZzuwMZ4I+n5YrE1G/3S71Y9Cc+hxXXh8G1rLcznOC+E09Q1tvtCrcOz+Zlg5OT16ZrHvtUke3eESHzA2UP05rJmu3kJDHO1zgH3pxj3rE+WZT69q9FUVHWRxyrylpEtQ6tJMo3IMg9Oefaren6lIgJDfI3VT2PqKwm2QgtvAOcE9qsW+pWSgh/MfB/hXqKqrRTV4rQyp1mn771OwsNTlVPldQScnMgH9K3tF8aX1ncosN1O5U9FPA+vYV5umpPcPi1hKegHpVp3uIwJOd/Q8Vw1cKtmjrhXvqtj7D+EvxDk1SFbW8MUcwHGDnIr0p9Yu5B+7ki+m2vib4da9Pa6zbHcchxwTX1Jb6kJLeGdWdfMUHaRmsYYuvTvTcnoZVMFRcudRWp09zctcOBcGF8dRnFQGYL1gicezYrOS9jkAWSYEkcbx1/GonJ52ybfbO5al15S3ZUaUYqyRbuTBywhdW65DD/AAqgb6KBgwMgboMtVO4WRSTuKH1z8pqhKk0h/egg9BtPBrnnWkndGqpprU6SPxJHHgTRIeOobp+lTQ+JLSV9rKyDs2BiuGuhdQ/fycdM8VmXd+0OGPHuW610086xdNr3vvOWeU4ap9k9djuUlTdHKrD27U9ZJG4VifpXlmi+IZLeVTHINy/wsPlYehr1fRNVsdQ02O6tiqE8MndW7ivqsszeOMXLJWkfNZjlksI7rWIiLdMDhXx7ipBbTNjfxU7XUnPOagF0xPJxXr3keXdFyHS0kTc+KmGnRRkAKtVIL5s9M+9OmvCD3qLSvuVdGimnwY3ZXPf2p5SJRgMMCshbyU/dzT43dj8zYpcj6sOZGjuhHHU0KI2PK4qqp2j5WBpy5P8Ay0pWC5aaCEigW8ecLg1HFHuODMauQwhf4ic1DlbqVFXK32VN2GGc0h0+Ek4WtARL7Zpx2qf61HtGXyIoRafCvOOauJEq9KkGzHUU1mC5x6Uc7e47LoKFUUuRntWY73UkpVAc5pRb32CSwH41XKu5N32NFnRRywppljx94VmzW823/Xrn0zVKZJwOHB/GqUE+onNrobf2qPdjPFNa8iBxmucDXHmYLAVbgkt4xl2Ej+/aqdKxHtG2bsMySjK/jUlYtveKv3OBVv7aNgyRmocGi1JF4kDqaYZEx94VQe9GwgntVKSTc3yuce9Cg2DmbHmrRWRz/wA9BRVez8xe08jNm0+4Q5V0b8aiAmib50I981iS+M9PEhVVuWHY4FWrfxLpNwo3XhjPcOldfJNLVHNzwfU24Z5dudpxTzcSY/iFZ6a1o6rj+0ofzqx/amlEBTfW53dDvqGmuhSmi1HdMB3pftDuQNu6mp9mcfIQw9Qc0seyM7lGDSsVckSNy21kK59RT2s5ieFJpPtjHvk1ajvNoHNQ3JDSizIufOgcq6FfqKqSSjuB+ddJLNFcoUlUEYrG1KyhiP7s8ntVwqLaQpRM83JHAYCmNPJ/eB/GoJofmPzEVDt2H/WGulJGReS4mHT+deUftCaFqOraWJ7eNWRFO71r0sMv95vxp1z5M1q0Mi71Ycg1wZjgVi6fLsztwOMeEq86Vz4E1LT2t7hkcYIODxVUxIuduCa+hPjL8MnAl1XRonkXlnjVckfTFeCXNvcWszJNEyMP4SMGvm2qtKXs6mjR9ZCdKtH2lPYoSwgDcRVF+pXb+NadwzHapH4dKhMBWP7vNdNOrZe8YVaLk/dG6THcLdpJDBK6bhkhSRitnWrFfsi3lou3cP3kf90jqR7V6dYWKX3hXTrmOKMLJbJwoxyBg/qDXLXulMyXFuqsJI33J9DXixzVVazbVraHfTwNqbje9zz2NtuT3xT1kYsBmrusafNbSnKFB1G0cH6VlK2wn1r3qco1o80TzJqVJ2kX2m42g8D9altrpre5R1PI7e9Z0RZjk4A64pzsVdT3PNDpK1g9tLc+gPhYbrWJ7OJUCyzz/My9cDuc/U/lXtHijXk0g29lpLI/kldzsc5x1H+Jrxn4DzNHp813BtDi32Ic/d3NyR+Ga6i+ul3nc4Cn+I9eK+Tr1pUm4R7nvQpKs05dEet2/iX+01CJCoXb948898eta6siwqd0atjmvKvAlmbnVlud88qIMIpJwB64HFelX8lvHD0V2Qdh3rupSco8zPOqwVOfKht5cs1zsb7oH3wP0IqQW1u0KZjhdmbg5/pjFUbdkmQO67CeMBq0YVKRfwEdCC3J+laQMZAQBmFFgd8ZVmXg/Wse6cM5i1Sx8redokgXKnFaUjJvGDu25PTnOKqPfajayYNn9uRz908FR9aqTuKNyxbXSwQCOy0lpVU5LPx+NWIFaad7toTbNkZ9KLKbVZ38682WVsDuSFBlj9TVqKRrqeSMOSuDlj2ogrg2V5rZDOtzEAWbrIVq1FCyAMJCX9NvU1GzMhO2Z9p6LnIq1ap+5L7juPTJ707a3E5aEsKhkPn/ACkc5P8AhXEeONG1PUtBvFe4SRop2mgSIbAIx0Trycdz+ldlNm5ZsqrIAPmBzz7jNcH4x8YDRNZhsp4C1tIhJdf4fwqZySj72xVKLcly7nj2p3E50dY3jLsik4B6/UevSvHNbuw15NFH8qtLuYHtxX0T4yubHWNG36fZ/Y7iAZXBBMi+h9a+X9TnZ9XmY/8APUg/yqMupqU5Wd0jsxlVxirqxfhuiYyvdeR7jvVO4mOS3Yj5qgDFJCfxpUZS/wAxwD36ivV9kou5y+2co2EMZlO5ecg80Ir7QPtQiGfmBJB/SrlqBDJ5ZAO/kEd/aq2tQtCqg4+bP86aqXkoClTtDmK2pzQMsdvaZaNeWkbq7f4UlvCWTCtj680QxhlGRU9tthf95uYdsCnKfLHljuRGm5S5pbCRwSRsQW2kcg4rUs7pipjuf3q9AS/I/CnmKN4RIu7kfnUtjavPKFHlkH2wa8+rW51eR306PL8J0fw9tlvvEVvDH5nLg4I4r6jsLqAxC2jkVZYlAKueteQfCfSYdJha/u4CJMYjY4yc121oobUTcwyl0c4KHqPfFeLWq80m0dihpbsdVPNBMTDJ+6m646Z9xVT7Xe2svLZUcg+1RXuntcW4kjkZmUHaQecelZlvqVxZO1vdIZYzxtcdD7GsJt3uyoxTWh1dlrEM8ixyquGHUdD+FLfwwwyj5iiP93d0P41zitAw862Y9fnRxgqa04NTXyhDKhkj/usM1Sm5K0iHGz0HXMcw4++vZW7/AI1k3enxzZZ1aPPTPrXTW6xyR+ZbtviOMxk8r9P8Kdc28csJdSNvcH/Ck6FxqrZnmWu2NzaoGjLZBxmrvwv8Q3Vvqxs53cxy8HcejDoa3db0stG/lgkYyFJzn6VyIh+zuXRdro3PrkVeHrzw1RTjugr0o4mk4SPcYrwtGGVtwbuKTzSx5P61w+g6y9tfJZzMfJnAaPPYkZrq4bkZ6Z/Cv0fLsZHGUedKzWjPz/H4V4WryPbdGpEyAY3EGr9oI8Eu+TWPDcZIypP4Vs2s1soGIfm75rpqXRyok2qT8gP5VPHbTMN3lkCm/bI1b5Y8n0A4q3aX0jHbIgVfWsG5JFpK+rCKzfbkqM/WpEtZN2MKB6jmntfKpxtU1Gt42SOCDWd5mnuolHkQk78k+tPN5CwwGA+lZ7srZy3XrSLZ278tMR+PNPlXUV3fQvPeQoPU+5qCTU0YbTiq82mxbBtuJB7k0lvp9vHIGkmdwKa5EribmXbZ5JDuVSFx3ptxJNHlSTz3qW4uooECRenB9KjWeO4j2uCT7VPnYrTa+pBFctG/zNVlbxW+V2JB/Ss2YbpG8sEAdqgZJge9acsWRzNGhdFS3ytxVOVZMHacgVFifHOcVGzPFywbNaKNluS9Rjh+rAiqk7sjEbTVl5iVz8x/Cq8i3Ei/LGcetbQ8zOQyG8Ktgk4q0t6Gx82Kht9MuJRvYhRUkmmyD7u0npRKVO+40pCyXaZ5kqCS+Af5Xz71W1FLfT4POv7u2t09XkAqlpOpaPqYdtO1CG5EZ+Yx80lKne1xPmNT7f8A71FcldeNdBt7mWB7j5o3KHjuDiiqvArkmcjHcpuxkipjIW5+U1y0d7Kv8X5irMOpyqckA17DoPoeKq3RnSRklDiPPemmaPftwVYdRWRFrETKBIjqw7g8EUs15DLgpITg9T6VmqUuqKdZW0N+yv5rW43xXUkZXkYauy0nxlayQhL7csg4LquQ3v7V5aJc4IbNSwXckb5VufcdaieG5kXDFOLPUL3xhp8Kg26vM3cY24rHufHWociK1jRexOTXFPdO7FtqjPoKWG8Zcgnr+lTHCxS1Q5Ypy6nZ2vjq+XHmxRMO+MitBfHEcufMtW49Hrz9brazcKRjjIponw3y4GT07U3hYPoL61JLc7m58VtNJtgt1VccFjzVK58RXagEJEPXrXKrdMpJ3gU6S580LxyOuO9NYdLZC+strfU6X/hIJGHMS574NRnXroyfKqY7LXNtIw+7kDvTHutpLGTAqvYon28u51I113JSW33D2NefePvAel+I2a5skFleN19G/Kt6G6ywIYHIqYXDDlcgg+tcuKy+liI8s0deEzKrhp80GfO3iHwNqeh3BFxsJz1UFqyPsin5ZBjHrX01qMNlq8P2e+jyMcEda828b+BRbAyWSsU68cmvhswwVfBy9/4T7/LcwoY2PuO0uwvwnuLW88KjTpJk+0Wkzr5ZYBvLJypA9OSPwrY1jQFF55qADcuOB3rxy+0ae3lDTxMAWwD0PWkstS1OzlWOK/u0UH7ombGe3Ga+aq5W51ZVadS1+lv+CetCrOGjR6PqPhm3vIWWSM7x7dfevGta082ep3Nmw5ikK5/lXZDxHr0chVNRuGxnG8g5HbqK5u5+03t9LcXLvLNI2Wdhgn0r0Msp1sNKXtJXRz4qKrWsjFRW37duAvX60JazXN2kUS7nc4Ue/pW9ZaZIXJZSfmAPvmui8NaA0PxCsrV1O3O5jjocHFe4q92klucEsMras7r4MWN5p/g7UFu4ZIphKI9pPOMbh+jCtC5kDExvncWGz2Fb4uJEEsNnHEY1Y7kThwc8kjvWHqdwJBkW6iQ4AGemTXzOK96vJ+Z7GFfLTSN/4fauLDUUE10RbyrhgG+6+eo+vNelxXEOoZS1kWZR1y3P5CvBxcKhMasUkA3Ctvw74kubC7ilmuJJApw3JyD68nvxWtGtb3ZGWJw/M+eO57FHEYwdy4z6AAfX1qzb7l+aQ/u1Gfm4H0FV7SZdUhiuIJCocZB9f8KluLSWOWJUkYs3VT0Neh00PL6l6xAZmnVUx91Rn71aI+043liq5Hy7RxVXTrNlCmXsOFI4rQjkZTtijYt/eU4A/E1oiHcgZomcRyW0zDcTvPTpzUV7bJDEI7diwYjcOn4VOb3dObeWYFmH8JH+fSnzeYhdgzKjADLHpx1paMNVYiCYgEfTjGOmaSFZIkIlXCnoV7VRMbDMxJkXGASev6U6dzsAWZ4l6soYk/pRqMl1PULWG1d3lKqqlnfI4A+teCeONeh1TWDcwZeIcKDnO0V3fxR1Szg0mS2N23mTfKECHJH16AV4n9rVrqTonzbQT6Vx4qTdono4CmleozoNGuIyAQx2K/y+pB7YrwTxbaNaeJtRtVXaUuXxn3PFe06awWdJGLLjltoyWb0ArjPivBDcajDfLZiCaT5JBnJb0Y471WAq+xqO/UrG0/bR0exwixtI5U9T68VPDpdy4wMKmfvbhkVNPYsYd+MYAFQvDMtzjbu2gV6nt+Ze6zi9hbdGpothCZuJN5jB3P2X/wCvWPrM4udQcoP3aHag9AK25nks9HPmfK8nCovb3rm3Rs7lJ3VhQlzTc2zorK0FFI2NO08SIGIABHQ1NdaWyru5I9Kk0ESTxPwyyjGF9a7jwz4UvNYdeNq9DniuKtXdOTuzrp01KGxxGlabdSOkMUMkgJ+Urk/mK9e8H+DLWwsI7/VLUmQnjjpXY+GfC2maFCFihXz2HLnk1p3DL5Dq3T+If1rgrV5VCouMdInPeT9kui0Sh4QcFW7ehFTj5Tvjkw6EsCvqe1KRunePbjgZB6GqUmI7po1DxjdjHZh65rnR0HXW97JLYgsSsiru4/iHvUJEd7C1vclWOcJJ3B7A1mQ3TxAMXIHQZ65rVtLi3ki3ZRycEH3FD1MWuUZp/n2u6CUBmTgEnqKfeR7f3kL4DdVzyDVy58m7tG2LiVR+ftWVBNHs2SHjPX0ptWEpX1J7S+eD5o3G5fQnBra0vWlZ9soUq/8Anmuchtd4aWJ9yE856ioEkkMnoAeo7U4ycdUEoJnc38atEZrY7hjoe1chf2sdxK7wgJJ/ED3NX7LVGj2ZLEfdYd/xqPUDHNILmP5G6MOmRVTcZK5nC8WVp1a40q3uYx/pFoA6jv8AKeRXoDeNdCtY4vLiMpaNWIROFyM45rzi5uGsoWnXlY5MsB3U9az9RfyyjRn5CCF+navquGJQqYh0Z/aX4o+a4kjOGHVWP2X+DPTZ/HekupKWkpbPTaBWbeeOskizsUX3kb+grzxJmJ6mnNN6V9/HA0o9D4SWNrS6nZt431VjlPIjHstV5PF+su+WvGHsvArkhM3c0vmVp9Wp/wApm8RUe7O1t/G2qxlf3gkA67h1roNO8eWksipdW8kOerg5ANeViVh0NOWY96zng6UuhcMVUj1PZrjxdpMPAnMvugqCLx5pnmYeOYJ6jBryMTjB5PWnCZuoasll9Oxp9fqX0PdrXxFpN/DldRhjHUiRtppt3q2j28ZkfVoiPRWBrw37QfWke6CLud1UdiTWX9mxTvzaGqzGVtj2B/GmhxvtE80gHcJWXr3xW0PSrbzPJZVz1dgN30FeO+Jtb+xaVP8AZ54Fudvyq7dM8ZryzV9WvJzsvpxMVB5Dg815+OlSw3uxV2b0KtarreyPpux+NOk3szJBAuMZ3M+B9OaszfFKFV8wx2qoWKhjL39K+Q7zVHLosLAAgBSOMfhTJ9UvPsot2mYqvK+3qa82lmDtadNN+rOh0aj2mfY0XxGmkVGjtIGjznIbOatyfEKGTbu09hgYOHr5H8IeL9R0+Vo1m3xccSdh3wK9d8Pa9Z61btJbMwKHDKw5FevhKuFxLUbWl2OOtPEUfieh61/wnNoRzaSD8qvWfjDSJCFlkeMHrleleV+ZzS+aP7y/nXfLBUrGKxlRM9bvfG/h+x0+SZZ5pio4jSMlia8Q8ZfGDXvtF3b2ElvBA/yxsinenPqe9V/F2t2+n6bKrTx+dINqoDk4PU4rxnWJ4WuHaKd2iJGAy4Y18zm9qMlTpT166np4WtKrG8kdRr3ifUtR037Ld3pkdZDIWJO457deldfoHi9PDvw/26bfWa6hI3zDB8xR34xg/ia8aa8cn/VBm7BuTUjXTbSrOoOOVA4FeLGU4SuvvOnl2OmuPGWqSXEkn2y5O5yfv+/0orjfMtf9uit+ar/ManpUHiqOSdxLFsXaSvPJNVrrxZcxx5W3QHPBzniuMubqaIFgvymnQ3LzQ72xntxwa9SebY2UfiOT+zqKd7HXR+MJvIKyRoZMcEdM/SoZfF2oZG2OMDvjvXKC6AfChU9u5pZbpN+58Z6YrH+0cY/tsawVFa8p0aeJtX+8823ByAOAa2IPHLCIAxbpB154NcPFcFgr7kAPQZqeG+jVxkRt2HGM1MMxxcL8smVPB0Zbo6+08cXyXj+fApiI4Ve3407UPGV2zRvbr5QB+76/WuL1G6RkBjBz02jpUdjcNI5QkhFHJPamsyxfJ8ZLwNG+iOz/AOE61FUIMcRHZgP6UsPje7LxhnEgzljtxx6VyEkhGd21l7lRVVLnB4jOPSnHMsV/MH1Ol/KehzeOLguzJbosZU7QeefrTLH4gSRoYri1M0vZkOBXC+cchySqntUamMbykjEk8kccVazXFrVyJ+o0LfCekH4glMObD5O+5v61zuv+LbrVGxHIIIgchEP9a5hZuP8ASp/3fZScg+lIZLfzxNKgVSMYHSsKuPxNRNTk7Dhg6UHdI63QvF+oWsQgMkbRqMjeCST6VoXHj3UY7hvKijMPB5XjFcQNobchKn+FeopJZpH3JheQcZPNOOY4jlUYzY3hKTd2jqrnxxqFxIQJhErHKbO3tV7/AITjVNpFy64UBOQD9a8+RSluZBiOXHy5Pemi6uGDLIBv5DZPOazrTqVl78rnTRpqj/D0PTIta0fWGEctuFKrwfeqo8PaLNdsqTIXAycnpxmvP7eaVtrwqysOhzgfjU8l/eR7ss49Cuea86eAi3o7HsUc1rQjyvU7CTw9YrFvaddsbYJ9eKZH4dtfNDCRcDhuf8+lctYatfQDCtwwwRIc/jTzq0yja10x54wcgms/7PaduY2/tefVHRzW1pazIylOHzx6joK3LLULOK/h10IskskYjweOQeTXmEd9IkhV23jdnjpWjBfXNwRawjOOfYD1rpWHlSs77anLPMJzbutGrHeatrs+lzT6idRSGDzCwDDOOp4rJ0fxtZ+ItQMbR+RIzYLoMKT689CazJ9Nk1Pw/qFtMwmk8sOqjnBU5498ZrkvB1tLpl9dS3CyNEYsLsQtlgciuX2FOcJ6+8enh686jhKK93Y9OvpIwVaNgNr4J7jOarW1zPHKyIyNkdHHX/IrHur7OVclHk5w3HOP0qtBqTW95b3bncqk7lJ68Dj/AD6V53smevGrfRnvXwh8Ux3BbS9QjEEsY/dNkkOO4x2Ir0qW8hjuVYlivHPvXz98K3t5PGUMrXfkO/KxyniQnqAT3xj8q9u8wpeCJo1bLDO7lQPp3zXZTm/Zq55uIglVdjqLWRZ3iUBQpIZiDzipJprhphBDCWUZCgNy31PaorBo3xDBGIgudwWtEFEjwow56kdsmulK6ORuzKMFvNJKHljRSBuULkgnOCM+3H41FdM2wttTeCeQxbH4HpUt/qUklwlpaxsEC5aTsMdv8+lUrZ41una6/wBYcEZJGeB09abjZCTbHJdSSTNCIsLtzlh/So9Rby7Ys7Ivpjv+FRxXlq2pXEYAVxgHIz9K4r4k+IdR0lXW12xOQVibb1Pt781m5KMeYtRcpWRxXxWmury7eNIQPs/zLnq3GRXnKSNbRNPPGu+JMnI7k+lQa5q2oNcTPf3Mss7ElyXySfrWVf3YmtGjkkYRkBWcKcZ759a5OTnl6npKXs4cpLB49htbiS3jZFeQ7TOVzsB9PQVsppM2qoj3UhlbzQwOOqkV5TpOlTTaukLoWTzQM44bmvbtMby7SNAcOo4x6V0Y+nChyqJhgZTqczmjHj8Pq0JjZPmBwwot/BsrMXJC5wQcda61ZY3kU4+Yjg+tWYLj9xt+XGeDXj+1l3PU+Rxd14HeZgGbdnPPpVe18AMZCs4C47+tegrccY3c54NQS3G9SPMzzjpRGtU2uPRdDK0bwzpunBWk2yuP4VOc/wCFdRFqUVvZn7JGIxGPmI9K5m4uIrUqLq6EZyduRzx1+tbGmBTN5DKGLpuVsghgfSr5LrmZjKo27F2LxDIpgjuJWiaUsEeQqFJUZ/XmrtjraXdkkhIE2PmTuR/9auQ1JIbvX1gvY1UwQ7otpx1zk49+au6bbmzuknXBRk8skgFgOemOnNVVjDlXcxp8132OkvJIVaGRGwG9aW7ijnhBbjjgiqhAuLPYuWMeQuRzVqxmLWux1DH2FcTkdqZBpypHCbd3Py8fNzn8aWOR7divylc9qiMkbM/HzDt3qq8pJHQED5cetJyNLG+l88DBo8kZ3MPWi9eOQtJD0b5j9TXO291OkwLSZXHH19K0rW5tmk6iMZq4vQzceVl3Tb4wtgjjPOeD9K2vJhuCW2j5hwfUVy2pqtvIsqNuXqGHerWk61FwmSQO3pTukRKL3RcZTbzNuLbOh39quWURlBVW7VWvLyC8jDR43D3qvpVy0cgTeOvAHWkpLm8iWm436kmr2czWc8OcPsIH8xXE6zrsel+HZJp2JeJykYPPJBwP0r1EzRXkW1sBx0PpXk3xm0xrXSryf/llIFkUjswIB/nXpZdiJYbEwqU3s/z0POzGjHE4WdOS/panPaT40uWu4ZLjY0bAblUc13tnew3luk0JwHGcE8ivDdNheOzDgne33c8VrJe3Vu0CWly8cgbJO7gHFfa4XOq1GXLP3kfn2IwEJfBoexd6ea8vs/EWqSQN9ounHzFeD/Wnw63dQSrMtxIWX+FmJFenHiCnJ/Azl/s2dtz0zIpQR+Ga80l8QXty5MtyyA/3eAKr6l4nvY9qpP5iqBlhVPPaWtosn+zql9z1Ldltu7PHGKUsw7HFeTad4l1iLygJ90TsdpbBOPStKbXbyb715IMjscCoXEFK2sHcf9m1O56OJO/GK5T4jX6RWcNul1tkd/8AVLyT6fSuci8QXtjMBbzF8jlW5FYniXVJNQ1D7ZKgWRFCgqMc1ji85hWw7jFNSZrQwMoVE29Av7hnmU3N15kjep7DtWdc/ZYnzuMZJOcnIqldxyMDcstww65C8AUyeKXyEmjBkRxkqq9PrXz7et77nqxp2sNJ2AiHD5+82KmjaKMkFd2BnPTFQWem3clwqhJbZDy0jngD6VoNbQruja8DuTjJGB+FKVSCdr3LasSWUvnTrJHbvlR6da2NL1W4sTJPbSPEzEq+08ms/wC1f2aFijyMgktngiq7ajcT2z4wByVG0c1i/ivD7yeVSVmjsIvGF9PZ+QbwqOm7HzY+tU73xHqEkqkXU3HAwcfrXN2EKxxmS5Ul3H3V7ValdVh3MSoPTd6VlPFYlvl9o2vUyWHhF6Ic15Lcu8tzcEOO55yfrWZfXVvEV/eE4+/nkn6VDcGIr8zylN2QOg/+vVGWeQT+ZDCqqo4LUU6PPJtm8IFiKZp5maKOQZH33GMClinhh3qw8x+xY8VRfULttyrIm09eKqmW4P8AEg56kV2xw11ZlqBsfal9Y/8AvmiswSHA/eUUvq/mHIjakdmZQpIB6gnipDIxj2LgH25xWTJIVc5UnHYmnxyIY9xk2HpgCt/Z3NDRgjVZPNwzlepPNOljMhaUYBPJArIjK+YS0kgHbB61eW4ZUAVl299x5qJRaegC28rHMSqFA+8TVm3kMDFVjjkLHPPUVUSWOKDYdqqxzuJ70FwBuyWOMEjoKyleWhDL093Ds2TBUyeQF5zUBJt4iEYPuO7rwBVN5IZG+f5n7U5V8xSHyg9FqlBRGloWLe7k3blLEj+EGmTvJ9oSZi2Dk4PY024hmCK0blsDtS2szrJmRP3Y6hxyTV6bodhZrpiPmLHPao/O6kNj3qWaaKSRQm1G7he9RS/ZwhKFkcDPI4JpRa7E6E0bRSQNjc8gGAD60lmkluWa75JHRhkH2qpaykKYtgjDcs2eahuJEMgWSeSVVPJxjFXya2HZGq15EkAVgOT8oU9KXBljDRyDKkkA9QayX+z5jVWd8f5zUkkmAG3uFB9O9R7JL4RWLgnVY92wsQe47+9QtJLJjbgPn0xVcXq+UCck5609ppnDbW3MOCcdRWii10GkXYGnb91uPP3mNOW4ZAVyr7W5IPNZqLMOSzDA+6DTWnVX3Zbd3GcChwuxvU0PtId3SSQ7m6Z4xUKtIrHaU2huw61D5qSRHCR5x97PSm+cVjx5eCOjHrmhR7IEixN5gU5jXHfacGtbRd1rbi4mlb94MgZwMdvrWBZ/vL1GJDL1YZ7e9adzdXEsQWPbheAM44qKqb9wW7Ox8MXUhv22MqgoWRcc/wD166eHw/pN+kl4sL29x94mM/Jn6ds1534aufI1u2LSK5ZgjHrtzxXexXn2dnjbgdTzivnsbJ0Kqt1PospXPQ5Vumc/frHJFJaXq+TLDIwR+MHqFP41yt/FLBKd373n5WA4ArX8QXb3GsvD5R3gADDfeHWmWVm/nrBMfllBMeRna1Vz2d5HZGMmzqfCM0MK295JGA0bhgz/AMX0r3zRbh9U02B4blHdxuyRjP4189QaWID5s05ABwinAXPof8a9q8N3txbPp627QSMyqZVjkAIiwAWHHPOKyp3beuheJtZdz03w7Luie3usCcdwSN1a0qgoF2kEDGM4zXN+Zb2/l3ZlL7yFwvBBz1Pfit6I7YQd24HB4616FJ6Hl1EIIkQYBwuc/wCfwqhPLExMZAJUHay96vsCr7sghueKwb2eO2laOQsXfn5T0zWk37pEVqULjy7fUFDSfM5zyc5H+NecfHHWpj5Fnb+VGvJLHk56DArudTj8uWJo7swOPus43ZB9DXj3x+s5LPUbGVZXJuIy33c4ZT2PXv8ArXFO7TR10bc6ueMiS4mu5EZmDByWJrd0eNb7FrFGRFn5pT/FWNeJcPMyx4wD83qT3q3pOoNbyR2MhO2QbcgVpzWV4otqXMdQmn6bp90fsokknPy73Odo74HatCS4EJQnjseOhH/1qr2qDq/3kHX1qKXdP5i4JAwRnpXDKbqu8jsgnBGxDdhl3ZOVPStC2kJgLdcHkY6iud05i+0NjnIJ9cV0VjlYQyngjgjtiuSpGzOqEuZCh2DHBHHIPtUcW9SQME5JKnv7g1PkBmQqR6YPrUsTIoD7eF4+lK+gNGNqi2lxAtxPDKwtnz5Q6k1Hp2ofbllNnthmUHaJDgr6fUVr3VtB5hnjHLDnBrHutOhacyA4/iwvAzXTTqwtys550p3uiWwmuJXS6uCJJkG3cCG+bvir091NDFNI+4oqbwqjP4D3rNtYvKk24BRuuBjB7H61qSKl5bPFKMoymN/Xms6lWPP5F06LUTf0ObzBC33ty5Jq7cNH5pjDYB7D1rmNEuJ7KFYLpg0iMdjDjI961ru63oJUAD46+/vXNUjZ2RpC/UmmjZpN4GJMc8nJ96z7tTuX7ynrz/nmpVnMkAbzMsO2KXb5ke7jI9e1CiWnYoW8zCTb23cVekhYv/q8rnPXBFRJDGswLqSenXg+lXItrR/3cdBVRhoEpa6Fqz+z3FqLN1CuvAyfWsm7hktLgpnac5Uj+VEsvl3AdeDnHFaEksV9ErPgNjris3oOLKy3bBV25bjgelTWVzIs6sAdp6g1WlhKgFWGM4wWp9msgbAXIz8w/rmm0G50Ed0ySLICSp4IB5qHxfZrrnhq8sVAeVo8xEjgkcj/AAppIWDcWDHrgHBpIb6SORQwBRs4PvRSqypyTRjVpKpBo8QEce0CTCbSRg9jTwsG5VZlcYzu25H0FbvjfQ7+PxJdNZRoLadhLGcdMjkfnmsYeH9bEW7zBhuAa+iVackmpJXPiJ4Zwk4voV1aOZ38u48pVH3dh5PrSCOCQqsV1n2K8k+1aNr4Zv1dPOl27TllUYzW5HotohOySUOSMblB2n0+lV9bSbvIj2KXU5q9tUtn8m4k8iXbwjD9TUUVhbSRFZZMq38S8CulfQI2uXlu7iR33dSoOR6fSodR0NlQS2mG5IH7vqPTrSeLTVlLUPZ+hzjKtqDCYY4yDiOUNlfY091RWxJex5xkYHB+vtUv9iatPcGR40AHAJH3a1dO8P8A7n/TJiHB67dwI9PaiOIlG3PJB7HW5k2tmNpZ5FIb+NeFqKWaxsWLSKJmPQtyP/r10t14dWYAwzlYwcYEfX2qlN4LtJCA802R2UYFKeKhLSUtPIlwtuzjr/XkuCogLqM/cXofwqrcai74NujJ3OBgfhXd2vgbTY28xpJDz0JFXYfC2jou7ys59TSeMw0Nk2Cijzv/AISK+mgFu1uj4HcVlyzXkuSxG3PTHIr16Lw9ocTeYtmCQevFWTH4YkkNnB4bWIoAROTnfjrntWtPGUrScYbal8qPIJ768WKFY8Mg4wy5z+NXNM0+8mTzF+T5h2yB7Yr1iKx0td3l6bbjHqAcVIiQR8Rwxp6gKKxeYrlsoW+ZNoI8wmmuI7nyWjbaF+U7ep9ar2tprupTs1rpV5dxL1MULOPboK9k0nTl1LUUQRJ5SndKxQcLXbXvjS1trlNA0sRWxjjHlgLhORx074oo4lNP3Tow+GjUu3sfKerpqUN0treWc1tIMfJLGVI/MVC8B+2BfmkX7pwOK928Qzw3OpO+RNjALScnPfr71mPHGjKRbx/MM8IK2/tLk0UDGso05uEeh4tbafcG6K/Z5SmSAQpqa20q5mkLyWs+0dB5Zr2JiFIxGq59qfGHeQgKBxwDxS/tao9oGTnfWx5B/Z93202fHb93RXsWyT+6v50Vn/ak/wCX8Qu+x4hMx35Kgk+nWgfMMEEY7EV6K3wtvA7N/bFsD2ypqY/CydokVtYiB5yVXrXb/bGDX2/zOh05HmkRx9xm59VzSuuVKlG3ZzXpo+FUgh8tNXjV8/eMf6dada/ClY0fzdY3FlIOI+nv1rN51g/5/wAGT7NpnlzyAqF8vIHQZqZJwuPmVGPoOK9JHwpQkn+2Mr3zGB/WlX4SxhwTrLY6gbBS/tjBNay/BjVNnmM86sRtwzHhuMCn/al2hVBUfzr0+X4TwSSF/wC2SpPLBUHFPHwpsTs3axIoAwcIOaTznA2+L8A5Gjy/7SVwqsSBQ98SSZHLcYwa9Of4V2UuANacf8AFOHwl03b82szNk9doFL+2MD1f4ByXPKGvlJAVcD2o+1EqVKhs9yK9c/4VRouwI2sT+xAGf8809PhToP3f7Uum4xwB/hR/bmBXV/cxch5GLobSQWTjGe1QTyRHDLy3fPQ17O3wr0E/u/7Ru+BjoP8ACkT4TeH+d9/f49TtH9KX9v4FdX9xSgzxoXQVgSgBHJx6VJNfLtzExyexHFewSfCfQMALfag2AeBtPX8KIfhJ4eOFbUNSJ/4D/hS/t/APVt/cHsjxxJItpPA9eM0kdwYs7X3c8Yr2lvhN4bAUfbNRIAweF5/SnD4S+F8gtc6lg9gy/wCFT/rHgUuv3D9k+54m9xIc4faD6UishOXO76V7j/wqnwuo/wCYk3HQMBn36VInwt8Krjdb6ge4/fCj/WTB9E/u/wCCL2XmeGCZVOSTt9AOlNlmiYl48hsfxc17q3wt8J7ubW/A/wCu3Spovhb4Q5/0K6YHjLzn+lD4kwa1af4f5h7J9zwAXDJICpGcdaet1IqkL3PLDrivoAfCzwcRn+zpyf8Ar4apV+GfhFVwukntyZ3z/OpfE+CfR/h/mV7Jo8B067uIp1aL5CXByeehr1zxNG8MrOMDzQJFPqCAa6WH4c+E0badG98mZ/8AGrHjnSHc2ohiRbdIcFyclccAAd+K4MXmNDHtOkrW7nr5TJwlKPc830m3eTUnaSMCNRgOy4ye34Vv6ZYxyXSz3QH7obgo7kdM023gLWzQtt8xD8vHb6VZtEmdAXfMmduSeAO1Y3ue6lYWSwuNX1SEJCrRj5TI7jy0weTivXvCvh21jgt54fLSW2hwxjZiuCc4G76A1xHg+JhqMdqu0rtbeGGevQAf5xXrMBjh05s72UrsQ8DHGMcfjXVh/gucWLk+ZRHWPk6lqwhjUmJG3NtUqFye/auxELAKu87EG7APp0FUvCemC3sBO27zJjn5m5x2FbpjjU/IMvtJ9jXbTjaN2edUlrZGZLFMEdTLtJPXOMfSuZ1O3/09HyCSm3nPIH9a62XLHbIoXociszU0Xygw2jDYLMO9ayWhnHRmDdqrWyxyRx7WUqCvRT/SuN+JvhdNa0ZZME3VmxeMjkkFRkGu7mhYfvCSylumP5Vk61cKLaYtkEpjgZ496xSTWpcZuMk0fLF5p5s5mQjdznNVZ1WP5kUL8wHNbniiSRtVuBjBDkHHIOO9Z0Nv9qXymON2M4rz2nzHsaNXOg8LxC40ye4nDHoqnP4mq74tr/YANo+U/wC0D/hW9pVusGjFVGMHBHoawNS85rojBBPQ44PNZ2tKyNErxLUGE/djk54H09K2LWYCPy8gYNc2GeVojH8r9VOOh71rwsQxUkEYwaxqrZmlK92aDzMhAzkA5GamJkxuRgUJzg1ltLuCjcRjjIqeyncjaSAR+oqFpE0a1LMLEKRkemKqXEiqSdvB6+xq6qcNx1Oao3hySrrz61mmX0I4mHmMpHUZBqVJ/KCseuemaiQg/MuBt4IPcVVkm/eb8cZH40mrsEb8kbOJFXHTcMcEd/60JNIkK9ZAeozipkX54nVmDPGOvQ0bVUNHx3HpVtmRBBdKCV6c+lX47hV6K34+lZ7IiMxUDOeCOankkVoh9Oc01YRPJLtYblODninxH5jICRxnFZ8kwQBlJI7U6O+43EEjsM03tYaH3YZssu4r6elSWMzltnU+mcYFMWRbpW25BHbFUpZlTMJYxkjHvWe5aNpriAFhI25s5HOaYl/IW8vaI1/vbcVhWU6B/wB/liDgbj1q4wMmZsBB2UdaTVtBmqJdjKSxkPqBwKuIyyKUBCt27c1gm8CrsXKg8ZHUVDBqG2dd7Ac4J96jlKaujo3tY9Sw0qnzIuCFPagaHbNHtIkABJ5PSpNKmy63ChSkiFTg9SKtS3G1jlSVyP4qxryqqXuysj5LMqUY127blOTRbVmG52U49e1NGg2QUMWJOc9atyFhAWSRPX5m5xTlbbBuMsTIPvbev5VzOtVVr1NzhUY66FI6HZSNu3n1696adFstqx+awwe2auLud8KWIzxwBinOJ0chpeAMk9a2U6ylb2hPu9ikmgwYZVlbDYzk9MU1fD8LY3XBI+vSrYSaRSBISD1IBqMqsSGUOzIDjIGDUupW6VPwElFfZIG0WzVNjTtjOTg0w6RZAFt8p9CKl+0Q53CQofTrTgbd2LCd2+XkE4wat1Kkbc02JSi9kRJpNkyhN79acNFs1AVTLk9eabLcwqIv3ku4kjHb86U3S/KVMgO4DA5JFU5VJ299k80V0HjQrIjbiTOaZ/Ydko3NHLjnnNFxP5Em4Gdgegx82KnkJaIljIQw4TPf61NSc4NXmxx5ZL4SJNHsyn+qlOeuSOlA0SzJ3eW4B/2hUckyD/lq65PAx0qZZYVi3BmlJ4wDjNNzmo3bf3guXsT2UMNpbTwwwj94RlmYZGPSq4toPP8AM8mNmBU8sO3Sonmt2TJZ1weAewqncTxxKGhwzH1NawrTdkm9AdSysXHtIJZ3lMaAlsnJHWpPsNoRulaIYH5D8qzVu3AXdGuPRmODVhZhNCVWRAc8p0GKJylF3k3qJTUmWxZaeQGyhHbB6VEbOxQmQJvH45NVY5I4Vz5ig9gFzSNdeZIzGZlQ/wAQGKhVZR6spyLP2Oz/AOeZFFOEkeB/pYorH61Pz/H/ACHfzQ+S2+cAGM468VLFbMGwoRsVK1xajJ/dqDkEbuRTJbmDarZBBAwM4rhvUkje0Ux/2RWTc20N9OtKtrhQDEv/ANb1psl9A0OFYMR6Gqs+psx5VcDHANTCNWS6g5QRZNuq4xFnPfFC2ZIJaPaM8AjPFQterJHxgJjk8gU5b6EAEpL8uAec0rVbagpQJktIG9C3cBKkltbdFXG3njdt4qi2pWxcNLkKOhDEGo5L+GSYsssSxAZK7zxWsaFaWmpHtKZfNrCmOmB0AUZqWK1t3BDIVA7ggVkyatFDKglkgRSABnmkfWJo12RzIEJzwnP51TweIkt/xD21Nbm19ntkP8WOwOOamENvjKL82OmKwE1adiVEzyN2OAPrTJr++XGx2PfKjpUf2fXe8vxBYin0R0R8vYSyqjD3qBGXeA6K2eODWTHe6hNK3PzgdQ3Q0y4uL0XG2SVyeuR/KksE07OQ3XW6Rvr5IyrAqe+B2pFaJcYAU4wCRmuWkm1CRwd1wdo5IJ4qaH7UT88kuCM4Zqr6h3mT7f8AunQs3lqUMkZPbMR5pRMzIquqL2yF4rF3zqx/0rIJxtxyOKkWSeTduaTGQT8/APr7UlgU1fmRXtn2NpXj38jkdeKZ5yZbywcA8kiskAPAdz3JZDtYjkY9qidEYhYkcxqcHrk1awEGtxe2l2N2K6tpJAHz1wCBUu6BiVDDjoGOKwTCYgQgBBBGSuaSL5w8ckZHBVfm28jv1qHgKWrTY1XfVG3IwRv3cUWRzuMnFRNctn5jaDn+F+orEhaFN3mYL8Y3HI+lSxwQbG8y3y3UEZOKcsJTT2ZKryZrG4gY5WSEnPTdz9elVNcljkgEJkHzAjKnpVdPJhk3RR4VW2klM5P19abePDIpOGDg7cbRj6/pXZg4ezk1FaHfl1b98lLqcvPaywzTSZPK7dx7Uy0aMMiD5gW9elXtYkXfF5jKjvwPfArN0y3kgvJGdyVzuC9ulesp2R9Mo3NbTHuLfWw0CMxkZV3j+Ad8V7TpVvF/ZEZmVpAAoZiCTn/GvMvDTRSX0OFUsx4Ar2a3j+z2wjUDlQAPQ114XWLPPxnxI0PD1w3l/Z/LfyQMJIOgP93FaLSLFC0kjcqOp9Kqaf5PzNGzF8Atn9eanm/eBoWAKupB9jj1+hNenE8ue5Utr+21CwiurSbzoJQCjDuM1UvFDWrBlJXqDnrU1hplvpkC21uuy3TOF988026C/Z2j+7jI+nPFXfQkz38qNfJWR2L4ZQ54B/pXOeJP9Gs5XYH0G3n8K6AR2uIvMEhY/wARHeo9VsY7i1ZT8ysNpGKxSbRb3ufLviKFptRmk2j53P3emaTTdO8ubcxyQuWweldz4w8G3UDXVxAuFjORgdB6VyFq/kXr2rKBsbDe1cM00tT16cozS5WbqSR21iqsMB2wc9uKx7u38ySQbfnwCPw71Z1t823lqSxXDn6VDbuZEjY8dVz61wyep2U17plyRtHEbhc7kbkdqsWkzTuvZlNaMcK+XJvIAY4571SktdlyzL0PUVDlc0Ssy1sUFlOMHoewNNsDtc5454pyHcoXjIPIpoP7xtp+X24qYvoWa6vlAy/d/lVDUQNxEePQinxzMI8M24VAZFycnPoazWjCxAziNSGUkH9KhO0nC8gEYyP0pb35jngD1qvak7z7dq1S0MrnY27j7JZyEqFwVPPvUF03l3JbaCgORnkfpUEE4XSI+DnfgVU1UsbldpOSMjHf60LfUhIlZ2ZyI+Oe56VIk21dsjc9M46Gs8zOW+c896h89kuGQdG6GtErDNaYLIvy5J7H0quZViU7tu4ngEVThunQMGkBHoKSeRZ0DryR6mkr3sxuxftLvJG0jO7oO5pdUAk+cgHPUHtWfbOsZBXJJHQetXppGlj3bgqkdCOtK3KwTI7FFZs4Ldh7Gr86t5RXOeO3QVlXE3lKPIHPc4xRFfE5DMAT1OOtKcW3cpMI7hWYpJgDOAal8v5SMjB71m3UiMxYEA569aktLxguyRgSRgqelJRctSpOx0vhu5Mcqxs2QWBGT3rbmubhsPEyoFO5gnoP51xenXCDUIOTzIBwe1dGu/zVWMFvlb7xxkHtmscTTUmtNT5bO24zi7lue8d4tp2gnkMajSSeSXb54Ab0XBNVI7rCCKRgSMkZAzzULSRZwGeRx7dTWdKikrctj591fM0GkuFXbJcIUGcbQeTnrUF3dSGPDTleT8qqagkeJgGVNrbvuluKbDMgUq0ZTd98BvernTi7OwlU8x8V8EGPOuJB9702nvT3mkaT5Wkx1wpPP1qMzQojMuxiexGcU+KaVyzKyRgnKgimqUVsh87fUI3ySqxyDCksDwM/Wnb5RGCYRknsc+1SJeYiZWhXZ6Dv71H9umeMSNHiNSdpxjJqYymlew/dfUieRpFLeWw2jJ78VHBdIz8emFZhgE+3vVv+0pHt0ja3ChTgpt+8emTVdrqSPC7SRknlOBW0GrXkJxW6Y4y5iVS+Wye5ycUedcK0e2TKMcA5Py006kFCRKokZBzu6H3qOPVHJdhbhZXbnnAGafLB62Fzq9iw1xeNK0J/e5OBgjA/GphHJFC87R4IYDYGGc1ny3skSBGQnLht69jSvdO2C3POcGub2V3orF88epcF1PCrJ5UUmedxwcUy7uX8sbrULkZHHP6dqgMrDOyMF2B2UTNK+B5ipkgsCeDVU4QWttR3bW4yRllUhnIONuB1o3W4wvzL/CMnmmt5kjlm2dSePX8KrzNn5mGMDoBnmujlRi9C/HNbIo8yQk+imq91dWkLMvmNnjAHWodkTR7m+93HrUSRwySnCLkDOcYJ/GhQu99Cm5W2Lf8AaGn/APPlcH8TRUfkn0j/AO+6Kr6tS8/vHzz7fgXxC2OsRAOBnvUi+QylZpNjMcADsaVoUZBsbuCQeOKYI2abGYmwTnngeteWpvl0Z1SWowLH5mPNYqv4c1NbLAXkElw6hDhlCc1K8M4hMmIygOTg8nPenrbTyB4Y/LbJDNzyffmplNctuYqMX2IDNaLKVX96Np4I4ABpQLR0/dyNu6YBzVu8tbewgDsqzSbeVCnjPesu3MSqcrhlG4AnGKv2SfwyJldOzRagW2kuPK+ythTtzJjB96JLKxiVg8CbmP31fp6ZqASq2/cCV6fK3BquGPzINgUnOepNUoVL+67Ec0Wti27WUeY1t95J6E/54qWW+EqJ9nt1OMZYqMD2/wDr1HbSQrAQYAQThnzzn2qaG5tWTyyCqKApBHX1PHWlNOyum7FL1JVa4hATyYmO8YA659aIpLiaRQyRxNuK5Kj/ADiq97eLmNbeOTYc89B9KQNO0pb7SmccfLnOaI89ryB/EXZlcNHHKCA5KhkYYqC9W0jUlFjDlvlbJqhKtyzDezMVGSN1NaZlAUABR3xSjh22pOQOp0sX0ndI9o3LuUdG+8e/NAkeSZFbPlqMgd6ryMpiQKz57nA49qiPygkMeDwB6+tawopaszcmaSXcYUJJEJF52HgE45INEl4TIyRQqqE8EVSjlYxbWXcfvLjoD3NJAxU72V9zD5Rnr6VKw8btspzehoRXc0kwViM4bdk9akjdQvluAS44Ak/mKzHMjxEs6xscnPU1HbxP5RlWQuRyxxjntTnTukwUmasksMYG4HggMT0A7c+tMiubN1lMZU7jt5PQfXtVFlYxyO0hQggln+6x9PrUzwyx28W+KIM43ggg5X8Kx9nGKvIpOT2JZNrmNgig45B5x6fhSJLIAcSDnIYH0FRRQSqDIY2GAC2VxnPGOagnbbL8wbHcYxn64reN3ZIiXuvU0o5LiSParYHULkZP/wBf/Cp47eTyj5w/g+XcOh/zmqOlq08rSQAxKfuL688AZOemTT7G/vpJPJntZdqMSpJAXHYkfnSjU5avKnp1OjDvknGZg+J4VN3axtFhGOSe6j1FZ+p3iy6ktlF8oj79OMda6HXLE3N95m8KYzsHfk1w2qxeXrS/OzO7YYjoR6V3wV9D7iErpNHqPwws1uZy0w2jfxnIr2qPzDbuu/C4wSeOgry34P6cJboTTyLst1yilsfMepr1Z4nnl8sYVM9cdTXq0I2pnj4uV6pd0yFUSTOVU7QM+tWHPyjIXOcgE/59KW0gWOFQwIJ9sf8A6qfMACX25bjGK64+ZxSd2QSKzOe7KM888kVQkkVtp5Td/eHT2NXH3L8wJDBTnHQiqk7FZCzICMAnPrWlyEjHeZYXZ5wcByAQc4H07VaSVJEzHkjrgrzTzHFIzynnnkYqKAKrHIKk89OtRFWZUnoU9VjgliZCq/MOcivEda8LXMniS6mhRFtnbKKp5J6nP5V7hfQmVmHSsL7I1tKytghnBB71jWi5yt0NaFT2eqPE76PytSmj+8VXDemOlV7iLbFtThgwIxWp4iaFdevSoztlKnmsmZjLZrKSA/IyO9eNUVpNHv0neKZPLt8kg9GXOfQioPNQDJbO3HOO1QwXIkJhOMOpwR2onj2W575rJqxqtrlmGSCZl2/KTz1qvfOscnHB5xVOzuGVhg555zVy8hM0IdeWFFuVivcq2106zfM3Tgj1FXEmXdzz9KypI2XnBzU8DgKxzyvUe1OSvqgUmtC1fY8nbn347VHBGwVWXGSelNj3Yc5zkZAp5kYKuNoGetXTRlN2NORiumkL8xjfPFMuZPMto5x1HBzzTLdmiSJGO4MWytV5m8u3ZBlQCearlQrkgZQ5bcMleQKqXB+ZZBjI4z60y4mdURiOoIqk10fKYtgYPXNPl1G5WGFjFK8hO93PJ56dhWlZsCPvFsj0rGjJcndnHcZ61fiDxHIB2nHbpWjXMZxZpuisgKnnrn0p4YmMKzbge+e/pVF53445xwRQHIAbjPr2/GolG6LT1LErEAZbaB2qmzbLj5cexpZpTt3MeT61TkkUj72CORQloUXbv5k3bQCfQYrPMn7wqcZxxz0ps1zMRtkGAegBzVTzMyDjgfrTjCwTkdFoTvPfQsoyQSwX6CtwXF84CztGpwQWJ6D0rF8GoXuZpMkBV2g+mfSuogi8mcyI6ycj7+DzWVR67HyGdS9pXUOyI0hllKomCx+7z/OpIo5UlUtFkc5GfvZq/hJvMdRmTZvzGvGO+cdKqhoJAXkmK9xkZ6VndW1R5Hs/MhRXQ7GhwoGNx65z3oCOHY4wcZXjgj61LJJYxrtDzNvbqTjHoKNRu5byRJreCGOOKMIQnAbGcE+9Q5X2E4JdStsaQEMiqwI5H86d5cghYk5I6cflUcc8jF2PBBwFxkH61LLLI6osaxiQnaV3gAenNRfQVkVkW6ZGVFZj1AAyaldJkXaxaNXQPlh6+mKgN0ytiSQFicfL6/hTGkbku0jICR1ziqhdoV0Sw211hWacszHucAillilkIfaUJIXYG4x61WuJY9gcNJngcjHNOivljjZkJZQQASfvewrR89tRpK3kSeS3zbocqDjrnJFRmO5gJ2QsCPvZ7Cp/tSyOrSdAuNmMZNJKbiOR/IYCRPmZXBOBS9q4aWKjCL2Eiiu5oxI8LJH0DH+L3FTW1uxnYPOi7V5V+h/KnrdSSx7lX5sbSew9cVVuPNa4YeTMV6MVXg5FReck76FpQTLstuhdbeM75WPGOB+Zqvh3URyfKVO3g9DUFsmQP3Mu9cgDPOPc0w3KqzbVkxI3BIJx+NFOMkrbs2fJ0Rbu4WhgEqzKVPBCnOPrTI5D5OxodrAZPzZJ96qzLI0fl7gEIG7safb+SkUqzSlRjOWHU+me1VFSStuZXjfREj3G9CrAgjoc1I8kbWqtuIfOQFXIP1pNPljz5bpGsZ/jfkj+tR3k+6bMYWGJj91Mnb+fNEk2/QpuyuS+Yv8AdH5miojeEHAZCO2VoquafZCvDuWZbyeTy26IpPzDGCKaWRUO24Y56tjAqtGrGBB5pkHPyt2qNlmDFSV8roBt5pOnBdCmzQ+0N5aRCUBVGDuOMihb5ZG+W6JccHHQDtzVSG32Yl3SOcZxjjGalb7KtuT9yXd8ysoHHGMH1o9jHsJt7BcXirhZJpFLkDkZz9KmdIFYLsds/MGByMY6U0RsHiA+cONwU9CB2FRtveVCilAuQQeOlFop2TKtYUSRiBQIcFiQN3QY96J/PTY0dqCrdw1JFAzyO0oaQHnIfoanmimjEZXOwjJUjBB7/wBOaasri3ILidoo0mjtfOLZBXHT3/OnLe3jW4VbZo/l53YOM9RTlmZYZooyPLl6gHBPPf8AGpljxCkh2mNj8wZuQe/HpzWbsWUYF1EKUZrZFXjkng1JGJJCPOnjA9hyD+FSSt/pCYKBByQf1prwROhVlbAIIVe/5UudvdEOXRIk+zTEssbtJ8u7Ibt1NSWtnJIXZb2IKvBLDHJHGB1NMtLOSKDz1h/dKDgODjnPPvQkMVsscokjYbd2MFSW9P0FYTnLlbUjRRW7RctrdZZljmvAoBAJQcDPXrTr21FpIcTZBJXOflJ7YNRWE/2UPMI32ORhXJC5/rRfags6Z8syYOUTjHT+dZv2101sK8LakXmQwiWKTdLnARt/Q8dOaid0WRYxIdmNwOM8/wCRSPJNc7pmtQkZYZUDIUk9cdqaI50cwCEhwM8L0+tbQiur1M5cv2R7KmRt2tnuR0q1CWiwRIm0jCru5HcCqJtbqZsMjFSvy545Hen20dxHIvmJHtXHQYP0zWvJCW7JUrbImluLmU7W2LFkHYe59afcXP7tY5HfcnAIHb0FQxD98d7OoZiORyBn171OsMbISlxI8jHATZ87E9hR7CAXmxyJdSrtM0m2QbiuTubHI47cUSS/ZXV/JM2cMFkGQR2Jqkk6wXK7nLHcCpPzACrcc1s1ywlmcKBnGC2WxwOo4zWfLKMrLYfOmh76nIyEx24jOSZHCc4z6dAKihv/ADEQTOpUZCkHk85/CnPNG7RxukQXaQN3bnJ/rVO5vo5n27k8tSA3lJt5Hf60RjeSbiPm8zQ1GUsq+TnazAhTyUODXMXFjJ/bsMix5iY8k8Y966G4mjn0iZ4TJLIzFpMn5qSK1uLi9tmRVCgLkAZAHvXdFNH2uX1ueirs9H+GULpeeSYHklZQFkH3frXqf2d4WiQKC2ckZxWT8OtHt7awS5RSGZfu56Gupljy4ZlOVB5969mnFwgkzza1RTqNoq7wsaqcl/Q0kisyoF4GMcnvmnvDl1d/mYjP0qUkbfLI2qRw1a3MUiiyEAjPzEbcVTuo3808Hpwc8da1TGdoVyScDDY6+9QTxEkL2IPXnNO4WMzZi3baCDnnioTCzZ28OozVyaKQZUbgv+yMiltY8RBivUdaCTMuw/kq+3JyB6Vga/OqWk0rYBiO7IrpdXLRw7o+gOMV5x8UdUXTtBvC2EkmAVQTwTilPQUNWkeQXsrzarcvI4YySMxI4zzmqFvPIEWNuSJGxx2qPRZGuJJdwA8tgoPrxUm5RI6r13ZH514k4u7Po6bVkipvaOf5flyxxz0rVNypsj5mMjvWJqJaJ0kPUtxmrlrNHLbujAYIyKzqL3UaRepmx3BW5c5BGc1t2F0XzGx42nBrjblpILtyHwM9K0bG8kG3DHOcitalG8U0RGokzo55kbd8oGMEmsyeR0lDrx6+9Me4LFVJxkdf6U+8YNbAbjgL3HUVnGLT1Bz0LsdxFKgKSYIHzCoZJGYCNW+8w6Dk1nWs+wFcsdv45FaunRiW5iycqHBxVuPKyea6uaWrMlu9tGhJCjoaqavJsUIuDuHTv0putTK2q7N2CuarazMN8ZOP9WOverS94nm90p3E37hVB6ZyPaq4PG1uVPQ+/pVbzGaRhjJIwOaUt84VgwA6ircSU7suQtyVXH0zWhDMjoV5GeuTWSH79u1Sx3JV1yQBnuaVtC1oadygVVKsT7elNgnVQAxGe2aiuLlPs4dckY/zzWTd3BQDHAboAcEUct9Bt21Na5kVeeMHtn9aovKAGGQcdOefpVNLw+WFP/j1V55WGWj57EYoUHsNy0LU04AGBjOM1DG4M2N3Ge5qs8jMvHI61oaBateajDGqjc7YANW48q1Mp1LK7Ov0SKS20nekLSGVt+AccDitS0F1JhWhKjOSvUZ9aZHN5cqD7HLtjXauBxhetTpOtxJIf3sYcdOpGfT0rk531R8TiKrq1pTYsgmS6AkgUxggHD8kentTZriFWZH3Ku75VJzgds04tPDmMKSq9Nx/rUoS3BjcRlsL82emfrWE5Luc/RlRdssoYR5Tecbj059KsSNazyhfJKxpwP4CR6n15qCaMeazxJGpzkZc8etWFjtXh+0zASyof4T1GOcetQ5JGkdrDpuG+VAVI5Pqf64qo/lwgOylyynC4HNCXBZiEibb/Dxx+dWljmaZQ+4RscjODnmjQl73sZ39nyMrbRKu0Zi+XAJ9+9EdvcJGEmZASSchzgelazyRMxZizEKVGTyB61BDNbQyKrxxyqG6A5zg9OKJTkloJxhf3SpGjeU4ERJ698ZpEg82ZfLUk5JCZGM+1XWv0iR3TJzIPKZRwgyeP0qK5klnxK0cSj7xdVwSfU+9KM5XSew2kivawSeY7FF4Oc9Dx6UtzInmNDscOQMsWIBpZVuGYSW8nJ7kcZpHS8mYReUZJD8pAIBH+TWjS3Ju0yxb3Cx2aRx/OuSXx0z6j8Keby4+yiPc5TduKr/nrUa2yK6xXSuuxPm24yce3apLKWaGVWjbHltkE4OPTNS6l9IlxZeW2hktPtRa4z1VSuQfUHpVcpEjnMkbxyjPC4Cc9BmrlxeW7WbyyqiXG3AZcgZz129O1U5ri0n08GaWHfI4UvnBB7gAVz06k7+8bSnEZb28jRzKbdD0G6QHKntt96pX2z7SLWZGVs4KScH8a17Z1Nu4DOG6Atkbh0Bz7VnSKouZJpmU5bazFicj8acKk3UlfQmUo8qsWbXSmeWOQQthSYwy/MM1Lc6bLCH+3XEaFwRuCgjPXBxUA1LfF9ntWzszt6D3qrPeyagGVGlKfdZdhUZx2zWfLXnPV2RXPBRukV28vJzJ+lFRnIOBGmPwor0eRd0cupozTW5TYYo43J42n881RuPlCeZEPKfJTcevY8Vc1G3jjnV/LiDleiNkKO3eoV8uZBGAhLHKnJwMdvSkkoL3Tpd29RqSw4WAHAHZeQPwqe6khjTyxaImMMc4JJ+vWhY9pYjCdVyBwRURV2cb/Lkz0wTgH+lTzRtoxJ30HPI0ZDHaq/w88U6CVWZ1l2EHoe+frSFfLJEhIXH3c5FMlkj2jcR746UNroIcZGYjaSTn5R/+qrK3UySpczrGS2VCsRnp/d9OlUVuFUx7kxvBAKAn8D+FWmtp1iV5MBRkg4yT7e3WpjeJdmlcjkZo7gtCgBY9gcD2p0gUkBmV8g5/wqtPceXHyoUluN8nGQPSo7OcSuVb7OZM5LIPuiqUL6ojlvsXFitljLBcEcbc84q7aWJWWJWQqj8q7A9PUY/KqQk2Kf3ikknOBwaWC7uFCtHL8inJy3Ss5J9C4pJ6mlf3N9bMY5Mh5IgAG6bfp+FU0vLlfJVzGhQdCoHXrkUxNSkhd9sTySNht+wMMA8e9UpZhJcmSZ2RiSRheenSs4UYpe9HQqo/5WbAvY5rI28wKlXJG7oCe4+lV7a3ikTyjdKh+b5wuc8ZAP4jH41BA7qrERGUAE7nbg/5zSLcLBHmEKGWTeBt4JHrnqK2pxhDZGTd9ZDPN2yorT5dmxuGQB9R/StiLU5rWQtCY5I/4pdmcc/xY5Gcd+1NsbyFY5GmjtZZJGy3mqoIGCTtJGB+HpisqTUoo1MUMm3P3lQ8uDnPp2rKdKFRWYRvHU39V1SzvIUxJGQS5JjXoSP61Rurln/c+cSvykOUwceoHYDniq+lXts0SXNrborBj/rowF4x9zvx3zWto08yxXNnN5AQ/N9owrcnn8eOg7VxuCoL3Ve3c6taj1KcXnQ36Q2/mCflMqgOAR+P5jpUDzzMVmjk2NH8gC5zgDGTitLWbq0jt1NrJHK6nLOifdx/COB/hUNncS+dDKyNHeyHKoI04I6cDrketaxxU+TmsZtKLsmUfs+xDHPugZgGG8YLjqMU8JE7SKZWSIfd2rk7scDn3zVu91HzJ445okRoMrGjR42cYI/z3FQ6rcwzOse1XYZ8tQ2QMdRjsO9VTnOdudbmdoO9mUWt08yQMrkxHDKR3+tROsO3asbqevXAFMvLuNoBFt8vJz05Iz04pYXjmgjiMALR5YO3JP1HpXVGxg1qamnNGzeSm45yW5xgfSt/wraT3+uJDbJgLIBjaeSDXNaZsW6jdQy5IAbZg+/4V678FNLnYz6jcsrRtKRCzDBwDycV2YVc80e/lddxoTv0PW9Jt4LWxjhKhWCjgCrjW6spbcE44pkBjAzJkin+daXR/cyo6r8p2HIB969qQ4lNlXbmFcqDgknk1A8ikhTyDwQP1q5cKGURooxVCaJhnA24HUdhULQsSHcmVYliAcEDtTHLYAIJH+yKWNiHK8ZHUDqKQYDoHYLye1UKxXbdl9hJX8iKfAreQcqRjoexqeGJHc/OCemR1q3GkCx48xW4xgnrVEs5e/wWOVAz+VeD/tD37QXVpao7hmTcwz8uPcf1r6I1izt/KZ49wPqtfL/7TM2zW9OPdoGBPc4aprv3LFYZfvEcHoVx+/foAf51eBxeBcdxiuXspmUoyZUg1upM02yXOCfSvMlHU9yMrIm1lUa368r6etYcV40cwAPHQitq4jLW0jdWxmuXuI2jYdQSamnFNtMHPXQs34WRg/50mmrukxuOO3pUflucHPPapIpFX5SdpHXHetLe7ymbetzVhEYHOfxpb25CWwjB+XtzmqIu/mADHg8D1qG5kaX6D0qOTVD5tB8MxaQcZA9q6Xw626aNsZKgt+AFcxax/OMV0mhAxpdMvUQuR+R5okk5ISbSMe5vjPqzsMEbsDFO1a733ioG4VcVk6O25zI+cjJNL5jSXDSgnPvWrh7w1K6JScMSp4z0FP8AMxIF68fe9aYnl+WT/F3qI4Z+W6UrXHsaDONh3KOmaqSSL5mD8uOlStJmALjgdD3rNmmLSenvThEUmX/tzZ2rwB1HGKr3kwZcgn3qqCAfm/D3pjSBnKLwTWnJqLm0Jo5Gx2IB6UNICpJ9arg7E+9yeTTLlm2YAOT0q1C7JcrIsI7bkQc8dK73whZx2lqbyZN80gwiYPyr65965nwXozalqULTAiAOBIf6V6bNIFDxoEVEIGMjoPX2rhxc/sxPHzTEuMFBdRkUxaQHySu5SpzyBnvj1p8S+UzLtQkghWzjkdOaYJpd5mknAJXnjJP402MK+6Vi3lISecEE/wBe1ec23ofPLVkm9jH8zMG7jPygfT196S5eZIlxxESScrkClsYLWKNFZpfMmYOWHYDnHt1qzeTTIW3yErkgLxg0pJGijGzuyGMJsYMyj+8Qvaop44rT904fJ4bIOc/T6VAYkkcbWVHU846k0txC7nfLNmQZ3A54H4042auZovW3/HoIVni27M/vBtII7DAPP5UX9vfR2AyuLXIO7I5PbnrWZFFO8/7uYkAEkg+3oauDT4YbllZiv8Ttt6t7dqUqlO1nujRa7lWFYWZowZS4/wBrANS29gY5XdpwFH8OM8e/6VqPYrDFDNDGrjdnDN/rFJzz3BGeadcW0KySJ9sgEjNg5JHGOSfbij6xytaAo32MeRtrCSKT5W++MZHHtVW5nRFdvNkK/wB1Uz+QrTla2iRVjjDBcksAPyz3plvIjFZrdo4153Ky5wB71aak/eRPL72pDZzxIkOweZGU3I2Rjd6Nn+VX7eVfOXcy75QAWCjKkHjB7VE0ayRh43i2sc4VeRj/APVVF7ESNHILhuG+cY+U/n2qHCLTKtJao1Lu4tYZ5jIfMkKlSqHgN655z61kLIsDJlieckMMg+9WDpiSIohZlbBO0dKhFqYzMsscu5BtORz2zRTpxgrXFNykyFdkjOrTjy2JBYg8D8KktUsIpJPJiDkKRgnK59Rnv9KnudPgSzt/LzIJMNvC8g9CKjazmhmWXbgKOe/PpVKSlBNbA4uOjKcr3kf7uKF2QksWB3AegB/pUkcN5cNGMSA8ZBGMVoXU0kkBmRkBTqmfmbnHA9qInlFul1IowxwWJGWP0obilbqDjrd7FaaD7NxIq+cGw20gj8CKdasY1cF8/N91xVi5cXREkzfdAB+XGMfSmwG2eYi4R3hYEAr94H1z0/Opu+XmktUVyxT0IvOjHG1OPaikbSZSxImgwTx+/FFHtqfYrlkVo45JGBW4dj3GCOalmNwJRGhy3XYq43H2FRI7MwEYwW4UZzn610Z0VpY31CO4+1SxxiQ+WTyvdCQODk1rVlGlZTdrm9Oi5JtGG0c+zzHLhS204ySv1qK8W6izErxoWAbY3p61o2gN3N5U11DaIBuVndsZHbgc1Lc/Z0Mc6fZpxIgXMhDFSR6UpShGfKv6+ZNly3bKH2pXtYcLEGUYZ925iPTb27VVnuRHK8j7o3JwUYH+VMnmtoQyiYK8nG5MYzn3qeGHzJVLuZ5XONojyWJ7cd63hCKe4k4y6jIJHuo3bzD5g+6Nh+b1APQVKI5bgM0QcSqvzZctj14yPzppEhTbLvREbcEQ42+uR60kbRm6+0Wu0Mp5Y8gfWlJpa2CFWN7DI7OPznWSMMyYJDndjnvV428wuXhia3EO4BZIjuGe+PWriysY1laJIzIzfMSPmXPQnuay0+2NM0NrEv7sM2Y228dyM1lKtJrt5DqPRJI1nt4o2eSOS3aMIF6cAlcnAOTk88+tZdxLZs0MMMKRyfM0sjtkZPKgDt+tVruW+YRQsJAqgKF244/z3qsJrvzVKwgkEjJXgHt9K56dOXVmU5q9kjStoZjC0qpklscZLZIJ4HoKkKx7oFaMzEoXJH3QMGrFvfGRWMbeUUZiyA8Icds0W18ILZrgszgt+7QKCAcEZII4+lEp1FqkL2fcgtY2kjWJg8MTM26QD5Rx6evTvUen2uqNJOGubVbUrgK6HcuOhVuxNRLLdZ3CTyQFxlzyQfYVlzX0Vsjq91NI7HGwDOT7CtaaqSbtqKNRRe12dRI9w1ukl5dRyKqKsWSuQnI4x+Oaqi2s5kMjMCcYU9CD61XtNGvm07MJUJIm5UcnI5z+H0qJNOvLaNR50DOD843njPYHHvXTHA1oI1dOorSsdLo2n2MM4/0+Fox+9klBI3LxwB6iriX0EUkqz6faySOxkRlPyZIz0GOe3pWBpSXiBIN8dxFHz2DAHnk/UfrTbeC7+1SvdNCA7Mf3rHlRkdB+HSuGpgpczc9zd1GlY0X/ALJnjSzB8i+Vwpm3fJ8wJGQeODxnPbIrY0S30G2sheSI8c5j/dOzGRWkXIbIP8JyCB/OuX00WUKj7XFG7gErxnJyCM8g4GKJb8hd0MeckkgfcAzgAfrWEqV3y20IVSw/VbWcXrOzeZKMmR1ySxJ6gdR24pmnWsbqzPJcG4Q5EewfMvoP1zUDavbLItxZyTxXC8y9AFbpgEdRzUMV1LMN4mwVIycY+U88GulQlyqJk1Hm8y60gmfybazjcZLcjJUdcZ7mq2oxX9pcKkdvBDKyjcGIJAPTp3x/IUSOWQTow+ZeCq/hn68U17shVkmJYjgEqWIB/oa3i7LlaC8UtUX/AA9Yate65GHuIUikLeXCCWxjGBnOfzr6X8K2cNlpdraZ2iOIF+O1eHfBWFNR8UB2JfyYmcZXCjB6c17zNiOCYn5TtABr2svheHM0dmHa5HykGr+KrW3m+zlkROgJIrPtdft5JNlq/lgNuYDgHPevB/jnqlyLg28bSJzxtOMe9Z3wR1DUr23nil1J3dJSpjkbJKYGMfnWkq+rutEe5RwXNBO59B6t4wFm2I1M8h6ZbAFZDfETUokymmrMD/eY5rn7awmSUyXG2SNsbFU4x7mrdzJHAB5ccagDGfWuWdWo9VodUMLRjZNXLtt8QL5ZHmaxj+ZAnlY465Jz1zTF8cahPNLutGRSQFwR8vrz3rBtLgT4e6jijLucY4yo6GrU+p2sUSxrGq7TjJGeaiFaq9WzSeFoLaJ1ml+KA/yT5UcZOOlX7jXoYIzN5+9Oq561wMlxIXVo4eDxnHH5VwfxWur638OzTi9MRlUKiKeWJIH8s12Qr90cc8GnrHQ9usvHem3Fw1mCrnoyjtXjn7UGlq9jY6zBgxpIUfnHB6cfWuQ+FM88N2EZ2bLA/e5H1r1T4pxrefDK4eWMOEAzxn8q2UvaRdzjqU/YVVY+Y4ZumOcGr1reSeaF+76YrLihVZ8eYWH0NXrOPbI3zYPU81wzSR6MGdFFJlCHI5Q8Vk3sOXO7GRV2zPzAkE8Z5pbuNmYHGSeg9a5ZPllc2WxkqxGBnOOBUTKPMLMpP6VMI9p5yTUrx/uz3Pb61tAymVbePcS208DrViKPcCzD5cUy1QsCp46ceorSjUD+EfjTnvYhaIit4UDD5veug0iDFrNIAMlGXp7VlQx7gO3OOa6WFVgsY41UHbkE/hUW1LT6HnBLWllL0DOxXn0qCCT9xknDMcde1W/FSqs6RoTgtxWWW/0gKDkKNorrjG8bk3szTDqE+UcHrVaWba3Dc9qilmYJ90KO5z3rPZ8seTj+tFOkOdQ0/tUkgCqwPPaq87sp5bNQW8/lhu5/lTJZvMI7YBHFaKnZkOpoSiQZ554pol2szZyeAPaoRnYePY0iAknJwP7xrVQRk5kys0zEHgD0rZ02w+0yrnkfxMegqhp1u0mAoIX+8a6fTZkXEKqW5GW9a56sraIaeh1nhq1WExxxcRxgscfStKSGzjhchlyVBYl88n+7+tQ6Ossen3MkMcZYR4UHpnpzU1rZwKRC0kZG48K33T1/I/pmvKrJc2p4+apSqRXkQJJuR080Ku3nHfnj8qtQQw/ZfLf+PoykgKe+aV7WHZFcwwhUichWLZyc56d6Jbpo87LWMnI+6Mc+p/GsHN7HltOHUnez2FN8iMhTeVD8gHpz2+lR4DZYsCAdw3Ht6fyqpdySTON5kaQrlgegyPapreFZbZBLEwkGcFHzgepqFZLUSs+pJNEsspnZm3M+SCAM+3FIjGSJnkUlVBLMW+9+dR39tc281vt8p42BG+EhixH3iQeRTZAC210ZI2GVIOdwz/8ArqYNSjeOwONndofFGqxybtqtgMCW5z0zxTB9qnYLEzqpIG7OQB7VNc+WqbnRvkX5fl659/zqESMIeEKOxBGTxx9Kp20KTVtiBfO5EtwXkQlUA4xz+tLaXcM0y7/kk27GJGadFZw3Vq0k+A+eWViMe9QeX5Oxplc/PjcDnP8AhT6Cs+jNKWKABYUEKIud3JGW/vc9ciop7WF7fMM7qqOBJwAD+NVpDb3XnBmjhTbuTeTnpjj1Jz+lSWaRxw4YvJEwB8sjOT61nCPmayUUKJobQSKZnZinCs+efWomv49qxLt64YMefrT5LW2mUrLbt5JyMp94D2rOi0sh3aORWjBAHzfMRnrW3Kn1MZO60Ogsri0ELuZXE/8AyyVANoIPBJzmo9Su4y6NtleVlJkYsWZ29fpWYI445nVkI2fd2nn6irKywxeZIzPuYdSM4Ht71zezSlzFU5aWCaQFVWECN1AIwDk+1OgefYJZGDk9j/Os+4vZIJUVoyXx8pXoR71esr2Rs5YR8fIAAcj1rblsi1TT3YkkyOyvKoTaME46/wD1qgvpZ5GCtmOOPAG0Zq/Dbx3rSCW/tYRGpIMxIBOM4GATzVEhJ1f7KhXjpuOKai2NU77DomBYgNjIAyw6/hS3V2o+WVQoOMcYwaaz+WN1zIihTx82MY7e9QSwwyjeJmOMnae30o5WZzpSQ7zf+nyUewAopBHFjm3QH3NFPkkF5EcTp5MZjwrAkHb/AIfWtjSL+7tpdkd3t+U5XOMnH5VlWGnxm8Ta7opBKMeASKulIMvHJKxlZiC5H5dKqvH2icZbD96L3I7q4kkmiYAMwLct2NZs0MxDOinbt+ZmIwR7Vp2/2a3UNN+8YNhlJ4PfHH9Knmura7tT9ogMQGfKVRtH0x16VnG0BKHMtTMtHtEEMZhSUSDBLJwtaINxpN5D5KwSGBw6zxHcC2OBmqkca3CxwQsGKEKFlbYFJPX2HvVkrGl5c2a24ljjkXKlsnOOqkHGPem6zjJJMvlfLceI1uryITqkPnbmaXDFT1yT60+WxbyfMh03yoGG2KQBh5vPJPNaOs6jJovlae8ax245Eci7njDfeOSM5rOuPEE0cCCJc/aekeR9znnjp06VlSququaXyNPZ0ldNsrSTXLRh/JygwQqYAwTjp/OkuPOtLsyXEIVEHXOVY9hxV+C836ksKs0U0fypHOAu05yMg+/rVPWfEV1cCSGXa4aTfIqAAHAxnA4o96TSUdCOWFvebuV21C4ur1LliimQAqEHyY6AY7AVY8ww3Dp5bPETgbT09z371Rsd017DDJJ5Suyjft4iVu5rUkgl0zVZJJ7mK7hgXMUig4lI9/QfrWk5Uoe6lrbQi2nN5j0s7yVlSzUXCy/PCFxukXPUDPWorqKSFooZLd4HL4dHXDcY5wfrWha32kTTMJreUSM5eMW+I1TJ7A1nancSmWZnzOUbcjytlsEYxn8KijUqOVpLQc2rJxZVvLczXRjWMADDLKDwefWpdJsbXTpftaRQvMAWLyfMR24zxQ939otdxSGPDAFWY9vb8KhEKi0WSbafMZtmWwy45Jxn7vvXReUNE7XIp8ylzRNMas8bOftWxPvBj29qzri6e4upJSOpJ+Y5/L8aqzzPa25uGWOTJP8ADkLnp7VKoW408TTXSRHkhcHnj0HQ8GtL1J7sc5VJxJ4JJGV5oXKSSdHb5tqnlj+OKR1muI44/tEQYLh1z1PUGsqRbpXKo25WzznjPcYrTsvsUSSSMzeYy4JHZs9B6UWdrMI3a1KciXSuyzOgbjgHIGex/SpJbkxWai1iWQqCHC85Gf5VctlhiZ4ri4JGFfLryvPAPvUgu4PLXyNowN2EAUMM5z/9ai3Kroq0LbmQv2hQFlsFjRjzgcn396eIYyg3NJtZgoAAUFsYC+1TXkl4YCU2iZjyq/3SOv8ALpVeGTUWt33He+wMG67RnPT+tXyp63M3OzskaEFjcNJHHJbGIqTgKd3QZ4657jAq9LDKNTMMkrpECoJRAzIpA2kk9h0xwapyahqX2MCO6k3xkpFmQqI9xI+U+mCfxqxp0OoWlmguI40m2cPnKyKD97P8WMAVyT5tbtIuTT1O7+CDyf8ACY39ruZ4djfOyFeAwxx2znpXrni29jtIGTcWYqMAV478FZoI/F8pJdTLbsSX4BO5eAPxr0nxupMsUvLLtx65r6DCvlw14nfgrSsjw/4qWC6pGJyMhZQxG7kAetcFpd9PoOsLeWqNlcBwDjzBmvYdc06KWVpCxRDwxA6f0rmZfCkdxEFRsqTvjZcE/TFcEarcndH2FGKUEkejeF9dt9U0hbgBWyAT6g9OfenXOzzS449K868G6JrGiLPLO7Kkp3PbgfKh7EHuSOtbM+sMB5ZYA10JfZJlaL1OgvY4Z1CxNGhJyW7j6dqPlYqvlgDPUjOK42XVH3g+YCPXOKtprjLDu8zI6+1L2YnUXc7S51C0sLFpJNiEDJrwnxfqsniXXGuI/wDjzhO2EDoT3NXviLrd5f6WLOxLsJXKyyLztHcfjUXgXw2tpZs18wVGIPln+dauPuczMoS5p2Rq+ELb7HGt0Id7SyfcU4OK9O8XSwyfC6+EgMa+WBljjB9eK5rRrSBmS4ERWNT8q+3rXQeM1hb4d6mr5VfJLjnnI5FaYVvlZ52PlF1UfMcif6QQvzc9u9LaS/6VhhkDr70+Jhk7ePTNQWq79STd/qyTmube52p6G7bTKXL9e9OuJC3l8nJJIx2FV41XJxnGat29sZIvM25+fFcjsaJMrBF8wsWPXjimz5DBcn34qyLI43AFsc4zQtvuuArZPH5e1axlZEOJHZwqWGFJrSaz+UOp+XuMdKdBamLkD/8AVWjbjcgXgDGD7VCetxtaDLSzGI3VCwBzjtwKW9uhDG6njjn2FaOnMIoZzwWwAvHFc/4il22tw7Y5QLx6kn/CtYu5i1ys43V5/Pu2lY/c6D3rMX+8WxjqcVclmCsQyB/rVWUnd8iqB6Yrup7WM5u5XkkLNgNu9qZ824cEVaTaDkxr74oZQ2cHB9PSteZLoZtO25VZWHXH4GrEUDY3FSR16U60t5J5diIWboMdK7jRtDit7I/bF3kr8wqJ1LaCbUVdnEMmQSpBA5JB4H1qJYy8gjjUyO3ChRz+FdVqEKT3Q0/SolYtxIFXgD3NdBoPh/TdNYSzeZcTqQXk4CoPasa2KjQWu5yV8XCmrs4S2lkjQW/AbPPbFb2jlI3VxISQeQBVXxvp62+uu9mCY5QHx6k9Tj3p/h+GczBWwPxqXLmipI3oz50pdz1DwnCNUt7yzjnZH8hpI2A43AZANZLy3Ec27zv3QUBgMALx7V2Hwp07yrqSZsFRGxfthcHNYBt7RfNDtG4fO0oe45GR9RzXm19UnY8/NIP2ia7FP7VH5Snz2BZgcMcYP4VJHcQ+YPMkG3nljn05qveWqm6hbCIrZaT5c8j69Kc/2Wa2LMy8HaM9+R1rnTVtDyU3uyc3KzusYZkOzaxx159fSmxFrKaQIH8zbsZXJB5HI96g00pAXaRkcpzuAzjn0q1eTT3EouGlR5n+bzHbLNxx9OKlq909hp2V0W7S9sVn3TW5XcoX5OMA9T+dQ3XkSzQLp88dvEU2lnyF3Z698VD9nSUh/tJB6EKc/hU7rHan7PLGdmOcDox96TUWtClO8dURLcTTMu1yXC/Mdvp6062kt2Dm4ujBMvzIiqWWRv7p+tRzeXHCUWLaJQT74zxTYrM7o1kjPUkgmonrpexndJ3sTmSSQtK0BQZOR9cdqbLc+Zb7XhOMknjAp+WSFo9rIp+bIPTFZT288jPHFdPGQWIO0AEd6ta63KUtbl28eGSNE3b9nzYAwBxgdKI5oI0Ak8zZkcsOTjt/n1qra23kqUmmdlP94dauSQK0cbyBIi6YHPb/AB4qW9bJieuov2uaM7VUruOVHbBp9tMOUdtkhX5CRwKit1lMTecSfLGAq4J/Oo4y65SRfLGOhOSozVRdthqQy/uWVkBkG7G3cwwOvBOKZLKG2RtIrPu5AOFH4981LPNhiFjJReGyP1pqqplDSQjaD8uCOTTa1sy1K90i1HY24jKyB3JXkswwP8/1qjGryXAhjUBRxjPGBUg80z/JI8zDOecAf5NOdpI45JDsK8bvUk+lDTT0FLVJW1HR29wHcyInlKmd2/JJ9MVHuCkedCxjyPlxSkxz2674VYo235ScEDvUC3EkKsirsids9RwKb7oalG2hLetBGxkkjbPpkEA1U+1W4xztIwDjq1WnuYJkRXQlwepHX8ar3VrbysWVVZm6lu1UpK+pEal3qx/mxf8APRB7HrRS/wBm2Z5YJu7/ACnrRWvufzD5Y/zEkNw8Mu8qHlfKquc7Tjk+1VluJSxklidFBIJUdT3oFtc7knaYRRKSGBwzEAdaJoZVmVI2kijLbsuQcg0nJFyabtFE0WoW5LMZlATC/d5yelPk1CzZA8ioJgxVgAcj3OetVWsYo7ncZo5VHzkL34qELDHGJFjZwGym8dSepqXT6kc7WjNGG7Z79rqaeaEy4WUx9XXgHPrx2zUN81vLfTxWEkscoI2mQ8hQOP0+tQiR5HSQKFQjoCBk/wCRVlboNevIypuzmNhzg+lRypNyHFppXKFxDdXQ/wBPvnuPKVwm2Qs5IHAz1xx+dXdBhkOn7V80x7jiV48kngkDjitA3M9xY+RIjMkamQLJjl884FNlnmS2yLiI+bgBTk4P0rSTcoWSRpJxvzMxtde+uxPqUsjrObgwCF48OoA4bPucD161VsbG4Zgl1CI353BMjj1NbjXbTRAN5Ibfx65HuelVpZ2Em2NGZ34ck9OaSnyw5UTOpTvoi0lz5aqtuEVcYIPO7HH51R+0TSRtlTFHEfmOScrVnEl0E2xLEq/d+b72aksDJHqAkmjjlhVyrJHk78dePTr1pRgnKxk25vRGYk2pOqfZLRtq4VsEDjGe/erMsMy2vlhikpb7xGeOcg++TWlq8sa3H2mG2WAyHKwgjKjPPH0BqsJXv5ZBEjpnG1iMAHHPWtZR5djRrk1e5HBp8zINxDfMC5Ye/b3zW1sW8lH2u+H3Av7w8KR0Ge3A4Aqm6KqRySTSElcNhe+f0pNy7/ljYsV+8p5XqRkVjUd5IpydrvYvskkFtIMWzLvAyqhiqkDr68H8zVHVDa2oMax+bCG4fgA+oOOnf86ZpMskksim12iSPcrE7hnqB/P9KS1W7huiqwAyDJLb8KQTjnNZ01NS1ZN3oSPo95CHFzbrCzJ+7ywOM8gkg+/T3q9a6Obi2VFeH92A0u8gcZwSM8kj0HNMilYW9x9omxcL80MYI2Nzg5Yn36VDaNPIju8TC3YHDR4JVhnAIyPQjPpUTqSu9dgh7z0WhUvIRDeOluTcxKWETSRbWb3I/P8AKmXNoq28cc0e91jXZGh+UYHfPvWgsbYaO3cKsfzb1BLBT2PsKgkguliRz5RWRsKWP3h1/CuqM5alSp2ehBHZT3CosjPFI0LEleQCOQDRIzTX0LQsYX2iEhmCqVA+8ePUVOZXM8aq2dzBeM5Jx0rPW6/0yVNhMqDjuMjPWs5cz+El9NCzHeXz2n2WTcbeSYzMg4UMo649fSqs0jMXsy1xDK0bbNuWBU5PB/hIzV9pGu2SZY9ibyGx3PYgU/8A0KOVO8mCVYg8HsMd+amK5Xexm99R/giy1bSreLX/ADGk+zN5Zw+4lScHoPYHnFeqW/jC11a0Ecw2Sgchj0ryyKCRrabE3lB0G0oR8nIBAFVFsLpdYQPdNEkMRJVmI3DHGe45wK68NjKkOZS2Oyk+RKyPR9VuYJIHj8xQCDgZ79q5zw7qItZLiykkj3ZyWwc5xxj2xWFJfTyz+S7EnYAWjOfm9PpWbqWnXN3ciWC5kQRbfmIGcsfQ1p7ek2ezQzT2aszvtR1+NLUx+YSB2LVweo6wGkc+Zt54C1Xg0HUtR1Ca3i1zeIoWcr5Z3bwcbfTrWZdeHbqRwv29xnsyZ/rW8a9KOtzrjXlilzQRO+rK0gVmBHcHpTpNQiDfun2gjkZ4/KuVubO/glmYCKWCJDvZ1YbSTgd+vfFUreSdrmOMycMOMCupNdzJOT6HodtcWUtktvIAF37jsOM1bvtU+0Xtvaw7Ps8RDH5QeccEnvXl9zf3ccm1Jec7alh1a+h/1bLk+3NJxuilVqR0SPd7TXrWK2DSSoFQZPOPzrjviP8AEH+0bD+y7Nswvw7KeCB2rzW/vtQuQBLdSMuc7AcKPwqOIrj5jmhPlRz+yblzSLNmN3TBBqWd1hljdcBV4PHbvVVphCny9/0qK5l3w8ZOe9Z8vMzrjOy1Oi01lumZYySN3yj61pTTW8cQhRtvl9T61zHhhpob5WZSB3P92uijWKSVguGGa5qsOVnRCpzIz/7Vjg1BYJOjtyQetbVwFUpNHja3ANc54g0a4d0vLVPlHf6VraW0radHDKpLDGD61coRUU0Zxm3Jpm3FKu1d2au20SmNm3FTjj2rLXd5RX+lX9Pm/wBHI5DKOuawtbU1bLtwoisl8tixZgSwOOa4PxvfqtwtkpywAaQ5+uBXq2i6BNq3h+51Ak7IlJjGerKef0r5/wBY1A3Gr3UwjJLytyR7124WhKb5rHDWrxTtccGDHLHntmlcjoWANQWsd1dttjhP17CtrTtA8xwbi4B/2UrqklF6mP1hWuZPzthVBJJ4FdBp/hq4mgWWSURoeoxlq6bQ9FsrcDbtVum5jk1ev7qzt7lLVHyzcEjnFZttmM8TbYxbDTobFsQqzn+Imr8lrealkRyCBAQHIHOD29qp3urWtjdxXHnObdWKyiIDeCRgdeOvNbfgC3Y2093Percx3N0zI5GCEC8Aj1yf0onT5KftHoRTm6klcwrnWdP8L6bE32JbgyM6gqOeCRyf61Z0DXtJ1cKkKukmPmDfd3elc18SWm1DVJGtZlS2thtcKuAn49CcnpWD4TW6j1GKRd4hU/K5GB1ya7FgaVbD+8vef3nJiIqU2dz4oizewyEAhRsyOnHNS6bBIXEqRuY8/eC8A1dkW41rS5Jd8TLGy4JZQQScADJye/TNdl4Usfs+nJbNh8fe9zXk4elJx5ZaWOnDYlQpJdUdL4WiFn4Nv7x4jFOkDEuw7EHjH5V559rjW2eGGSJFLZYheSK9S8X3UOmfDy7kmwqzII8e5IrxSxuNPurkNazfMpO5SeBn1oxtKVNRS2S107nFicQ5TcjUtxdNZPNHcQMiSGL5iec885Hp/Oq10gVF4C98rVuC5aKCaFVbZvBHGc9jTvNhjQtM6+WiFFDLkFiO9eZvayOTdLzM+wNmkbmW4kLAfwjvnv61Jbx/aAH5VHbgE8gfSqyGRYlkjgKrzlOvHqTWhZtcvAfmUCPouccfUUTutbBy2LFuLjTV8weTub5mDD0P+H86S8u5JSDKUBwFGBxz6+9QSSTtG0jKXdu+7gDvms59W8t4wbc4Ybt/O30BBqkpSWhEnJM27hUmtY2kiYzq+0IG+8uOv5g/pTEmddw2sDz3+6Kih1KS6QLjy2PWXHUe35VZuLWC3i+0B1PIbLjJI9P1FZulfQV3InSH7SUihlXe7Zfc/wAu3FK8JkLJNJs2g5YcY9qr/ubWVZIZFK7OFJzn1B/Kr+qSx3ULTXNnGqsAAyuQBkdMDgGo5HfbQtQUl5jLeG0aAs9xJ5vCB+Cig9cjv+dV0WGK8ljS482DcAHI2/Q4PT/69UkkS3Rv3JVSgI9eOc/pUUN8+QrM4R17gkLnPf0rZUoxfMD0S0LTog1Fo1lduzAenrQ/7mItJOmMEZOeK07OxsGhbzNQW2uJ2HlySRMynHUEjlfyP4UzXtIubURssckkFxKEhmGVDnHbdjrXIq0OflkxxpSa5uhkBFVHkN2zKRlQBjPNTtEskKzCSMuzYwp5wB1qC7025W4Nrcs0UiHa0ZHzY7dKkt7i1Vo7ccKo2lRxuro5VJcyI5ddRtxKsKRwpG6HdkyA5B9qEW4jJk82FgynacYXPp7d6bcO2xYwytGTuwcnA96SWSI8oB5bHGwDjIFNNWKc43II2VUk+dldiAODn39qkFvGpbzpC2ANxPQegFSRQ+dA8izFlQjjv1ppnkERhRYhuyRxnB+tG7M99SxAokiAZ1cox2sy4xmmwW8ccqK22eNG55YA+xI5qrPO0eA5Kgtzx3qaO/kjwI2wCOSVBH5Um9SlPTUuPYksSbyNDn7vlk49utFU/Ikf5xcAhuc4NFX7Rf0ivbSKRuCFZ8F4+/vzxTy0ZDSvuUbe2SBVi0SO5lS1toVO9vkUsFyR3ycAVn3LQ2146KzecOH+cEEfyp21tfUVktUzQ8l1j/0WWF3I/eI6HC+nPfIrQ1qS3bT44WhiW9iZUwmFUKB1I7n3rL06+tzC0uzMoIAYuNu0dtuOfzqsYZEUTP5pLHPmZznnv+dRKDnJX6Gqa5fUfb28SqRPIScHBAx3FWYI7WHKwznc5JJbr16VUZiJY2ZTgdF3d89MVLcWYa3a/uJMcFY44lHXHBJ9P51pyN3VyIxs9Ccz5MCtIwYg/KAMZ6g0zy2muMLMrKMfMVOVOahW3xIkk17LGip8oVdprQjuIfI2IoUNjLHg5A6/jQ1FRHzaFJ4oV3L5jGQsSSo6GpXWaKIyPIgJ6OMc9eD7VNJ5jSCWOMmNiQcDuOn8qvTW+nzabDss5mul3STEvuTbnA4HQeufWspTUbcyJhBso2cMtxAJprgK6fwbMYYH9T7+1JFOjXLq7bVdsMc4IPUf5961ol0+SyMl3JcR8EbosHJHRcHH51iTC2gy8glCyMNxI4/z0pxqqbtbY1aaehcnj3XT3KOFQ5MWD1H41aaJrWxguIjFtlJUjzAWUqBk469+9ZVzfIp+znMaJs3d9oI60+4mtd97HZyM8cix+X5i4cEgbu/16U+SUnzLYzdlcVtQnjdiwRiWIA7ZPoKn+WKLdHIY3cBSc8k+g9qrw26zahFZsVSNQGe4dCx7cADqPp61YFjdSWxmDQxwrMIg3WQnGc4/u+9JuMdzSMHa7GTNO0w2j5xjJU4UD3x7VDJNLkwNM0xY9ASdxyMAD8Kt3Okmzsbe6n2+XdMzK4kVi5VsHIBz+eORVRbCO6ZpCZRIqgjGQYiO3vxQo62kLpqy1DeodOYywSSNx5ZA4HPTB6/nSBXmaLzWWJ5CeEOCR24HA9/etOeGGzsLV4p7yZiCLhJ7cqIX7Kpz8wx7DFZMouJbrzDKAq8KO4+lDhFaxYlJRd+xbig+zn/j4aVSphlzwJFA6cfSorqaNtjFzCC+1oyvygjpj2NI2oKui21s1khn887Z8tvKkYK4ztx6HGar3s0O5VZGkZwNuFzjHFJc+1y51ZNakqpDNbzFWiUx4xFyQWHUZ/M/hSSPFbhRHHEZTGD+5+6Py/i5xWfcrJDM5itn2dCxfGT1yP0qqbs2bwvMZcvkgAZJ57Vp7KS0TD30i/5tzLcLHFIACo+UHAUeo9anMxtyQ6v5WfmJHAHeo0Z2sfP8hIiCzoTlTnjp6/8A66LKWGeR3vLgRD5hkjcc4+VSPTPFWoJtCVNz16lqO/RQ77dsiqGI2bMA+nr1FIlyrR3CxsIvk4B6P3znqD396DcWMUgd5gWIyir2XPUVXt3t7652wXJRkH93KkZI/A1nJe8VF2dmyKK8VblVOC24BiQQQBxx2zmr9yr2kcbI8m4tuGU5IDc5pscEe1jJFtELcZI3MMknA96rRXl/cSOY1SQbC0gkQEcDjHpUxTk/dNKVOe8Wa2gS2keuR3jxlZpMxAqDg5HOR+HWptYiWK5nwuGDnj0FZGkSTFDJcLINuNigYOOv5Vpa3N/pMVwW3LNGsn1I4P6inO/Krnt5NUfNKEtzKureOWxmhk+VJAd2e/HWvP1hWOfy0Khkfcp9ea729vI9wXtg5ArzbUWMesy7H4DnFdeDblc9TExSszOu223D9eHNWrP97IvHI/Wqt0WWVw33c5qxZvhg6tg55+lerOPuHmqXvGi6ewPFNW2XO45AzVpSrKjA4DCntyyhBxj1rhcmjsUU0UJbUOCDnPapY7WHyArg7l+77mpZiy5ZuAK1PDWly3zx3c5CWquM56t9KacmtDKo4wV2TeHNJudRL/Z12qqkh3GA3tXaeE/CYgQzamwO5sog7gevtTvtlpCBHEFWNOmOOKhvfFUHlyrBcLLMu1QinBGeOPatIUFvJnBUxkmuWJd16zsxfwWMCrs2kso9zXOJo11b6i1kkTuAx24HBFa+kSG71p7k5YDYgB9hz+pr0C0iRgJPLGcelaeyUtETDEOnvqeaXOmXdq4hnj25zgnoaheNkcQKjeY5CgY55r0y902G7Mb3Ee8xtuAxxRL4d0+41+11YvtEZDsgPDEYwMe1ZvBTb0N1j4r4h9sr+HfhvLHdZjkaN1YZ5Bc4A+uDXh9zpWjPMw2NG/3sk8ew6ehr2n4sX+3RbW3jIHnTZIPXaB1/MivOEuYIpiGYOD95vfng0Y2o6VqceiPFq1rycr6sm8C6bosuvW1lJp0EqyZXayEnkZyfTp3rqNU8KaHuIgsUhPrHlTVL4d/Zl8W2wiVUJDAYJ5G0nH6H867LUFzeMuOma1wXvwdyqMm4nDXug2umaLeXayNvSE+Wz4wrHgH9a4eO6hRZI5A25ByyQl2cnjBNeo+MvLXw86zYEbzRo2e4zk/oK8/RtxlSFEjGC0R6E4OcZ+lGJrwpe5bXvczq1nGSVjDuF0y6TbcWlwyg4yo2hmyMD+fWu1soYdJ0axtYLdlUQsQoUkgHJy3cf/XFc1oVrZ/2vDBcW4VHk8whjgjA3cDqOlbdzqtreWmoastxMfJLQJuXCtnqQfXPGPSsKs3USitjrwj15l/Xc5CHRW3XMt5/ptrJI7KkhCqCfpycUr6HCku4SIkJUbfKJT5sYJx/k0kN5cpDEsyFlHGcdvU/n1rfFiY41+2LueUbrdQ43MSeM4zjPpU1MVXg3qeXUqVVN6mXFPbWMaYBka2jOGK5IOP59e1eofDq8/tbRbPUPKKNKmWT+6QSCP0rir3Tb21RtIu9PgieNxNvVV8wgjgM4J4wenvXefDaKzt9KihtHkcKxEm4ABXPLAYJyOevWtsJNc3K3qzXDSfNZlj4yoJ/DulWsy7reSWQMAcHdtGP615RbaTHFLJFbIqxdm3fNXr/AMZI1/4RrTFLCLfeeWJOykoev5V5jeWWqaJdtpt2yxttDgKyuCp6MGU4IxU46bU2kZYi6myN4V2lBdH724puPXHA/Orks3l26qZtkLYJKAbyfbP41jT+fHC8jQS3BJADIMjjqD6VHLPO8SNLtQ4AQl+o+lcEYXdzGLk5GlbWQl3MrSuWPmhnGCBjgNjof8KuSC8NnHPAn7tV2uxHy9Pu5FVbW21jUNtvptush27mC4JKgZJ/Srci3Ueiw28pkh81gwiBG0jOex4P1FFak425jSqtdWJCrNDukwqkfMpJzg9RWzpFlHqCzNth8m3U5LFcgDkgD8qwrZpkDGWFghIG5xx17U+cbYJ4xKzLw4CHGTnPJrCFosinV5H7yuiea+R5/wB0saIvCkdBk1Q1XULqKcYkChE4UjIz/hzSRNExeTaWMg+4fu49/wAaWxbznmZhBF8gKh8knsce9FrPVE87kxBBdXlqJMSQb38veg3BWIJx+XNbmhBlFxp15d3MttIu4rDgbpBjjkd6z3u5LdHSM8gbyoPGfX64NM0q+kUrvdkZ5DtxnGR0yapc1tC1NaFu6sJbC8C3NtJGzAMY5gRyeB9Kmit98ZVBsUNgj+Itnp9Kiu72S5uneS5eXcMH+I456VDHdN8yRszTKuWYnop/rSbd2ugSknc2oYb5rKOOzs4ZJXmYKsbjc3GcspOOPWobm4W4tbeKXUBcTljlGDfuTjA5PB/CsyCWaS4JtZfMlVSgwcZqOScRLEsqoSjkSlDznP8A+quNUW58xtGrHlNaW1jcR3tvDIHiwsszyZWRu5AwCoqncNYeVbjT7iF5pFImLIcqfTPp71Bf3i/a2YSztCVwylskgjn+dRafJDHbsFQhNnyZ6nnqT61tTptLfYJTTbFE01qge5QE7ipZfmB9/pTLmR38sMn7s9WAxj8Kb/akkKrFFbyTK52lSvIq9Db217b301/dvaSRoNmxNwLHt7Dtk+tbSmkkmiY076dSlFcRtHg8cnhF5yfX0p8iKyxvCxVcEE4zzWewHnEI/wAh6EnofrV6xt5FhGAJWJ+6AcD60pR6CcHYZCsYf95tIUZyQc/lUstuZczKFRcN9SPekuwPMTDhEY7cL2P1FPju5Y1ZfMBjztJPOaEkiVbZiCFgAB5ZHY7qKedOuWJZbgYPIw1Fa+yXYOSJmmYR3PnRqp44HZT/AFqRPIu2aXyYxt6BjjJJ5/8A1VSs7aKW0neSZFUsCm84ye/0wau2tvCsZjyquDgENnIPcfSqlHl2Z0Sg4vRjHFuLhFSKLO4/JnG4+1aumXV7bKBGymMowdXUMOeOh71SY20Ntb/Zn86csA7PhQD22nn8atWVtayXUssshUFSTnnBzUNNPcmKeiuVxHF5jTeepkBwrJx2xjip932cpbSRqWUAlTg49qn046XBMpMFzNBk5jibaSQOOecetWNW/syW1gjsLF4H25aSWUs0h/kAKr2d1e4Sj2M17lbpQphUspIxjoff8KLe3nuGZvJSJQuevPPFNmMawLKxGUbOwZHHQ5+mf0qOzYxxTyy3bEZDKuM5GMfj1/WokyVbZmnDDe6dqsKmLybgMrKjAPkk/wAQ56+ldPLrUKf2gtvYoLy7QRvM+CcdGCrgBc+3SuGsZdPkie4kuZQYTkR5++c/yFTw6vbjJS3l+0MNqup4UZ5A9MnrWVeCqx5WtDohVcFZPc1NXm06e1t4oLV7eVBtd2ckSscdB2xxVCNJGVpPMBiZjhXHRh3Pp6VFcarJCyeZGA7xjLBgTk/y/CqayMY3+V5C7ZYH5RjH5elKhRlFbkSvORdme1mKwtEvmBTvkzkNnp+QJpsdnaR/vXmPnD5V28gDoR+X86yJI7qG5KLPBsZAQS5BOe3v/KpmaA2UiMt1LfeaBFtIEZXPOT3Pp2rWUeV6GbozijWhKwRbYFVwvPzH7319P/rUn9oQzqBIs3mIcY7BT296rwQzCJmkAMpbAQAkc/4VaEg/suHy9PPmqxaWQFvnUnj6AY/WsnDUIwmt2MmtpAxtrVDK5wzjHX/INOsmmhMckxPl7iCAOSB7fgaqT/aopix3LJuzzkFgeh57VIt6qsIp3VGyBnAAP5cVpq1qXy233NTUZjNBZNHc6mxkfzZkuH3je3BYD6DGTzzWLdx3coZ4/kEeFLdN57//AK6uSTTSOqR8tJzkEY59PbitGGO6ddsKo22PJMh+6M45/wA96aV3qhxhGU9TnLe0uhcxiMSl4xlBu+UdefqKtyG4UJcOXIXah5zwAcfQCtDVZrXzYZONwwuQOeh7fjWPLfO0/wBkjO4RuocOMgAZ7fjWrSNpyXwl2Frm6u3ijVHKr5gUAnI7DpV2wYSXjWerQvbQKpkeSKDe4x0wMjqcDg8VXbxBNdSRWlzJJ5FujeRGIxtjB65xjI4HXNR315xHHazReXG5BZwdxJwAAOmevNEfZxM+YkOpN5Js5Ej+zSOCqlOhHuORxn2qRtPsvsL+UsUZf5yPVunJ9DWXcJGoEkM3lsVGVY9xwTTLm/QRSD5y6ELtC4X6HmnGbirCjVnSZJd2ySxgo8c6qv3U+UxqO35cVUtI3jhmith/rOdwUYCkcBicYFWo7qyByzF1cnAzjHOeMe/8q1orwNJ9n84PEVBO6MAKMc/TPNSpWvzM1XJUd7nO2dtq0ym1sVjnEbbpZBLuwnr/AD5rYjeNrZI4CIbgAbmLk8g5zkHrjj04qPTdTdLq4VLVolBILKdu48bRn0x26Vq3upXl5GV3RtDgR5QAPjoT09TVqT51zJJG0ZRjojPtb1i6CLfNOQ33m5bJ5PoRnPHtWpLp9zfeG2lCyC4hlZolI5ZSBkfnmq0kdpa27z20csBwQVdiY2OeCATwc1N4Tvby41FbXzFlnmDIIhkOCORx07Y//VQ/ZzWj1KwtT2dZSvY4a5vCH3MpBBxg9vb61xniGbbqrbcjJ6AV7V438DyXFi+oWK7LxP8AWxYwJMf+zV45r0C7VllBSUZBBXkEV14OCpzV+p7det7SDsZ98w+RM/Nt5p1k5C44PPXNUZm6Y5OO9LCxz1zXrSpXgeeqnvG/bTM58scfN1rVgKsR9OK5+ynXeq+nWr/2n5dyt1968qrTbZ305mrFDDPcLHKxCswBxycV6vD4bVLSGGFgkSJhR3FeY+DbWa51m3kaMmGNxI7MPlwDmvS9X8TW1u2FZzMeir0+tOjHlT5jkx1RNpGR4j09LCBIfleV+i5521hx2MItTmGNbhM7W25OevUVb1K8mu71/P3By2FBOCc9Mg1RuGYqAJJIUYcHHU98Yrlq1JTn7ux41ac1JWOi8CgPCsjc56n1PevQNPk3KUDfKOhNcR4Oh8jTUyATjnNdhph+ZW5AzXpw0aO1/DdmzbrGZNoLdO9QwRgXDEdS3AqztVW3LjPtRZqiv85BIyx9veu6JyyOB+JF0s+ui0LR+XaQqGVuSSx3H/2Xn2rkHs1Z/kRxyAqsTg8fex+NR+JdWe68QandBAVlmJBPOVBwPoORVWO4klIjG8AnHA4Ddhz+FfP15TlVcu5ySnJSPRfhX4e1OPVF1eW2kisoo5EWRk4dtu3hu33s4rp3jZrly2Ov61m/CaST+xdWurnzS/nR26An5VUICQv4mtpcNMZMV6mEhan6nfBe7exxfxFt/Os7SIzRxR/adz+YxAI2kY4/OuRh021eQFbiHGS3m7sJgnG0Y6H+ldn8UIYWs4Ip4vMjllKjnGPlzXATw2xMeBHawL8xy3A54wM9evFefjJJ1Wmc9acIyd1qXLZLOK/83zUaSNDhUGBt28/4Uy2jg/swqLeL7PKxZoyQB168+/8AKqU9xJao00dtiM5CkZK4xzT1f/iU22pPLAqhgkcLqT5pBy3GeB6/lXNCMnqjKFZtWj/Vy9LptxHEQSBDtWSMsgzgnoccc1Xt5C9y9wYoslipbOCuODgE/hzSahqd1fRFZGgtElb5I4Y9qKPZecVYh1ZFsZoptMW9a6lVhcsvltGF9AO3P40ckrvU54xi3dmlqdnaQeFbTWI9QSa4unkRrVPvRBeNx+v0rY+Gupm+0yVljRfLlVCVGMnHUj8q4vUbFo7l47STYxORzwjk/wAOf1PvXe/DrQ7rRtCkhv4fJuHuS7qJFcfdXBBUkHPNdODcHVXc6cPT99SXQ6L4pW8lx8NzcbVdra4jlw3THI7+ma8UlLyOszL67COnHrX0fJpsGt+FrzQLgOq3lq4STaSEYEbST9SPwzXzt9ilzLYtGfMXqucAMDg59OK6sfT1UjPFxbdyvLIWYTb3hnH3do61NMIplRmjQMpxIdmSpP8AjVS4WSe6WJA0n8JVBk9M8fhU8d3tVOxz12YBB/WvNirNM5oWRO0wtZFuWbO5Tt65HsP8ad/aMcqqtzJKozuDKR17VDK8E6l+N4P7vqSOeazHtJFDOrBowwL5+8R7VWk9w3djXOoLIxjEhELEMqyckDNTvN5kbOhG0E8HjAwDWTb2uyGNlj5V/wCIAnnn6e34VNM7eanlRlDuOVwMOPUUOnFaCUV1NlLW+bRE1CKApblmjeQYIzjJGOuOOtQSW9m0dpNaXrT3koKzQGPasWOwbPPH0qzpeqrp1vNcSafazrcQ+UVmTkEk5dRxyOmeay9QuP7PuzJA0QR+VxzvB6HPauaMZSm77dPM3dOCS5S/BLN5YjDIBg5Xbn9fwqSQOkMX7va4xgZxgf5NZjLdalhbO3kVs5K7gAcDsT/jTrxdQstNtrqZ7SXzrgosKt86nH8Xbt0rf2b1Rn7OW5YaBmukEYkUlTkr1wenFFxKhh80DLA4dw3UdMGoBqN5BBH5sYWUsMFdvA+op8Qky81zlFcBuoPJrOcJK1ybW6E6XkwtljFvGsQQ/vEOG56c9TzVdSrJKPMKjd0IycDrzVnDTKn7wZJOCRtBGOv14qe0sZ2lxIvlAqCCB0B/U0mnbYafkZ5lbyFlT5cdRjOR0/pU0zWslvH5cjAluVUZyfxq5cIloSskCSCMFSoGRz3z+NPaa0+zs8cEMfThl6+9JWvqjRRjfUyLcXSqcKWEh3KO544rQt5xKpVoV6FTvJHPrVeWeRZPOOQi4VSCcsT3x2FCTSLJ5csBjRVJXcNu4Z5570NPdIlczZPEkcEkrSQhWwhJJJUEc5H1qZJWwpS4JyfmzkkD/CpI9YVLUR+RGCOoYbt30BqKaWKJ1jhJaN2GNqlpDxz1HIoepso+dixJ9lkYyptwhySwzz2xVXbbBGbcpB6LnHNTvN5lwfPl+ZMIm5AOPftWal5Cl8A0QY873kAI/Cj0IScXqTySah5jbC+3Jxg9qKja+g3HqOfQUU/aT7HRddiOKOOaB45oY5I3OzLKMKvXgdjnHIq8trpsA8mNnA24XcMkEYPT8KGSOOIK1wAXA2snVgDyR6d6rs7qYpBIpDHG5RjB6ck9a0cWr3JqyabUmWZIY2icfKYim5PLTiMnr17Z9arJPBCAMSjBDBRyT2OajaULBJGxG2Rsyr0yAemfwFI1wbeDEaOFkJVH6YPr9OlVGle72MedWLEeqLHcCSGbI3fMD1PoD+FF1qS3TRqxAKgqMcA98is8aYwiFyt4Aw/1q+p7/nUV1bosiGNWZSq4I6YPH9B+tJ0rvUXM+5oSXMXKNI7hQSSepBHIpbRreN/mGxBtOXPQcZFV5IY/s4WNlDxPt+Y5yMnPH1qOW1uyizLJbhOcZHJJ9ql01bcmO+5tXdzdXxaF7lEtYU4jAwvB4Hqe3U0ltZO7+ZKUgMWVlVsjOO4x26fnS6bMlwssd0VRhED5iDkHuQP8+tQTX0kkYeFRIzALnf0IGBk/QCnNe7c3clHWxZuNMt59UH+lGMlzsTbkKPUH/Par9r4Zt/7Ma/n12Gb94V+zqCJEHPzMSMDpwAawbXUpzqDK8RaVMxqR2Y9z6+tMXUJJNSNiv7vceERiTuHr+I+lFNtLWJtTqXjZpalzU0sWXz41RGBwWJJZjxj24HT6VWe3nk/d25DNuzhVJwvrj0rRsrQXQZ7hmgfccxfewQOM8c81FdahdWM63um3k9hKgKeenyNsPBHXjNRZzd2E6Dkua5BbyXEYZVLZPOR2/wA8/nVjSNzRS3M1xIkaROyAw7wSOce/61DbwzNbR+XMAzHL72556H2NTx6hcxr5fnmS2hiKIH6IM9QfX+fFZVKbSViaajB7lq9jjuJt1yboyqgEzXKsjhRjAAPIBB9KymWCQXSC3UAg+WwILIoPIPv096tXl1M063815LkorICc54wRz9D+GKorcWnm3LvbyRF1I+QAhpCDk7c+9XSTsk/wKckp817hDcOqmGGErscLIHwpAHcZ569fqKs291i8ImAuLctxhtu9h0z6HGevSsWGKea43QWQVgQ0cruyrvHQAehrfsYfLaa3u4pIrtoxIm/afM46dODg/WtVBJ3W5pDV6MdcSW32iXZa/ZmJLANJyQByB+vNQXsMJEg/cbGKgMBhjx/EcZ4qC4gjt5VkjaWR8q44yo9vyx+dQT7WufLKsWyNoYEgr+gJ4qb66mU61/dQhjiVvs86tGHlCkRrgOvHAOenQ9etSwsihQLdliyDGcHG7Hc/SrVjEs9y9vbzKAz8SSjhBjOMjPPbj0pbhkE8dq7SC1j25AkG2VupYjt16YqE77l3jb3iDVI45kiWOLey7N53ggOy8jPpnP51n3qyQwyLahWVT84bL5/Hp+X1robiO3NuyRWwWUMXbGCGbknB/LFZ0Ui73TZIszkeYzAflVRkl6GHMm720Mu1eWMLDHZ7XY4MYxkc8dOR0/zmraTKl5Iq75fJA83d1ZfXI6VryW9vG58xY/MZVYtuA6KOPXt+NQXFwpCqUUt52N4HB4z06nrRKUXLY35OZpolxDHEJJ1kI8sYXGOexHvz+lSPfW8IVsRxskYCMWyc4/i7delZl6WvIF8oBCG2qpkAxg89fw9uazNQvreARu3kvA7puZGOFI3Z3D6j8qUYOq7BytOyZtpqv76T5YpU2lcSsDjP16D396l0bWRaarb3e7zJYHWSGRO+CeCepHasq3sILuyGoyTJKjOWbY+3JwB0Azjntmn6p5MRZ7eSGMEq0gIYsuBkjB6dz+NWqbhL3dx1aU1qnse9eJR59hFPGQElRZFx3DDP9a8Q8d+HLbUZ5XGYpR1df4vrXrXgqVb74fabI8jM0URhJY5JKsQP0/SuT8RW/mStIoBXJXpXquzkmelSk3A8Ln8K3e9vKZZQvbocVOPDtk8G2KaRZ8fdc9/pXpun6cDeSjAJI4rB1myC3zRtiNwPlfHerqVKijdMl2W5w39hzRtsF1CB34q1a6VbxXKtPdh0B4jXq1as+kX0oDGHCFtvmZ+XNaWiadBa3axvbGZ3TIkwCoOMjGenTNcU8VZXCddQ6k0N8WZWIVY1x8i5yR7Yp+3zt5lSSMA7lVwcEdiR9KLy3t0dJYz5DqpLF/mZnOOPTHfp3qUStcKLdbt41KfMACxB9sGuZ1Ob3mzj9svtPUV51lhZmQvMFwDyTnuRVOQSZ4+WNcLzgk59Pzp0saw3O0STYdQAJF5XOMnHoetWtHjjlvPsssry5GI/l6Y56+gwfzqY7nPzc1RXOs8OriCONlP1rtNMMcUyKVyCOuK5OygYHK8Dpiup0SFmYSCPBHByeDXs09Z2PSqaRNWNWmnOwccVn+ObyPSfDF7cKQshj2LjrluOPwyfwretY+NxwPpXmPxov3uLq20uFQ3WRlPAZv4fy/rXVXmoU27nIo3e5wUMEX2eOQZ2t8gdslmGOrAc4/SrLyyahcQxt5ECZSPfHBsUL2YhFyT6nkn3qqs11DqRmuFMkXleUm3IGPT0NeifCLwvDJdx+Ir6JY7KFt0CynLXEg4B552gjPuRXhQUpSsupVr+6jv9I0SPw54WtNKZxJMMyTsOAXbn+WB+FQO0KR/JgmtK/madXkY/M2Tg9q5rVytraPMzbUXJ5Ne3TtFJI2cbaHJfE6QyJZh5Ake8t5mf9WOBk/nXCz6dHcwzXFrdxXKLKVUkEA46Eg+vbr3rd8Qa9Y6pILEyCaSJ95dcYi9if1rAuGCyNLDOsm1dsZQYBx14/EflXkYq/tWcGJhdkkljnTiZbhDI33VQkAeoOevGKqTLYfukiiSNoU8tQScIvcjnk5ycn1qKS4le1RljfzAWXk+nQjjiq1tcXrW6Q3AieBG3FcYbJGOvXrioipRWjOdU5LqLLN5N2ggUMigH5xxz6e3NWjdGSBvMuJPkfaUUchcdRnjt0pzRhtsRwdoLDsBnr9RVeOGFJ5JJFxn5TGJMkjHJOaEr69iYxs9R0dxfRyjdIAxHzcg8c9D6niva/Bdk9v4P0lRgs8Pmt9WJP9a8Ga98mQG3tU2xngOcg8frX0d4LDf8IrpLXEeGNrGcdNvy9K7MJFczdjqwy99nWeFV2yYlY59D0zXhPxr0mTR/iPf/AGONUgvcXQ+fCnd98f8AfQNe46fcMtyiYwK8s/aYhliudGvo9wfZJG4xklcgg/qa7MTHmo6dDTExumeYTrdXF+17GzF3OG8lMBTjB56DI/rVG7WS3X96S82CBjptxxxVqa82xiKJyI3VXUnjJ+n1pk1yJIysqgAqMOcZBHp+deOubqjhsnoUlkEIWaSQgcbgAePrUw1BVnQhldFOQeQGHbr71CojnlOFXYvHI447e/0oNo7BrZnRWBAAC4Cex9BV2j1QuVbF2O6eUM/kkqnXDcNn+Ko7u7aMxI21lJ+XnOPpUcsN1Z2/l7dmccnB4pksF35f2gJ5oUjgMOR64+tCjFsm1kaMN/JcBWj4IQr8wH6D6Vq2scEel7bhAGKcKBkup5BGemKwo5vMgZi+HwM8Y7djUs1358okkMsrqu1FHQdOv61lya6FwutzdhUPbQxYKojZIGCMDufxpl3a/bLpG2oiI+UDPnZ33t6n0H51zsd5HGB5ySDax/iwMkenpVy0vlji3qJApG75j781XK0+ZF+81chGgywCWBbrc7LvG5eN4zz9OTVrS479IoIdSQkxt87IMdB+vamyal5PluyssrfKAR1FTrqEYkXzLrcGHyqz8bs/pVyle/Mg5ubdGglq0zS/Z4mmcj5NzdR249a0TJeQiKF2Eb+WQduAVxnAHc1y39rXEeoSeYkm0feKE8j0H+NOLzvdGFLqR4CNyMxycHtzx7Vk4x+0ONoxdzegnkljxI4BPylD1bPqfWplt1iaSGSIIg6Mx6+oArEdbqCKO6Z03vyA38WP68Crq6ncCBVZFuHukxG2SHDL1A7VEY3FyO92Mi8tH/cscb/mVhnC+mK17W4811CW0cpVDtVl3KvrgdBWcJJLy23i3CLj7q/KwPTOe9LC0lrbRW43Rb8ljJy23/8AXSUejNYRb2LtxEsksTiFYwAQylAMZ/lTLaK32z+bO0DxOAmMtjPes9tUWS5KM0jInDgqdx44xSSSYkdVdZA38RXb19aXJysmomtXoaMVq7QT7mjmcMcS7hwR35rJvdKkjjWWMEpkBiGyQauNcSXERi8pAqcM39feq0l1uj8veJI165OAKWi2RMpJq1iwnh/UnQOi25VhkEzoCR+dFWI5n2LiKTGB06UVl7bzD+tzEl+0JPA00QXeuF+YFiKrNqQmaWFMARjv0Y9MVJIPPPlcmSIFUU/eIPOfrTEtI2xILV0aRGbJGOnH416EKfc52mRrJKA6Tx5KndlTx9M/lVldR82SKORQORlgPu8cVQhcx3JWOYxMWJw3GFHb6057hot+2IMhwEYSAsQD/wDWrWDSQ0i757LMIowJEAw2MkkbuaknS7w6RsnyHA2dvU5+lQtefuREszI+/O4jkjqBn0FFvcyTZjwkcbYzg5UnOM/zP4USXkVbuVB9vjmeQtI5cAcdDzVq4kb9z5RG3GW56dsVVZbqHCAEDnkDjHQd6a0oiiRj1bBbPY+grmcW90Lluakc6pKVjYSFTggjhWI5x69xT75t7qkUbABuSSOBjk1TiuFt4APLG9gCCTk5Hr71KL5tyyKpbH3sjO4/T6VMkkF+hPGfLDsqHb6568dealsJVUiaGEktnkY3NjgZxVNZjdT5NtIIY13hVyDjOP54quIJ47gTNJ5eGztHzZHb+dQ6d9zVQaWrNu2lAuEWabYwJJGfbp+eKmv1j1C7k8xQdpGwleoHHbr0P5Vn28qxAv8AZ1mWM4di3O4/So4r5TcPMWfzlQko3Tr8p/WoUWm7LY2crotTTWskYQebEjEnCnG4j1P5/nSebAk4WKZ3TJUjpkY6fXpWdJeqZisyKS2cDHTv/k06GHy7JomWSWJclJCdu1j3ye3H6U2urObme6NRryGR4wnBBxt6ntg0lwkM88LLGiOJAWIGS57Z7VlRafLFDHeS3QMMnyRyIjffxkrg4/StXT28u2aDgnghyhADDp/OlKTXwlRvHVss3N1Cu6eY78EKhC4Cr34/w9aklvJfskt1Cs5TcpEyRFih6A5xwe1UJbZjd+S1xttDjrlgARzkDqc4AqbbDayrGb2SS2KZaJVIQsONw9McEflU6pXNowc3e5TbVfKRrcRbpA3mAMDyDjp+H8qVftFwGhh3SsH3Yb5VXscirVzI0N+7SCOSBgQjrFyDjg46Egnrmh4yse4EeY0gkDhtu1MDAwP+BZp3XzN1RTjdkEEebi3gytvGC2CVyrNtyAfqf8ar7bmaOSW4hXy4SUbDDDHGfzGKs6jKMQOhWRiQ7SueQemQ3qRg0QXBtgIiZGRTvy2CQDx8xPXIPA+lOK8i3TSdrAb8x7E8u585kGfKHCjvuPqeKRr9LO7VJLd7lpomUJv4TsT9ckH0p0jmOJ1guMFozlZEAOwnJyRg88Cqd/kWiiPyyzOQ3zDKDGACf89KFGMnqaOnGGyLNle2d4j21xExnWMgq4JCjIG4EdTjHeiy0+1uLyOG7muFgWRg7rjeqkfIOeOuOfaqL2t1Z/vUDrLGrCV+hCn+HnuePXioluri3S3Xy2MgYuzHJAboF9+5rfS94ITq8zV4l2G0kEtvtVpnA8syT4G4e/XB/wADSRWsW/MUcW2Ikylvulsn16inia6kulmXMpxu56E9yc/0qVLuHf5zQqjKxbGPl78Y+p/Ss00panPUcY6splopy8JIi2/vACB3HAH1z+lJZx29ncNJgzkKMBh972/ClvnlvSZYli2q25ioAV/YD+VSeSI8SLF5qYDyuvzBcdefoaLu1rmlOd7u56x8Oyy/D9WYYD3cpRc9FAXj8warXK/aA3mQmN95G0vu4HQ8dyOcds1l+HtUjsvD9nZq1vHbxF5FznaQxz09Tmt+3niuYlmSOFWxny1AyfwHFd1CqmlFdDth7qMoWohu4pGAVTlTXM+Ktq6vmPYuV5z0JzgfzrsdXlTyyemwiuE8QT+dqQjLKPMwNzDO3Bzmtq7tTZNW3I2zO+1zCOSGSSHdyFAYDODyfp6dKjv5LhLBreBS8khEjSmQEBgDkcev6cUsjW7mRZLh45gnIJAAx2NUHu3x/o6wTK5x8zZwe+e9eZGKv7pw8ya1JrezC/vLu6QkqCqgZAb6/lViK3iaaQCRlZY/4cAYJ5/GmRC8ZTGYQsMZBxj5cnvinzERpkKPMOTJ5bAgccEVLd2ZtJq6WwXVrNPcSsFUWygbHwchRxxzya634e6Lb7Li/wDLLuVVEZuoyATj9K5JLpVBitW87IyzPxsb/I/KvUPBkBh8J2spTa026Qr6ZJA/QV1YdNzu1odFJR57WJ4LSaO5UeSJIj/EDyPwrobGHbGdvybucelY63qxyDJXaOpPari6vEAESRGUnBZnwBXo05xTub1Is2QGllRAe4Bx0rwHx1rcur+JL6SNdscTlItpzlVGP1x+tfRGkRhVjMjZyw5PpXzL4omsovFGpLYx+ZaC5fYwwcc+najG3lBHJNMyob6SSd4i8gO4kbgMj2x616bofjXTbSS005mkjbTrMBIyM5Y4yx/H+deZwtbxu0zq7lI9yBSGOR2OeQe+BXQ+GdHW1s5L3UrmNb67+aZGXmMZ+Vcnj6+/0rCkqcYuT0OjBRlfQ7IfEJpDIJZIyjEgc4I54qzcTza7Zypa3NvlISx82dUQfUk15f4sOlWNvL9lu/OuN2PLUdDVG71bVbzSdK0qYWqW+nKzR7I1SSXecncw+96c1unHl5kzorS5HqTsqWeqXlluga58zyZZYJQ0bcdQykjHvQl2PtCtFIy+WRhQSMnvVC3so4pmky6KWDAE4x3xVvbELd4lQLs+bIPU5rhny82h5bbbLBuftU5iuOY5SWyo6Y54/wA96kWR1t2mjt43hRcqkhVCxHoOpqtbxkxvIWYRMBkE9RnkfnUhuIoYvIjmjlI6bTkgD144pcu7SHqtSW2ljkk3t5kESJvVXUtz/dz3HvUE1zbLujtTIq4wzvgNJkdvQVOju0QLEiOJdzbcccenf6VnKJJJke4kRV7gEE47fT+lQo397oVJx5E7ElrbW99dw2kLGMl1Uux9SBmvpa51CxstIjaC6SVYo1QFBxgLx/KvmPTbiWy1e3ks9nnJKpRmGRkHPQ9RwK7H/hJr61sryS8t1JlB2bPlGfQDp1ruw8Wr2ZvhYK7b2PbfDXiC21Iwypkbhnn61zf7S4X+zdEvWhLpHIy71/hyB19uK8v+F/jy++yNb/ZA7I20knB6nt2rpfH3iTV9Q0Y2txAn2bj5OOSTxzntW9RSUJKRvXhGSfLsec3Ch2wFwS37vaOBn0qFo7spGit5kWeI8c455P61pRJBGrmJQgICkZ3ZPTk+vFKVjDlWRlniXCnOR3z16/WvLbPI92BQsZdz+Z5QQKx+RRkjHf8ALvVqPaQxZSYXQgxswHPbJHNXN18R+5GMqSdu3nPUn3zVBpGdmLJ353qeR/8AW5qG2RbW6HeWfkWVxjYSFB3Hb6H1xWjpEcclvi3uN0OSW38FMfz71KlpYf2dGZJWVshoXEQHmAj5h36EevPNU7RbuKPyhGLgBgvzAKFi6/fx8vPpUwbm2i4U5d7EtvYafd3Us6zC2ZV4SbJGDxx6H/69VbFVjvfMwpaJl3Iw4I/qMCtq7ZYrGFoYUR8ncQQeewPX3rPG+dP3sIjbJzhRtYU25WbYnF33HX9tb3y7GAMhO4YI+YEn8vrWbIYYGeCaNiwX+IYYdwcd603KQun2cDfyd5GSR7+1I5ijeOaZBMwYFkKcgH2I5pwkloy/aNXUle5QlhW6Eci7iNvJbG0N+HSo5dOkUIzQeZtBZmHfnt7VqahZ3W1p4pHxKrAEIAB7iq9vDJJGY7y4mhZ9vCjAcZ6Y7DvTUk9bhCcOpVuGaZfkhzGvy8DAz3q7bbkY2ltIVj8sDL84yOR+dSWenWqX/lFFlPRSWLYOO3PFPlt1kO9ZneQNkqZAdmOv/wCqjmi4iupJ2LMTTGxa2uJhI4+aN0xhenOPWh7W8eLe8rkwvmMNwp5+9WXdCaHb8www+7zyferUd5GsEayMZFTHqDn0JFSkt0KLXcn1Bb2WKNUkEL7QpJGAcHhvWi3ubjzxDdfviF5DLgKc8/rTE13ywhdmljmXy1bsBwQR+NFzdR3kzxw3bbg5XkHP0zWbTa2Kmm9epPLcxyFpI4y23oQCAD3Ug1Rkhmlm/dSuke754u2O+DTd08MDqV5Trzkj8qqwXt0LjapO88gKKSTRlzt6M04o2x5diyzShuUL9u4GacxEaFbu2jzkNkHkGs/zZJFAkAjbcQQRg1szWumxabbvY6m15I6N9qRoyojJ52jPJ+vtUTlZpNbhyvddCBb9QoHl2547qc0VjvIu8/u5Ov8AczRT9muwa9iUu1u6KGRpMDAP8P41Tv8AUriYxQwAtn92pU5yfU1ItuJvlZZGncmP5/8Alm1IGFvcLLEsQnVMK5j7g8nHp+FekoJEpq+pZ0iw+VJtQtZZIMbpAXCOWzzg4zj2waaulv8A2qgjY+VK3yIoJ4J9x17Y+tMe8aW4jnlEhMjFRgnB9eK0ItTmW1vYoNq3JQrGGxuODzg+uD+lYNTvzRR0xkupLpmmS6xfrY6YqyMq9C8aqAOTkscdarsEgkl3jJibyzlhhsH1HHXuKzdOiCQgCYsSWL5GRIv8xz3qWEs9r++SQQuSFbBOFx16UR57u7ujCUk1tqSeY80xmkkRjn548YIpJY4prt5GbeA+E56MRyCKddSAeapU71jDA4wST0B/nVPT7eWZWmjUsyvvCEjkDvUq7u7i1RcEFq9wTGGjgZR85+bBx6D3qbEVufu7gFyiKdw9iabbpJLK/mrsVSD8oyC38QPpnmqN1Dd28LPHJ5kSD5SEOSTU2vZFRjqatjPAo37Xw+d27g49vTNQzLtvcWzMwKs8aDGeuAp9ahsbe4v/ACfMLsHwwdOFHsxq7PDGsjrCQZY22qeuFqZWT1NHZO0i3FC8drb7YFnuWYvOpcqSCMc+nf39qLSNrTXbia1K2u3bGiswkDDHPBzkHk8iqlto0wuhNNfOSMlQpIIJ6Akeo/Kp5IrSO1ijh4lIGfnJ+bJ4ANEpwS93c0qShFWS1I102N5mZpA6JiNM8duRx6f1qxdRtbxhYnikiOwAsN/GMnGRx26ZqCe38xBIXI2sSFHAI6hR6c7qs3O+GZLPcspGFDbuAcYyD6VjJrS7MFqmJbZhaELdOyDIPIYOTxkA8D+mKrahdfZ5I/mEp3A5T7v4fl+tWW01/kDPEjRht6qp/enrhfcjiobuS3vGRRAqlQAiqMk89PrTvEahZe8Ps/Mv9QRFABIB3AYz/wDX4/Wqt/I0+pi3jtWjKFkKs2eme9SR3c1rGtyCyNyFwOpx/wDrp8+oS3MKxMQ/kICNvBJJ4BPrj+VKCfNzdCYpladbyUR+ZuitEyVjQnOQPvAfgOKj+3XE7Axxny0ULsHBJwMn8akk1Ge/uI0ZmdVHUAZ2g8ggDrShpliW8s2QRFirMWHJz93J78c1o9rWOtVeVWNvSA0+lXVxqmgajL5snk29zAV8qLoBuXPXPHJ6N06Vn30Fxb2kJvoogrsCq7sluwOBwOR3+tNvtTnvLeUG+uoYxtDRW4wruTwAOhPA+Y1Vn1Rox5aozbkEabBuKgjqe9Z01UTba3e2pvLEJwWhbhvLa1srm1vLWZ7psNbhCuFx/eBGWB4x0qgZJJruRbZUhLEF9zHBPHftj/CqU9pKN0zTSYibkgbiT6H3FaFncCSdTMhdmOG2D5Wz1J/T8TW1klexnTqNz1ZatIrlJhcyrHOFJCkk4JA59+5P4UFQrpa7ppGbYvIypYgEE+nFWop7+xEttGFRZU2OeMpz0APp/Wspre/Ep8y5SONcFRwwxk9e5z+lRy31vY6L9lY1oZI4xNb29xIU3eUyKmGwRkso75xWa+nzTQkwt5Z3h4xIpAxgkZwOtVvPgs2zy8oPUH2wcD6Yq0upw/apF3SKUJ+Zui4HTB7YpKDTvE558vN7xYtbPUDGJPMggQFmbbluO+V/OiSazgYi13JG28BmJPGM492/SorK8uIyfsU+ZZFO54+QAeOnSgW6AKrTO8sQDCRvl4P/AOsU+VXdyYzimm2U9fkupLe0urMPFAq+WM9GIPX8a6PwXfzMgkuZHI+4qg4A9qo2Ol/2m0iQyiS4lDbYlk+VtvPA6A9asaNbT2pMYjZXX5TvHOfT0rWD95JHqR5HG7Oi1C682BtrArjn/CuJ1keZccTFWXnHeuxuYJUt18wqg/THrXAakWiuJZo2EzPJwUB4AJFdOIk7KJw42doJIln06K4AjkkETPgjC5PA/wA/nWlBJYaejNJIjSStiaROpPbHGMZPIqpY6vIlvNprQRpFeSRiafyVd0UdSueQQDnqOlHjQaNa3b2OkXF3PZ5A3yqN27oeV/zzXG6cpJXehyKb5Uycvb3jxytcSOWjPmeWxO3BIHH4VDF/o7HdHB5e3JDYK57c1krbAqUgXkqDGikn5v8AIq5qWn3cEdo009rJBcxs6tFOGx6BgPunP8qcaaWz0Nea7EuL7y7dvlVC3OwYJ5Gcdf8AOa9Z8A6lHN4OttwwbcMh56AE4/Q143DHIvBdFGVDIvPHqDmul8FyyWcN7pkc+2W6QSQK7feYDoPcjP5V005Rg2FJ2n6na63q1upZY1V9w4INcpLq0n2qJElYfONoJzj6Z61yt1qF9HePFM+QCR171Xkups75NoY/cJpxk2eq1yxPoKbxE6+FLyWFFWWKzchgeA+MDB+tfPt8JrW/LXFjLK88SsJo4wny46nbwfxHNehzO1r8KJGmLrLdMkSFjy/O4n6YBrhoJXgiVVmYkDeuwfdP4/56VdSs7JHl1ZpSsPhtVijUtZvDMyeZC4HJXrnn1xUeo3l0ZBHNNkn7kjK3JPb/AD1qF7sqEUxvImAEzzk/5/lTpL14bQW7+b5qAsEZcsD2yO386whdmUajXuomji0/as17a2Y38kId8rA/xY7UQWlrb6tLBaxlE28xSMGDKQD3HWsy+1CWZoriNFxIQVIXA9j+dS2E8kivdTxCYEjfuOOPTNOcZ8pTlpZli6SQxSXBSMruJVkxt5O0dOhHOaoQlRM++Issh9f61NdwG2gXM2ElBaMOwPc5474pYY5GgEZIWPaMMgwuaIrS4SiopSuRCa3hEce0FckqM1KVhe3Pkw4fPLLxhj6+9SXunQJcRou1UkiBBIztcZzkUCSP7QJFVkIG3gcOe2R3p6dzGUmtCZWMcIKgPIW24OMrjB5PfrVRVS/lumuI2zjEbDgZHYD1/wAKvrCk+yGOYeWW3DI5b17egp4NraPI9xHKyGX5BnAU444HWnfTQ1T05bmT/q9Ugux+7WPKkHoT0/ritXxPJHeWgjEbRsQAyk5X61Vk2zRM3lsgZ8hR0IB9DUMDSLOMr5oydxK5AGMHAqlVlFJx3Rp9Z5YckS94MsERXuLx/KLH52A5bng/j/StjUdR04wy2YeWVdwyCATj6ViQ3S4aKFJAYyVYtxuHYex4pkqWs0Ly5lEzvwSeFHT+dTVxFSejH9aajyxWpajgWeCSG1yHLg5Zdu5ecZHrULrJDCuLhGmyRtI+ZR6nJ/Q0ltHLDJH5bpJE7gMc/wCr46j6Vf1WG3fT/tCXbfb/ADyq2/k7QE67s5x68fSslWs0mYOKqapmTHNKW2IpDkbWAfpnp+H+c1sQ3VykixRo0iFCC23Jwc5H/wBeqRhmvLi1lmjKyx4Xg5LH+WPrVyzk8mVGdWh25wWYY9SMH2P44on3IVLWxmvYXy3jytH5kQXCwoQEQY9D0rQtAtsg/fuRJkeUCVwOB97p1NLdfa43uPs6tIM7enJI7gCq9vfyFQjphFQ7W7jB6fz4pczlui5vneq2AW9vJC8UNuIpskGSRiCzex/CoY1udOsk8y3knXc+zEuQuR606xvWMj3Eu0EcLnjdn0q9NPNJkwzLGFQvgJu3npjHbg/pWiqdJI0g4uNpIxoriRYxI9rG4c/OrMMtjtnvWrFJazOlvbiSNirNuJ4x6c9+adKbdMbLdPOKh5F/vE8Dj3+lTW6W63QbdHEW+dyF9scHsegrGpOApezfukUetabaLJb3imd3jKRBywETevHf8Mc07TIZr15ILK5DyCMkiRh+hPQH1qrqNhHdESywoPKdVMy8+YCc/pWSk9zBO4SEW45VZQxXnnapA5/HvmtaVGlUWl0/UpQot8slaxYlaS1Ty5LUwksUOWCsTzU+jloL1TNM0I25d2BP8upNTbv7UhE8sYabaFLsOh781LJY3EKgsyTwMgKk8FexIpVIqPunPUpqlPTUdCYbhJtl2qhmyuVwD6c9ulJ5EKNtuFYYOfl/j9hVSQrbxNEkeScEDPGQeSKtWU8j2hmW0eSGPPmyEHap9PbnvWD933kEEnqKlvJGWe1aTk8oAAAOwqnBZ3d1rFvB54gErqHcgZKk8t2/U11cZutV0FriLTLa1tbeIC6mtn5ZTnafQng1iLb2JtSsF9NdQrIpkQqFZV+nPfv3oo4i90+nzLal8hviHTn0zURCt3FOjxr+9R94Y+/9agJWGaPIVc9cDqKkvLfywJLaOYxQEKXZSVTOOp96ptJJFKAFZkz93OOPUU1Hn20MKibl5F6S3LSrMsjbxyjYJ4A60WMcZm4kZw45GMgn61NZXTm+W43RxFQAuXKjI9R0OelQ3Ml1O0txNDGsQJJ8r5RnuR2qXe3K2K66kv2mMcGFcjrRTV0SaZRKHYhxuzu9aKj933NL+RnE+XkRsZ/lBDueRjt69fWn3Ea3F2k0gBkUbiqjG0Hqf1q3JAqzt9mYRJtyWDZ5HU81AZYYwFeZZJC3yuI+BxyM4zXptuW7MZWvoONnHK9tI0yC3LPGyDnJGB83t04+tTagLJUV4kxKoCtgnt0IqnuvHQTTqhjALJs7/X3qK1eYxhZo2ZS3BcHI/ClJu+mwRg31Fdo2uf3beXgbd+wc55IxS+aLZNnnFxgZDLlQM5zxWpd6bbSWFrcC8LSTMQ8AhIZUB67j1B74os7exeAxiJkaMZVScuD3z6dO/rWb5tyo6Moyut1dOszlEnYFWIxgsOp781PNp72NvCWkWUrkZRsj8aS/miXHkOAqvwpA3Y6/1qCCZGdTL5kYVkbCLksc1C97QTtcsTSeXH5LSJtIwu4EgNn1HanCy1S5jBHkCFPmZ/NGFz3A/GpPt0ImERhSXdGAV2buPXJ7f4Vci1C1Vflhh3rjap45A49sUOUUzWDSkrjIoGgkEULB1HzOy9D9fwzTZZWjEkiwgl8ZVR8y88e/XA/GqayST3zSwKTdTfK+08Ke2M/54qK+1Bhe/wDHy0T+XtZgvAHf8cj/AArKT5n5ESlzdC2JlgmdZJ289QNkcfKoO4Pvis9ReXV5L5MEcVsvybx8jvk8n1PPcYpggW8j3Wk7yZAJYrtGPwzzWxYWsSMsTRl1MeCQ3Qg5yR14/kaTtT9Sozb16lWe11FQBb4FvE4Jbt0wGB796v2aWypuvHecKBlVyCpYcYOMGoGW6w0LSBgOUXHAHp74qSK6DSyROreY+0YYcqg9McDt+FY3ckTyqT0HKhmlWJGkiQDYBJwSB2yO3vUs1tbwXaRzB5skxscBduSQDjnjvSiSGJjI0UbSOMbi+BGeOfx6fjVe91JZt0cfmMpXfv7l8Y5/WkpJ7HTCMdnqU7Sz+zrcLcXsnls+V3/M2ewH15q/Y21u7N5cbAtjLO2A5z1PYAZNQZ85irXBjG0FwzdT35PSpUIURyL5jqM5bH3fT8Kqo20S4cyvcmTcYJH0+GKKRMiVlbhgTgn39arT3Ek0ZV4UfyF/dqFGABx0HSnxyXUds9xM6NyzsMAjaTjJB6c9qq32pNIzmaEvKx2mXHOMDA469qFqSoa3Y+C6gYlZEbygnyoeh46k+vAqWF7WVY9rLHKFEjALjBBOQDnvn9azF86eCbPJRC7OwJO3nk/pTnjks3W0uYpIplVWJKjkHnnr2qrMqLeyNWXy7i4e4hjUJtIw/oTzn8M8024vY7WQ/ZwdhA3CJeM8cjv2FVomkNuxHQHlRkEjBLc9OnWqK6hYJcyIZJY5FjURggYzjnJ78/zojTc9lexcYtS91XLtxearDcRwpYHM3JmjBLbfVlPPX8e9PdMu88zbppl2je20vk9enXHtjiq7eImXTVkt45gM4lZiSGkPA/SrQeGKJ5rySNXADRxAbnXGOT6daqfNGytYqdd6PYyobWWGxZrWF5ok3HzCQB2Ocden51Lf2gFsjSw3E1wmcICAqM3OG4Jbn0x0qyJreOTeYWJchlyBjr1Hvz1pwuYGsk3XLyBc4iUk4bOcgeh/mK1VS2tio1k3qUrmOfT7JlFtKWkRXdY0IUZHB5FEtvjTxAzzQSLjHynBYnjOT1FbFvdrcKJJ5jgr8ztIQRjtt/z0qtJexLJ5yK8qn73Ix6celRKp2WpFRwlK8VY3vhtZJbeL9Jj3SujynajLtz8rc/lzj0r0jXdGhOpD9zCQTneDk4rz34Sy3Go/EHTZJCDh5DucgEFUPGPxHNev61ZhXG6ZSD6dq7KFNuHvLU68NscF4jjUW900eD5cZAPbpXlUCtdLu27G3Fzk7cjnn869k120J0y6wACysBnvwa8cY7ICzwj7pPmFsfkB/nmpxS1TM8RGLaHXVusNuzbzES3lrgYKDj+Ifj+dUvJjEyJvKoCM85Pv+PHWtaOZnijRoVYKQu1uhJz0FU4ogUdvObzG6mQBSFA7fzrmhPuc9SnFxumZl9OsJZlk2qijBB55Pf1psckkrQyRl9oQljngj0HpWhBZ2ssarsaWI/6wScDOc9euBU8UcMEEkMCR7iduyQlh9fTp6VrGUV6kU2luZcv7zbGWk2KMbv4mP+cVJpUl1bzrcISwgPyB/l5/vAeg+taNxDAhaLMc8pUFdi4I45yev/6qz4s29vM/l+duxtYkkjPGafMraCcrPY7DW9A8+eDUkTcl5Es0RXgfMMkH35p2h+EZL69iglXILAg7OSK7X4eBbz4eaWJ9kpRpIju7Yc4/IEV12hWdvbS7UdGZmwSo7eldEMPdq2x6TqudNHkfxknW1vYNFQeXa2VuoSNehdhk5/DFef4drQ3nmEKjhWx1X8PSu5+Lo3/EHU4ZGcIZQjhT/D5aY/n+lcWIJI7U2dpHGwlYjEo5AwOuPfNKq487OGSi3qPHnW9qs0kkseQrRFOh7DB6gU2yka48S28eoStJBuAnQOFcA9efXpgmtw288CNt+eLaIgOSSwGMDtnPNJHrkdz4fh0MOElRyCGtkGcMSfnHLH3Nc0ZXhKwKPK7sg8YaPHYa6POsJbS2lUTWscswcsh/iJHfiqgFvHbfZ22rvIKKfw/OrWoTw3VrP9qW5eeDYqlTuCrtGevOOnFQLYqYYLuP5oflL5+ZSc8Hn8KyjKXs4xqPYmqud+RPLpt/DMtubNpXSIybISJdqZOTxnAzVOUm5MYEShVO0Dso9at31xdWWqfZIZZIsRlXMRwWRh93Ppz+lZ1jbPDcMS2FYthQenof8+tOlzJe8TNRWxHGssqpFdyLGM4VupHOCc0t6ptXSN2LfOoDoOcGrlvC1wqqxhRF+bLttHPalktSzNtZVMZI+9gnnt+la3+4co+7zCat9nguRFpV9JdQ/KyyyReUW45BXJxznvUMF7cC6t7iKQ7kk370kIYMDwR/KoWYYDFy0g4UY6Edx+lPkxLdqWQYYZdmPJ9fzpys3awtLpovTS3HmvbTGSUyyFycbnJbnPHJ60020myK8/eRea7RAswAG1cgcc5IPpRDpt5c2f8AaNvBKYogUaSIMRH/AHcnovbvUqTRwRlJfv7VaPd7Dvj1qL6WRLS3ZBYMpu5w0EsmFywACkHHB3duT+Na1l9oaym0Y3DquA627MCjYGfpnBz+Arn7ZtsjZuJ9gbLBD98DkA/57VdlvrR9s1g7pNEcsDznnJ4rOrHmeponFR8zSt7GxTRJJnvk+2g7WtfLwFX13ZwT7YFTQWb3mgT34a0226/OJZVV8Z4wp5b8Kqz3lpLYRQRxeUhyJWbAKd+fp/KqM9zawTr5LSSKqhZMkHgk/d9BzXPyzlfXqTzK4txN+8hk3btxO3y2AGAf0qtfXm5kj8pivlnzWcc5HQbvXpT9RN5d3Ee2CQK0aywhxywHA57D2oS1l3MkqtGAoba3QnnOM+p712QaUdWVG9tGFnqS3AzIpZ4VO0ocAkYAU1JLHHdvKyXLghj+5myRn2q+3hl7O4iiklsEkmfPkrcoVHfcTnA6VnaiY7W8a2hYOyZKNwAwHWs1VhJ/u2XUbjHVD829m0UPkhWDBlPXA6dfUc8+9WjLb2/moDJkkAZIKk9yTjnNZrXEktsvnyFGGQAo6H1z+FNt1uRGVixJ5hYbgMr7/nQ03uYym+WxoJeWskzGdgSOrA449KtxTKtittayJbuzFQV4PH8qwWtrwSbZjEY1O/AIwRVyDe04DQRxIOSS3LevP+elJ0lbRkqD3Rq6fM/26IXCy3VpjfLDuwzberFvU+2arXE+nwvNMLQG3kHyrkkgE9z6ilmuHt0M1uYVSRvLCsB5hA64Hp71Se1DQuJGhkJJeOMsSAff/CppxXNzXHdv3bk011Zsq/ZCsWccDofwpbe4kCup+ZSDj0APaq/9k7LITx7I5Y33FSckDvj9OTSw6fcXFxm0nTzMZeOZioA7gEZzWtl3G4O1yaZrdYVM0YxtG0qRjI9aswCd9NaK3kfy5ztdc4DVnW6p5jwzTSKwcqNh3Ak5H5VZuNPvLV5IsyDMYAIORwcAe3GTSdNSVgipS20ZPoz39hNL/ZVzLDE0ZZo88jHfHQ/WmpMGTzp/LEu7c8gXkk/xZHfnpVeVoRPJKUmjX5USRGOMY+bj3pETkyedKYlOdqnn6Cs3cVnfR6mta6hDuaCQCSBxyCcbuT1/Q1Jq0Wl/LeWzurBckqoBH19vesCctJG4tS053Ak9D9OK1PDesXHh6+W58sMJUaMxyxeYpzwVIpwjbUcHKOjRLqunSQWsckEsd20qA/Iv3SRwp56471n2M2oWsfly2csHzEqVGR/nirlzqFqNOWxulkhR2ypXIyexH0qzfySW9vHBaPhCCS7KGKcdOe3Wkk2noS4xsQ77o8+ZIc9ziisnyZDy0crHuRnBop+wXYfMhZILhYX3fulLOYiGOWUeg9/8afYrbzRxwMomkB3Ln5cfT16eners9ur3yMJCw+ZuWxtYg4/D/GoLZhCVS5jJ2JtZVHGAOmeveur2jephHVkxkaG4MUNrtONoLckHp06e9V7G0SG4eGXzQVzKZNq7mOOm3345zxV37YofzljiZSpJHUjoMfXiktZI9Usri8vr+3sYIYgtuGVmeU/MQML/ADPtUe0urRKjJqV0hLi8kluPNi0+K3V0BVpmLEY4yoHTHTPvVuwtUhtZLpI2gLj95IW+WQM2cj/a/wAayBf3CCGK4TBVQqDJAwD0/nxVxru3ubp8SMIXX5+eeB14461EptWuVJQcdrGWLOUTecbi2LsWzg5JX0K9uv6VZMcK28puI1kjVVXAAD7jzx6dKhu0k8lpoLp5YRxsxkD0PrTC91cxSLPAGkUfP5R+96fXOKEpOzuLlaV0tCpdamzSKbWMGEKd0oTkZ7Vl293JE0ctxA6ROWGc8uM/pV+/1C5guLaO3iIDJloUwRt6fN6E9aDaHUGdZbaZ4/LIifJCQnOc5x17YNdWiirrRlxg09US215K1o8abVbGASuCwPSpntpJFZQUkBTsTuOSOc/54zVqwsIY7VvMbdx97055+vFX7iOGxVY4FZztG4EjHc4GPbH5VyTmo/CJxsijZ2v2eF95J6bI4x9w56571ejXy2kOx1V+mSAwGMc1SS8kmiNskiId24LISQMnn/GnrM+AjA7F+XzFY5c8547Dmsved2xqN46FlZjGIRIVJkbA3dRjofpTDJunuAnOcFSW6r7VBZ282q3M1zDJut7Vg7MOuDxtAPfpxRb6bG0jq0krRg/K8mFcc8ZI9s8YocFFe8zXl5NGwZ5Zx5coKRkHLrhguO59TyKkhgkkiMe5vLEYKMuBnnofWrE0sG8Nb2sURiVWcBt27HG7HpwKgnuI4xthRY5CgZS0vBJOTn0x6VVuyG/dWiJoNMDXDRFo0j2cMx2kH5T075GcUrxWqF7e4a5inBJW4TIwOgGAP1rLF8074DyysoDPjqffnpjjipb0vIYxJdLhVDsFBGT1wW9etCjK/vGtFNXkXJrexhSNoJrh5FbDKz5DZ6HFIlmj4kUSQyd2Zjtxjj+p/wD1UF4nhe4WJ3UkLs8xeMHqoxmrEzKbVYS4kjZcZYYx25/PtUr1Ik1rZENrPG9rNbKjOBI7O1umWkBxwe+M9unFU5LhxIZVjwuQSchuQOv0zmtOxeOEXAt2EAVRvfcV52kKM+p549uaoi3hupYkbCRlQs0uBwc44H5Gi6TYSqdCvLf3CSSBCkiuQp/ukkc/1rMlsRL+9VFALcbwdyDP1yR6Gt+50sQ28EKFS0ZJMoPDc9/fGP1rPYSQzR/KwOcOzj75PYf4V0UJ20gxU7t2iyJbO5t4yy3VwSR8wUbwc9Tjr+lS6hGd1rJYszxyRhnONzMxOCAPTHrV+7lkhQqYWnwvymMEnjsV68VFBJJNGlyYwGP03Y9h1zS55PWSuZzT5/e1JLuwV7i0tobpZwqF5dw2+Xkcj0zwDxwKr29xpbWkmmrp9w28LJDcLJh1cKdyg4+6asQM0yQltySPwVZxz6HjtyB+dNXdDK4aaRWUkOUAwyj65PqK1i42vI6qUqel0RrYJHaRzKtxLPGMZXO1WPqf8TVaSC4+2phDAY0GdshZC2eo7E1YmU3cCrb2+1goVsSZLHsT646VHo8LeYlnOPLD5DPLkj2zUSkruSIm1q4o9Y+A9oLjX9S1BcMLaz8rIxw7vz+imu41VJWu1VsOvXINY3wPsY9P8H3N26gS3lweVG3KINq/ru/OunuEVSJCwjQnIB7V3ULezidNFNQMHWrNlRYto+cflmvDZttvqhsyPli3KeOG57f57V73qMrM5lJ4JyvHavGBYSa14jvrYZtRY3MjTzMvy+XvOMZOD9PesMxUVHnexFSnKUo8u5jXcwa4TZLuRF3fLwFOcYxUTzea4Mx4AG4E8kHjIP8A9etqbV4vDdnrdhY3MM8M0YQmW0UuQc5bDE7evbpx6VlXuj3Glw2t9cXVq4mQRywISzREA/Kw6bsc5BrlhT91SJqQnHcytUuHhtYhBb+WJCPLVORg4I56ep/GoXmkW3JJJ2jAY9ua7rQrHwZqkRE2qala21vGqPHkb2kOMHhSqrjPHJ461ymu2FvptxMtuROk7MYnIxlOzMOoPsaqE4yitLfmYVoOyb2MhdTWNgHABcEsT1IHQD1FOt7oG3bYCqsdrDPJNbGkeDn1jTXuYprJp4WZRA0mJZMfMNo/i+lTavodxpdxGuoNaxSInECnMid8txxT9tRu4x3J5HCNz1L4Nhz8OYmaPJ+1TFVJ5HQc/rXaaNGy3a+YuXJ4HpVPwVo4sfAejW0bffg85224JMh3/wBcfhWzDAEljcyNjd2HP4169KNkjsivcR458bbOO1+IF1NI+yK5t0l47nZj+eK81t9Rh08rINkhiG2NwQAGJ79+/wBK9o+P+lW114g0S6urhre2nheGR0Tccoc4xkf368POmLNKy3Fy5hVmUrj73Py49OBXFVpx9rLmehzWfMdBqWu30lpZafdXEq2sRDRxow2hhk/Njr6ZrG1V3W+TyLeHcVETuBtwMDPGR69eaiuJry6AhjLQwZwI1XPTjDfrzUz2wjzcQoWtjGq7wvy7hj9c1lTpwp6JA5dJMk0t5IbnYg3ybFPIyJFbqPrjODW5pdrdWVr9puLi1Nu7SQxxrMC6gHB3IOnqPpUJaxXQtORNK+y3Fpl7i7eYsbgMeMDpj296q6jfR3RSW2TylldyyquPmx6/SuaUpVdErf1/TC6W2ol20cn2iRignlcYGTgAAHI9iDUAkt5LiN4WlbIUgOc49frz/Opo/K+xBCQksQYuXflm5ChTjjv1qrp8KTu++aO2KQ7mMgP3h0Ubc8nmqUUkzGUebXqNm3JclQ2dg+Xn3GfrV1WmkupILqLy2UbfNXoe+Py4rLn328jIylnjXcWbPHHb/Glm3ec65Cv8nJ4G7Hf24rXl6MhSdrMtotjNcytufEMZkxGCdw9ak06ZJtipD50bBlBP3FHqT+FUba3n0zyo4ZXMXlkeW7ZG0t0HoPpV6EW4ZhBJIFEGzypednftjPpVzUNbbFT5Zaoq6ZeaxFDcQwTTW0LY3RRsds3ORkd8VLrRuNTt4Jwg+0qSGJbB29h71Vlux9la4sWQyAYAkXGznHTuRWjaSSTWqyM/myKclBwGOPXqP/rUpOV1InknHWxkww3E1kHjgcSx5EkkhIyCeCB6is6O4uLJombzBtkOwoMk88GusumkWCT7Hz5keN6nb8wYZGPx64qCKO6ECwXEZZcfO4Ucex98VbqW6Gs00u5lNDfzXRW6mjEhJjjUtyTxweR1z3q3bxErM8rFrocYRgADnp71oNayW224uEjIkO1GGN2AOH9BVW5ONyq0YLsD83Yjof1rByvojNS0uSGOOSICS4m8tQQEMgJjA6DI/wAKSC+8zypJZEIjIii8tfm79e2O/wBTSFYmeSRVDlv9ZgdR+H50WkdvbpsslK5QAP69MH8hU+7Z3Dmu9TZt5FWxkt7pGeSUffzyhPJx2P8A+us1poZbtVm2CQDYBjke9MMk1pdJKj/OFwxJ/U/nV1tQt72Jhd2VsJsfNMBtdV7Zxx+dRGKsXCmpXXMZ10XiOC2RkK4BySPb/GrGnRROcyTsE+XJK4IXPJ469OlNKrJJLtCZB4+frx0otpPKZkMZCljvRuTz70m9LGcF0bLU0UKCaY3MbRjDR+hXP86pwyIWj8h4iyZJVzgNnPHFXitvcQrbywmJeMPkkYHbHSsHUUFlcSTWULC3IxukIXaT2/OnSpuV0aShd+4XHkhe72tHIApK5P8ACT3q7Hasw3w/vFjy34+/+FYbTyTg+WyOcZ2g4bA/Q1ZsrkqY8I+7DFhnaAT1Pv04qp03bQ55p30NVLl5lZbebaC+CzDqD1/Sr0qzW8ai1RVbBByeG+vf/wDXWR5slsNqpwGwPVAf50y0lvnuygumjjYk78n0qLP5Fub+0aaxXFtP51rbq8RI35x97+6e/HH4Uy7dob6633UjsWJCg52g9Rk9v8am068FteRW94zXSuSSrcMxxkYpdRh/fxzooie5Qvtzkqc4HbpxT5nexvFttRZktdOpTamxCoDburH1zVzTI5ry6WOKQYzwx4GcetVrqFVV13SNIx9MjHrj0p1pZupMyozMTkJG5GPxocU0zKS37k8kslkG8zyzEvzGRVy/pz6U83alo3ijRlf5i4HFLaq0k3mIzecr4COwyRnsO9TXtvay3Xlh/s88jBBsBCqO3HQflQrWszSNR25WOtZoJpI2nhid8FUyen49Kkmklj8jYgfLdN24A/h3rPudPuIzLG7xl8gQukh4I65Hoajiu2jjUhTHkc88se9EYta3E7rUsmRwTk2qn0LEY/SilF9Bgf6Pn3wOf0opX8ifc7leWU3UxeEhSp2EbeSfc/lT545mUb5wmR8wUZ3Eds/57VZhtTFfNNE1uGVVyrfxMcbiT0+lT3620RzLEYnkHGCOCT1A75H86H7vuhCMW+ZmReRvtJDk8LtCgc45xjvUfnL5DO0PKIF2qDhH7fn71PNaRs3nRXSJFjcqk43jH86dbwGCaS4WZIVMWwxAM4fOPbsBnPrVJo3lSjb3SoY9X+wPqT6fO2no/lPcNCVRX/u7+mev5VLFBeW6qrQqlu0YZtpztB6ZPrjNaet37WulCxE1zcQE7ooJJS8QJ5OFzgHNUoJyY5Y1DENjMZbkN9P0pykvsownBp2Q2GGGGAMWXaDuAz94Z5zntUDzxQyuw3Eht8ZBIK/T9BTHbMkW/AOdp3HIz7+1SCykz9oYq8YbB4yFbrjHb6GpW92KMJuztoWNOht7lv7TuFjAjkG6M5Yue+Kv6W4mtJYgfkkmLeQMHknriqguVhgBaSNj1bCYyMevaqjasIUJjb5c4GBzz2zScpPRGjcUX727a2vZYyvzoSCQehBz2+tUTqE91IuQ2znBKnDEcYz3x0qex2w6hHd3Mkh3qGiPm4O7ORuPb6VpTv8Aa4kjkhSOW3yI124G36Djv6Z9ah6Pa5pHD3je+pnw2UccIeOKOaRhhxuxs56YNTy2cjQQXLWrwbc4AG0DPcjvUTx3McQnkV3SMDdyAQOnXvVyxkmvG3faQI94iG9xvbj+7+HXpVJu9hU48rSaIbJyE8x5GRNmJGBHr+p71PJY3GsXUkNjZyXbbtyJbgs2PUjBxzgVC1vHHdobmSP7KspyFkwWRWxg4GRjn8Kk0+4uNIl1G4t7q8thOxhhEMpj3I3PJ4JyMEVlV5n8O5U3Fv3loVpZ7E3TLbh45fuq2MsB3Vj6Z9q5/UjHa6lJuEjbFwiYyGJxwf8APateP7JCwS2WUo44Z/vZxyB+INWLHTI7pvtlwrsuNiqFIJY+ufpW1KSi7y2IpNN+/sc4unaxOkKx20Sbz0dtuR+NdDplvFbWlx/aCKbhsttySXz2zngd+natK2axX/RTtS5Rs+WfmCD1yeM+3SoNsVrJIqkHfhW3LkVdSs5q2xpOoraKxXmhWSQyDzXkjVSoRiqkk8kADG0Z+nWtG5W3h014N0LSFgjyFiWUjawwOmP51SlvbBnMKSFQw2M/3do/2T35NZVzNqEcS28IQ7VLRuSDvx2PocYqIwcmmSk3rJl2K2a7tomNykTbxvjZyPk7sT6+2KW+vNLtIpEsbp5AgwSf4uOBjt+PNRaRazTXwabdGkhCyOXwox3456kDNa2pLaJaSW08dnEIZVaO5jA3FSpG3rzk880px6NDcE1ZGTZah+8Y/NtKk4xyPf8AlU8d0t09uS53nDbyuQpB9PyqPQdFmuobmcSECKMmXdtUKhJ5y3U8dBzSWlu+qXENjaK7vIwRFLhfmPTk4HuTSfs4t67b+RjFSi1ZanQa/Y3Wg6gY5J9PurryR+8tJS4SRv4SehIH4c1m2+nXFxqMX26Vba3AKM4TuR149Cc1Y0fTrezmu7G4mc3VtniJN6OcZbHOOCBhvc0un3DrcTWszK5OwNuHmKvsD61HPywet33t36o6Kko83Mo6jL3TLR5VWx1Dz4LePDzbCmTk5VQTzj8O9ZF5BOoJSdUXzWHcMFPPPrxWlquqRXLMtjGm4PtYRfx4BGcd885/yazZzqBCqUeGNV3kDglccs3/AAGtoTlZX3OepKMX7o64itorgxRxxYz8zgk/MvGM+hwKRNXkkuE3ShFUqMRpsHB5X8qjheTU4o7pn8iKYiNVMR2bVHUN610Xg3wi3ibxJZaTaqUlEhkupSp2iMENv/754x649atq75eoU6dS1rns3hQfY9Htoox+5SIYBHPSjVJvtZLtJiJDwinmu3m8PxLparFtU7cAEc5rj206S2tpfMYlixAPtXZTpzilFnrc8bmRJP5jLCGyqgY5rzPxXqFxY+K7uCSyjke5x5d0gLS7CuAu08cEYz6g13jhrWSeaVvlVWYsegArw+48VR6vrceoXsD+QZgnlo3zFfY9vUfWivFyp7XZNWpyv3TT12H7RFcwXEMlncqg8xCcOrEcZz19fwqj4f8A7Lm0PUI765u59UU4stuFiwR1Ynk89vb3qLxTfaVf30lxpMd7F8qGWSVt3zknd19AcDnnFUILlYbKaOFc+ZMVJY5IUDj+tc0eapRSd09Dm9rvE1baVLDyYoWid8lJJBk7u4z249ae7tJqStNGzBpS0rDgY4O7Pp0rOg1VtK06WGG3iuftCBZXZclB7emc1Y8QXVjKkS2DXRTYqs0qhD15U4ODg459KVSg4tX6mNWlOMU5MsQtIt9dQ3NzDYpErNHvDZY46DaCcnNaXhiwk8T+LtN0+6aWVbmNEkzKWZV+8SSeoC1lajPp4061kTdd3btslDR7UjbA+6c5OevbNdt+z3AJ/Gs+oyZeSK1kMeegyQufyJ/OihG++woQu1A92v2jgtYorRAI41CooH3VAwB/KswGVrpVWTBzkkd/al1a8aOMsFbJB4ArmBq6wXagMd3LEHjNd8qyiz0lTdif47aSmofD5r1XCXWnXCTRk/xKflYfkQfqor51imCSthmZiMAY+UEjivqjXrE+I/Bt9piEebc2jLF/v9V/XFfJ8txJDM0V2qi4jcxkY2tleOvt05pYqN2pI82urS2NEyTyeTJLcRvtf5wg28njJxzWxqUWh3VpYCxluYxEpF408gcMMDlQAOM59+a5eC4s3WQuGXbwCWOATwP8+1XrCSOa6eMgeXGuFLrgOfX3Oa8+rCUmpXasKEm/mS+ddCD7H5uI2UbcoF3J249D60iW6xECGQFRzhu3HP41QmuJJWkZnTbGTgAduMYPYVD9vkAxgh3DDDDDcdc1p7KaWhhJOL1NKOCBUEkkyIxLfL3xk9qrRxyeeUXKoAp3A4LH0/yKjgH2q2Mrbem0ZOMd/wDH8qHI2qpZ18zBBRwcc8cCnyyV7ii7LU145IGuUkdXaRBjax5yBjA46dfyqtqQhdYnkXa/3mTufT9P51FEXeJleQGSGQMkmfmZe9LfxxlYFbfMzMVA67QvHPbt3qIw1TLUHLYjupGjkLTy4YjCIOwHv6UbpSQ+0BQcOe+D3HpSyqGtjujV3RsFnBX5emR+VV5JFW7Xy2/dwoWBPO44xyfTJrVQTRbo6Jpl4XKrLKnlxsGXaARjn1/z6UjPDkQgmNCeuDtz/d9u9Z9pFcCJPmc7cmRs48wn0H9aGktVvkNxJOLfzk+0mNcvszg4B74zj3xTlTvpcJp25bmst1FbJJBj5c/IMZ2j0B/CrlhcqLjbdTSumQY0Uhc5HAb1HvWN4w/sqDxHOvh+S6l04OPKa4XEgUjuMDvnnHaiO48ie3muEwSAFZjnA4xz7VDpvcxbcXqXrjbc7ZPtDct5ZQscewGBiqEdpNPKohdWAyM8+vr+VWpWMKGP5t5clQ3TI6fhUVy8sdqhVnjUgriDClh3BJPTmlHXQ0hFT0RUlUqjyxEtIjBWUDccAcbcfjV23v45LeMbHVi2CCm0q2MfrTIJBZQyEW7KgbccPuKnPT3/AKVo2jK1sssSqCxD7T78HjseKVSzWwVItbFJpVkyzrjd97PvUjxp5bKMszL8xIz25xVW5ZSzQuCHZiEx27jNT2TGOMzMxRCBtU9c46Vk00rnKrp3JZFRrKOKKcwuhbcpQfnmhZG2W7TK0jeUWfsBgngn3xTDcfNExGAc4OPzqS8uXisoYlt2Iz82wcDknccdvamtdLF3u7MqzXA8xPLMrSYAWIZOe+enP/1q0bpree1WK+t4y4zv2AhwM5yTjH8qiWSyOmrG7MbkkSR3ALfKwJJUr3yM/Sn6bJIlxMqbmaYEDzBsHPc5HpmtdYrQ251Ts4g2pwxWUOnWtpC0SH5ZSx34zn73brVaG1VleS1ZJMYCgtg7R246mphaRxiVo3SSFWwwVuCMdQfUf0qWF7eGdHlffJyAzEqAB04qJPTQyd727jbK0ZlaeK5H95k6dOgyarz3EKk/u1hOcnDfjjp1+lW4GP2o3MKpEBnegGA/GeRTLmS02s72zMsrGQleNpH07VN1fVG1OajoxrS21xLazSW8uxDmOXPzAkY7f54rWgutQkWO2ijgkdQWDvwQAO36VRgURPhY1Xcu4Ln7nH3sdO9Cm8aVZFjby92DvYg/gVpN30WiL93psXldPNaW6jjS42jCFuaYu9I2aGNwOuFP3R059v8ACsrVC8NwWWJhKUyWyWX6n0q1pkwkgSRWIk24aNuAVPcHvSUXHroYtP4b6GlPefbRbyNHbwz20Xlq0MIQuc8FiOp96z7W0kkucy3X77tgkhh65P3sVfje0k05QZFV+Q2f4O3FPgaJIlWPynKr8vHGMenY+9PmZpGSvdla80+RPMRpUM4lA7kHOTz+X0pmo6fFNtZZD5gTBbZ8o+tThCs2fmdZGBJDdB61H5kiiUvuZWI24BPP+f50neysE62looiW109VC88DHEhoqN7a3LsTPtOTkFTxRXP7J9zLlj2L14kywNsjikjiIjDQ8jPY/wCfSsya3uJDJOFYtv8ALKE5BUdTn34pxvpJW8mHfHEfvoTjcRjHPrj+dXUW6jgLR+XuBCncdwX3x06VquaB0U97kVtp7Txvtyot8E7QpJxwB1zj35qw6OfNm2xRwouAgc5Xnp61DEj26zzSx5MYDBmON2eQP1qv5/m3E0ksqGVzuYj1PXj8qWrKqO6JrmRJYolaFHw7MZTIRkH26cVUuH8iAzLbuPM6S7fvL2I/+tVyTUna2t4PNMcMCfMp+YsG+964zWRNdTyQbRgRL80Y3ZHXGPY0QUnujCciS2+0srudqrn58gY9h+dW5Y9TjjWQ7wjp8hJGCO2ffFUbJma58u8W6jjLZfYMHI4xyK27uSG40tpbqaR5UkCbA+W8sA4Abpxx61c+ZWNqTUYooRSRxyJsSO4ORlIztUZ9Sev5VY0rSLGa5iMzWq26YypBDBs55x1/+tTNRfTrqCErFsVIwokUbS+egxnGfrWhK8TW8ckcKOyLsjwvyqeQzep9B7D3prY1lKCSUSlfxp5ytZsuVwqHacfXHr0qeyW4tZBdRSMzk4U5wqA8/nVSGP8A0eTzATdRDzFiOcsPoPzptr9qa1EhwAWxG/qaxTcVYXtXFq5HeR3jW6zKWlLcPt+bcQect24AP51bso5phyri6LgIF5xz2/TrViSS3iGy1lkBkjPm4IILY+7+hrKu9T/s7WYpbOR4ZAcpscF0x1/SrtKa91BUlsjYj0/+xZGXWtPlXU5FZkhnAAYMTt3A+hyfyqvqqvbxxxXkiyeTGqoSMEvuywz+NV9RvpL/AGyTzyXeqSIrO5Jbg9Fz64/Kku7f7RqJiuLmH/UqjqX3c8AEDseM89ealSnJLn/r0MJSbbSRLYwLJCk1xHJHa+W6xlVBZ3xnv0GTzTtJvHtmaD7Wzl5d0bMcBCMgKP1putRRzCFbe5jitrYMu8qQJJT/AAqB3/wNZ1laS3EVttKPI8rhWfjPT5hn3BGfrVx1i3ewuZqKRvx/YYvNmSzie4eTDOu49AOODiqOpNJcvBDLCYpV3EK7hW2kbgdvXHPX8qbYw3S3f2cXJCJ1BP3eScD86kju4PtAvZrgGV2ZASNxJHIJ7j0pJLm941l8O2xU0i0nkkazltYTPN/qWcgIjdQTnp/9ar0NpCZMzXMKysjL5o4jI28j/A02/v55ITNK6eQ7E4Qgrg4HasKe+gtZiy7RGpywHHJ/yKuSlJtRM023ubMFrIYkgtNwCkSsBzlPvMfwyKgtbRo7SU3cdw9w6hkJwFC7+uPUf0ptnq8V1bSR8tFtLKpY8Nng5/E8e9SPqHk3ExhjSQ7d27cQMuOhBHTkin79tUOTcnoW9NvbUSNZqI5BCh3EPwq4weegx1+tZgjgt9SnjumMjEsoKuAFbkgY9c4zS3d9Atmln5EYh3jzJAmCDnIBOfmHP41UupLdHlDo+Gk3Ft59Qc8VrTp21ZVnypyZtXE89vYLJcSnzHBjCoB8gwSTz7jFVbN2W6tnMnlqjMW7jO3Iz7UxUXUIvIa6WNo4PMUMCRId20IpHsc/hVO5imSd4bdoyFYqSgLK3Yn+dZOKd49Tnbd1JE0VtJaszyyNGfNBcjGM465GQQc5qLxJdfZ7kRyXDBG+X54izuCMgZz09jT7K2u2fdIxWM5yg2lgCOuD1I7cd60ovDkaziea+Ms0Nq00gkO8Fv7vBx0AGOvtWsJQi7zO2hJSi00ZPhu+n1O5htot8UUCtyVAbacZyAeePavpn4GWVlpmnSzjDy3SqNznJSMfdXP6n8PSvma7sZpQf7FkMN3NJHDsReSHO0Nn0HAP1FeveH9X1DwtL/Z99MVtnRdkm3HIA5HscfhXU1CMlJHdSpR15UfQ2pXlmyr5cvy4IGOa5HWIV8qXdgKTkDOc1w+g+MrGDSnvVvWubFZ5I4ZwpKk7j+vbH1rNv/iZG0O5fuHoCOR/nFdKqo1WHu3y6lT4k/aZPD9za2UwjnkhdUOOrbelfOtvDIrhpkVJF4KFtpJ7ED14r1zxP4+s3tZphH57R53qv8Oe/NeXRtbaikjw24P2hvMEhPzQyZ+6M9umKltuN+hw4pJMRru6g0WYxSRMsxwwzllHcHHf/wCvW9ZK954IS3RdJia3dpjJtVbiTIyq7uS2D1Xjt6VQtNO0ySCGCP7RHd+Ti6YkmNlPIYY5B+6Me2av20f2e3SEDytuWYMuDgLwfzArnqzjK0VumZVK0YW5exg2+orZzeSvmEbSm09W45Ofqev0qxp+pfZleO6WCeO4RgiDkx8HBJz1qnd28NzPCokEMSors4GM5POevXH8q1vFbeGGtdKttFt7m3vrdT9tklkBjkHYqMZHTv61pWlGTjBpu/4EynKpGz6BYXNuIGhVWCOFUKeemfm9eua9p/Zq0G4jj1DWpWEkYXyAyk7XYkMcZ9MD868J0qXUL6eDTtPcmSSeNU2JxlmC9f8AgVfaPhPTbHwjoWn+H7f980UWZJMAb3PLMR9Sf0pU6NpXZph6dlcnu9LWVWLRg7sDA9K4PxN4XnkvU+yDDBshccnNenTXUK7JVKuPSq0gjeYyDG/PBrSpRhPQ7IznBnHa/qR8G+D5tSu1ZvKCqqqMkseAB+NfLWq3cl/rL6pFaH9/K00m4DblmOeD7819H/tB6fqmqeArr+zwX+yPHPNHjJaNT82Pcdfwr5qbMksE8sX7iNQWXOPMHfGOef6VpW0SijirNpXJL2OGHTdrtFHgg4dPvnPOSeakuYZlt7aOS0cxhC0jRvnA7FcdR/hUV46My+cu2BW2qN2QuPc1sWdrNaWU08MEx+ceWrAqqAgfN6c84rgcrJdziV72MWGzkjnazOFkl+655yR3zT7SzjdY4GkImUk5YZVueozz7VsyQrPOCDiXjGeCpP8AX/GqWoSXNvd3FnLFEZImIZlTglTxgn6fzoVaUkaSk7K6JIUi86Nt3Ko0ZQn1zhl/Pp/jUFxbIskkyLnDBAqnoT2x144qpZCW6vUZpHiZWzjGcHpk8fQYqVrjKNGMh93JIwS3Y80NO5C5k7jrVjNa3DMo8xeNhBBBzyDV+czxXKNDaLJHc4zJHz82BnOOh6fgRTLWNnlguoLgtn93MN2Prn6VbW5CySRpIYy7ARgDnIz2/r71nNq+xrKSe6sQXUUl7BJJbxGAxHgly2CTxnPt/Sob2yjeNJzJPHbyBWk2kPyV9vUgkdqvuzuJisxIdV3hhznHr3Gamlt9Rs9Osrma1eDzYj5W/GJIyeOOw5x+NKFZQaQ4VOXpczQhTZbQpuDnzPMc8k4OOOg/L0qX95DEfMwSrK7hsEcjOB+h/OrEyxSSwzKoCnKKvGY35+X27/hiqtk0flsyxq7EfvWZ84HT8MmnOo7bESquVzNuPMuZTLOVeTuVGNv+yRzV2TSbuzuEhlsbi3leLzdlwhAZT0bnt1571oQ2VvDbHcp2hcFgvIBHPJ5PT9arXjTX1zFBb3fmuTsKM/zKAB19uR9Kbk5NKGxTo3vyiQx295qQgEVxJwVyvOCOc47A1HuaSdbFos7cDBHzZPYe9Xbjw/quh3i3V4qoeWUo+dxxgH3HP6VFDAk00dyWkdwrCQL97Oeo796mLUZ+8wp8kZ+/0M3ULhY7qazLbTCAMH7qkj09ealvbx5LYTi43XClVkyuCecZ/lVfURcyXwc28jySkIDt744PTr656VZ0W1msL/zrtRGG4mRVDqqdCfr9PzrsnGnyI7J06UvdVrvYV7lvMaOeNY5Qcnb69Mj8P51OES4IjZW+blZFPDD296lubOOSJZgwURP1YbsD0+mPrS27ebcySeZAFbptzwwGAQP89K82TjujypO78ytf2shAkjVpsncqjjZ65OfWq9zb313HHGM+UG23Bb92uMduxFbUdsm2WNppAWBKlMAn8/eqcVtFIq+ZLLKWbYRuzkY6/nV0qqLpxTZWgt1jt3t4QgYMpIc4CgHk7gKoy3slney3UcPnQnGwNxtPbFbo0pJ98EckoU/Kxzh1Gc4Pr0/Wqt1a3i26W1weN/cblweoJxxzjn2raDW7Zo6SehX04zzNN9hRcbTujlcLgtyvPQ98fSnhL6bTjFOseIg2S+NydDjPfjPrThYzWcBaeP7UkbI+eQ5jIOMD27fU1ZjuZZL6S3uIzLHGGJJ+bqMY57dKme90tDPlaXkU7GYLBPGzuqZCcjpxxz/nrWiLdJQrTS7MjlQOWyBgCo7a1jvNrGQkJgsvQ464wRU/2i1CrHJCpkzncx5zWU5q+iM2o9VYs28dushezmdZv4g2Mjjqfy68daqPeSsZBEC6J8kuDk5x1H41Feotv5txasW+cMcn7gPQdaTT7v7WqhDEtznaH5Uk9eR69f8AGpsrczNeTmdkWbT7OZY/PnYrtIcdCFOOR/n1qbTVW+Y29mjBfMKIxXJGOSKSXSZZljuUl37PkcpyrBTyT6Zz3rf8B+MbrwLrU9zam1kWbMTQTpxtLZ3BgQQfbuCQamnNN2bNfZqM7M5eOSNZm3I8g3FDkcLg/wA6mtin2Yv5pV2PlqjcMOpPI/nVu41H+1NW1Bnt7VPMnaRkjGwKCc8f7PoKjurRoLqFIskuCUVVBIz0H61bV5WOiOHTTS2LH7yV1smYK8MQ5AyD7579aseH9Jl1vUYbK11C1tWDlRJcPsUseOvaqULSyRO37pQ0YVmU/MxJ6A/4VW8ww+a0gIjKMzMqYwR0H4g1UaVjZ4aC1O0f4VayXY/2rorc9ft6DP6UV5tv1L+GbA7YkNFdPJT7Mz9nT7F/UWspvmjZ4beMbEjUkcjuTzkVB/acJyjFmEnyjB6Mccn16VnGJWmWG5aY7snCITkZ7+gq3o8cltbTWsEMcszzKC7DBUEcEEeuCK55L3bs44zu27l67e4mk+xxXkFskCiRScyKvHqB74qYR3G2LzHRpwhMbuAIlzkZGODnA5/wqG/thbTGaGVbaaRfLYZOCeQcfXj6VLaurW3kXbSzBI1Tee444HpWHRWZcnfcgS3LIP3oFyQd8TKdoHI6/wARxUVxJhV8y0jnCDaZFUoWYYHGewx6U5FkmuNgZxjlBHjpRsmjmea3kMSIv/LUD07U1q9RUeXqX7hoVsN1zcSIbgEp5jb9h75/x+lQqG8iRAdqlhtmGMID0x1GD7is1bcXE5/ebmZD+8DcM3bgjgVPFHfW4ESoo3kFmdsqMf5/wp2tZXLqVHsbMUkZBKw2xJO5pGTaGI5O09O/+FVbvUFnu2MTz2w2/u0KhgDjqazPtWy3kDTrJGQvlLGuASepxxj04qWZbqGJV2P5hB+4c7gOuCO9Uvdew/bKLV0ahvPD48L3H2NdRm8Qy3Hly3GVESADJOBywIHtzWRdkpNHG7h5JeSCD8p68+ma1vENxGdI0+2tdPtbaFkTEkUIV3YAZZjjJPNYrW0J06YeXJLMG3k7t0ko7/gfaoormTk76vrr/wAN6E163O9ETWd1ItuRIygbPlznIYnB4/E0rQ2W43DxCc7CQqpyOOQD71m3upJD5PmIWuY0xIobAXuPbjNVF8RrJfRxRNKsZYb2Xp+B9a7qeHqNc0UCw07ep1WhQXRDecwjkjUOzFslFHQY7DoMcVWkW4hn86eO3w6ks5X59vQDj/Oabpuq2Nuk15bK26YDzY2yDnv+FQNqCJe+dGySTzsWMbJgqDyBj35pVMM4a8pdTDyp+90NG3hhQMiiZoyu4mRcBAMnCj+9yf0pl9qMYkj+Ui42kYYAYTAxkf5xUUes3MkC21v5TskhZz8qkNjGM44GfSudvJJre+uLm6wFLFUDEEyZ7Y9Kyjh5S+JWM/ZNq7Wh0xuljnWGP5oin713/i7n8On5VHqL6dDataQbUBkG+U43HPX6D/CsB9at4/JtmsSXljKtI0nTJ649hmt3wZ4f0C4sLu/17VGe8bctpDGCzyNyPmB4AI75yOTjis501TXPO69NbhTpylo+pn3nlyTy2NvMJLVCGRywjLeny559Px68VjayIIiDcxyKzgiACQHJ9SP8a2LvT9JkjuoI1DTLCIAu7/VONxUBuuchRVa10a1kv4p7sMSzjzJACSGAHQDqDzx6ivSpqlSWvQ2pRhD3bak3gjQXlVZpL23ZhnzbYsdwTpuPH3e3GTXXazEkVutvHp9jYupaF5DuOGOCMjPoRgnjk1h6FpP9m6tf3KSJIk0G+3dgCyAHHLD154/wqC/uWWd/tDlg6Z2Fup7Z/wDr1wV6iqVfdexjUrQvaOxevYblzBPHHb3RjZfPiCqqKQdo2jgE8VSvdPkiuG+1NE0cjna0cgLAA4Oe4NUYLiVpIo42kZyTsjUZ3M3GP61ZilvNDvFgl8q4uZE82RGUnbuAJCnHBHr+FaKD5fd3NZRhVgrLUsvKq6Lb2tqFI893U7czuCBkEjqBxge9ZmmNNdXEkE0h3qjAr056j/CtPQ21G9iaeMvbiO4/dSpn5ZOoBxzjJ+v1rSvNKaclbjUAtxCSFC8E5yWzxyTj1qHeLcWjn5JNW6mLbzNceQ0hVFRCrsQR35/nV+2kEhnhtZwIZflyx+8owR+GelNsRaQ+ZDaXAcxZDI6/LksMkk/j07CpJprdbmVSIoVyPL3E5O3q5AHHTgHtUNW2M1zKN0/kSWd1LYRLqTXDyXfnfLhR8igfxZ7ZwB65zUvjHWr3xLYpZPcNGj43PGo+UY6nkYHr7etc3fW91qWp/upFn3HIKPtTGOwz6Z6+9Ovjb2Y+xeccAh2bBIlYdFHHQH8zzXTH4ou+p0vF1JJKOi6npvhRdPudM/0y3tUWPahhRAiPgbd2B1buT6sa4nxrLbtqc0NjbmCNAwVduCSBUeiT27XsMuozX8KRxsAuAoZ+doX27/hXS+NdU03XLmx/s/T4k1JVb7ZsiAVzxtbg/ex1P51nCTjVbtoei8ZajoedxaMryk3kkkcd0irGduQW47fXj86vaboJt9KvprVAVRwGjeQBg2f4V6nBXOR071Y0+FrqeJnYEw/P5ZYDO0549PxqndXlzdRSstwI03PHGgftzu57d61dSpLRPQ8tylUk2tSxp+s28V8i28CqHgVt8h3Df7jsOamTw9rs9gNZ1CC6Fs8h8m6dNsbkjoM+xz3qrpM/mTywpFE8UkecSEL5gA6DPXOOBU9zqmuXlrbLdTyGCORjb27DCogAGAvsafJPnSp287/oVhYRqTfOtDKlRTcRWslvMjxAD15GOT6Dv+NUNfhj+2OqsXdwQWTnJz0z9MV1lxd2sdsLq6Cq8u0fLwBg5PT8K5q/uFlhEsWVcZLNnqGOP6Gt1fnR1V6NOMlYueEtQutMvIFtcpHE4kkmnAGwrydo+oHNewTfFwTvJJIFjWC3PmTbuS3oBXhi2vn2xlOJI1G8KqYaQdev40upReZo82+YSPKGeIYO8gHj+Xeum0JO1zenUUfkfWPgzxVa6h4etNSaZVjeAOpZupPUVLL4xtIWMyTxtH356V8x/D3U7zTdNNjJJLkNnZ/Co/zj8a6ae8guYHnmvXjZBhI1GS5/pXPUThKy2OmMqdVc19TtvHXxYUxXFjbJkupUsegBGMY/GvFZBtu3llbDY4weg6j8McVj6/NcNfzffk3MBlvr0z05xWjayrJ5KSGLCAA5PIPXb/tDNOtBtKVzycUm5aF2xaBrcqyLL1kw/QHHQd+fWrhvJvLy8rtHtwp3H5QOmf1rOt7d5yyo7SXOBhVBO8HsBV4aTdLBP51vcQzQKv7l025X+LOe9cjSuc/sZXVkMtpXM67pFVQBnPGMYx0/GrWm3kBuZYNTi2qCSsy/e5HTb/Wsl7C6a4glhO6GZgMuhQ/T0P1pNfS4tLxo7hopp5CFEqY2ZBwQcenFb0acJaM66CVnzo6JobcN5VqJyjEM7uoKsvXFUtPS4MTrIzMiqdobk475PX6DtWTrOq6iHhDMDbJjygoBGMdQRwDTNPvvMmxMzqXb52DEYx39av6reOjNJ0ack1F2NqZrhreB8qB9xpWByRjjPvwaqSq7LLc5WUwEFAGIx6EntUzztN5MSnzCJAQAMDGDk/Xj9KvR24jhupkKGecKVXZlcZIOQe2ccVyTioS1Zx+wjGej9Sjpl2803n3GFKEpv5AXtyOmPp7GpLaRFtpkLyPIJMshU4Kg9j/nPBqRTCzyGSwZDHjcxYncO5A9M0+1uzblNwRUUgROuBuHTbj8amdpbIzmopuKF07yoxI3mZikcMOeQ2O/1qxpFtYiaK4l1SVG3AlNhXcc5G7PaoooFRZ4jhhcAZIAxGAQRx1yeeaW7uI4oTEjNJ8ygSE7gAc4H6Gsnd3sEIu7kal3b2zXUjxzxiRj5iNgiMZIz05HTHSqEFrDa3H21m81g5Kt1JyOuR/niq8U2bSXE0ETLgPuzwD3A/L9abHdMFVQwJwdzFeCPp+VTGTSsgdV7Jl/UdRupp0a8klmj5VNpPKnn8MVRt1ms9RZ9xdScqWGcr1/lSxM+3czhgrFQMcKD0NIsavaAySKskZO1cYx7UtepPxks5Nzl4oyxLN8xA3DHt2qS0jaWzZ3eYNuI5P3vT8Ov6VBHJNDEZ9ow7DBJ5GOh479qsCSRt80a70bLhS38XeiXkZ6xndEUSRw2kxYMgKFHbOScHIP6n8qh+xJZW3nLLG6yAEEIM4I5GRUa3ciw+cdmwFXbJ6c9wfrVuSO4e1861bGybEiMuBjjOfQdPzo97buUn0aKbuskwmWZgN20xr/ABHHH0qWWFoQlwsm1HG5l/uN3BA7io7iD7OiXFvs+zyZ3OGyw9gPqfrU3ki4txa/aFinVQyBs/OPr+dVawktCzFqkrQIzMC8ZBQjjI7ipY9Shm2tLvBB4HTcP8Aay4rWa3SKKabfwWKg9zkDn8P1pLvY1yjSRvFcldqrxskHtnpTVO7NI03LqbjRSTRP5KyF0i3DuCAcn68A1BNFDJf/AGlod0skQRQo5A4yePwq/pWvXOm2zaLDHblXkXzhLEckAclWHIxzRYahHDrirb/Zw0TsUAweQeD6n6VinOPM2tvxLdNRjuZN9bXccpuLmBY4Qg2bXy7HPH6AVlxq2oZadgGR90TAEA/3c+nvmt5y1/KiXXmfMxYJGOSc9SensB9ahnuJgipJHDFCpI8kthvYn9PWtudtvuZ1G3IIIZmYTfZ/LjOVeN8c+4HcdKpS21naW0rLGzQ4MpdCd5bOMH1/Sr32aTz23ybnJG0sSCBjpg8cU0+Wxd/MB+6xG08rnn6H3rFT5XboKKlGaK+gX1taw+TNvlhuMb97fNt7/l1zV/XbCzkSO6a5kZMkRhZAqgAcZHf65rJmeeza5uEg82EqV6fPg44BPOOarSatZ2cEOnXc8hEgDZkHyxf4+/0q3RlKfNA7VqmpfJ9jWW4dp2b7JsYj5ivJYZwTzWtFJHJLEAZIYkUCJnUFcdMn16Y/GuEs1WPVY47ie4e3fJBj+YqPpkcV2lhp0Nx5qxSR/ZgQ0ZMu9iMcqQcFT/nmrdNU2tS6MHHW49rGOC4YztcRuM7dqgR9cgDpUUbvcW5itd4xuJSfgqPUDPPetmSP/iWJHHdO8cYyAr7sfTPX61mhYYImm85y0i8LGoG73JPOea0VRWVzp9uox1ZzbwNvO2ePGeOv+FFbiy2u0ZkcHHQquRRVfWY9jH6zR8yoNKkRILj7bEZHVtyg5Mag8Bl6kk/06U+NbWKcxwlxIUHmbuxPv3OaJRAsAUqEl6rIM5bPb9OtVrMozDzY/Ml5UH+8cHr9K55Tunc4ZNL3WQX8pnEUjM0knzBmPCgjHX9aS380RCUpI8a/wnqScYq1HFCkYR980mC2wDoew/lTI83D+SjZK5HGC319P0pX0Ivqg1CSae0juYW8kgBWL5IYg9QKILa82SCZXmww+8AEJI5579/wFQwyLOHjeSON45CvvnpyT361ZmlutluNjSqnCg9Mngj8s1aVtDohyJkOnyMYruFIkMKlX85eW54GPbnp7VYtrVPIMDXMgLEZjc8g5yRn2Gc0G4h+zzW8cbIioY2AGBnOf6frVe/vGkkPlxZEjEks2AD+HbtWbbm9rHNOpeQ/Fu2oKtryqNw2CxAwQOT3znintdiN2WISRxgne7KfmJ7Co7lpJAggkaIKoMrKcg9enp2rGnv4ftKW3mSDOdzOduT1BI/pXVSw8qy5uh0U6Tre9JnQWk93dX0Gnx27MzskMMPXnPGM1f1bTTourRw3Ekpkc7ZWMiuC4HQEcY56VhabZz3WzMkcBQbkWV8Fh2A98VdlvEneKGZvM8htsLQvle2Qfy4xXM4SVTyI5HTT0OP8TWvnO91bSSeUz/NGWwB/k9qNHtRa6a91wtz92AAFiSepxW5d2JuUvQpWM20vyxuODn+oHNZa6HqMaXJP7qzAZWlLhTKTxhAe3Oa9ihiU4OLexvQrPVyMprq/mlRbGZnuJU2nyiNwA7YHSpR4d1y1mS8ukO7OWbJLD6//AF67M2HhHRobS2d4kuJULiaJm89Tt4LHoASent05qSwCSWSK+oSNIsZ+bPDAHp04bn26VTxnMvdVl6HWoxbfMzjptUurGRkhQxkPgLt2ljWvp+kXF44i1Im2G4NJG4IbeBgcds9M+9MvGxfL9haN5Y/3gkkX50Htzxxmrt48Wm/ZNl1vluJczZTJVT7+/FZ166cVFbmc2kmmytqX9lR6iiWAIeNyrxOvUjA69x1P41urqUdkmm29mXZ97uSqjcAwwRn0/wAisa+a2kaGHTYZGYl3lkd+N3Q49v8AGtR7NZrDfNIgmiTCOgwSQByccHBzXn1uWdnI5J1ItprQvXWl2dtpbyRfvLskmfzGAQNn5CO5PHNc5Za9JY3gljNsAh3AICRkHod307Ypuj/bLS3tm1iW6ktLhHa3GzbuUscnnqM56U2C2sruR1tU3mV8GMruK+rDH0qqcY03JT95dyXVUZNPU2Q82oS+TYoTIcvIOgCDBOT6Ul7p+mxBZZb4ykxhpMx5wd3QVgw6xcyXNpp0e2NNuxnKDJOfX8a7K88NObO5jVXiNrlWJbhwBnIz39/1oVBRRrhsMp05O2pzFrbwLI88xndFIEaxr82Fbgk+pAHT0qYLJqV/JqV0ht+Qu3cSNueeDnOOB1rHmN+8iKskEaqCq7yc4HU46E1LDG15DcLazbjAP3ahsA/3gfyzz0rVUn31MEpcns9jornXDpyJZ2MjKXjLDHJXb0ZR0X69Se9U9JjuNTdpbq7kX90WMh5KfX1bn8Ky/h/fPZ65aXN1pRvooiSyTQmSN4sHIbHTrwfXFdNq2vQXbNcWOgwaXbTMfstjEWYLngsT6n06egrnqRnCfs0r+ehDhKMfi1QumWMMl9ZaTpdmJnuZR5RlYIhYdAzHp0Jx7d65u+hn1PxTdW8Nq1vI0vlMpc4iw20u7Hp3Jqw32qbSIo7iC6chyItq8g56k/41uWS3kNrFD9ogVUOSu37oJ6M38R7knpjjGacbwk5b/wBf1/mbUYRcfee27NjxF4NsPDEsdpDrKXjuu5ZFTKgDAC9funJOc89MVSmu9HttIn0rUtPmm1IsLi1kZMKmTx1OeRzn2qnZa5OsiPHd7poLnKTIpKIytnIB4znNJ8QfFFxrmtLcX0NuHgtlhDxHDOSSWyT3HHt9OazqU51Kqi1pve+zW3yDmpRTUHfytuVt2sXTOt1aCW3JKllZWQD1X1H0qebUI9KS81DfbxwyREpEh+fJwAc9s+me9ZU8mo2sUM3Epa38xPl5A7Nnpng8H0rIN5NqcHCrFDa/JAWA5zyAexPGa66cOf0RzKh1ehqaMtxKks6RBpypIDMNic96yp4SLo3UwDK0mTskA3Ek8D2GDzjjvUMc939k8qJSqK/zLGOXY5ycjrgc1ZuLGeGyaeTCmHgRSjEgJwRnPfjt610Knyv1N4Qk9ETzLZwxJdWYuPL8xQqs2VTnufxrrLdVvPDVvdXMkiO8kv2eSSL5JlzwN34VwGXR0hjWOQMA7o5G3dye3UDoTXYS61qd94ftdNZLlmU5WNWyiHGN4H3Rn1+tZV4SjyqPfV+R24eSpJpo0orJLrTBqcMYF5YBmVTGJFYL/snIPHtXE2D293pk0gWVHLsVkVenOcHsvXtXSQ6xqenacYrq4t2mYbsrkHbjkYI4xj9KoalZpPYr5cJLTYYeS20cgEk9j0FSpKN79eo8ViabSdytews9tbSwSJD+6MZVcANjj6c56UiW/wAsZlhO6PlEA+bOPXsPenJdfJKLuNU2PxFs4zjgdevzdarwm7M0sfmPGHcjCIXwMccCiV+h5rm2/dNS31CV9FaVNNt4phOBmPIwozuBB69uadp1tcatqK6fY2dxcXcrcRwRkuvvx256nissw3smmIrTJI52hgMKcgnv+Nb+kR3FmqXdtcmFg3lrMkm1wSpwuQcnOCOmKxqVOSMuTc1pYjlumvu3KC6De6xfy6JF5VmBN+/89ihBU/MfcjB9uKr6h4baK4mSM+csbKsbxuCHA4ODjHPUeme9XJFuL65gvDIU8uVEck4XAOSTn+voa3rPxjdf2cdLlt7WWDyODJaqz7tx+YHqDgjnvxUTr142cdV2NVU517xx8dzNC8ljNN5bKdwlgXeVwOBuHRa6KfxTqF1YtdXdnHMUZYllRiDIuAcsM8dvfmqmqNcTS29ysb26ysFTcMBlH3tvrzn8fpWdqbpDARbZREOeTnfzkn65x+VdEa0ZJXWposU4WijZ0O8N9mOfy5rWCNZY0iXDIRy2TnpnP8q0ptP0vWY0XMdlbKAwmU/Pu56jv715tPK8d480JnDo/wAzu/UE9MYqSx1y+t2eNAZDnknk+tdHsObVOx0U69NR5KiL3iTT47XNt9pivIyxKyI56A8cdupqLS9Hmm+d2DNySxOT0GD+lVZFhm3XEhuUYENIRg4B/uirQiWNPLWSSXI3RsXKkjGefXr0pTlKK5Ys8upP3nyGpdWzRakbSGMjID4Q52jHOT6ZzUq/aPMkUsUi8sOpLd89sfWo9Kv7RU+z3dqUDDy3Zec56j1qG4d1WdLcEhm2xgNu469PXArjV37slqQlrqTG48py0kjZBIVumw+mTUsTJd2/7xTj7xPPD9aiglEltDDcKDIzHCIu09PQHr6U61hgtZZxLKoVkIA3dT2Pr/k1TSS13K1vqOMMmfOj8xXjcFgTxz1GPrTbqdo3VooweTujbBVvTIqK1v5CskczkkDcCBwQP59qWR5DE21Cjk4BPBwahXT1M3duw++lXYIvLSM7BuC8gZ6DmqYm3XG12deCg9uM8VZnto5ET59jKAoSMEs2O1Zl2s4lxHtZVViQPbr19PWrjSViYrU0LWVmLRlmP91uzEdB+lW5ZnltdzsFJBxjuP8AOKj8N3VmkiyXEMT9BvkBymOyjoSa6PXrSGPRmkt7RlLlZGIXG5cYAA/zmpnCyOr6pJ03NGRbiP8As/f5hlm2/KTjB9MD8TUPlyC2jmVsMrbnQdFHbPtSQzL5KZaXqT0xgehpnmXayBl3b9w2qCTjnkVjFWZhC5bjhUSTM6CKJgGOSDkEjoe9TxF1llie4VnO77uSc9B+n1qk73KxlvLeQK4wMZUDOO/TPPFR6jm0jt4mVpZZI2eRweQvbI/z0p8rbCV00WprdYLdIeomfLCMZCNg8+xPHtUcslzENyoGkGF29wfw/wA4NUobiZpQVbKSICxzwpwRxVgZZQN6szEDPcf/AF6UlJPUFpqXYJjHZu93GjTE8gYwvHIBPem6akaSETLBJFIoKQSMAwHPY1XmeWGYL5TTQLgucjjPHAqSaR2VZGtWnAVtskgA+XuMipUdPUKdr2exqXNwkr/aFV7aNUKLvI3M2MAEemO/0qkLOIMsu/ckjiNmBwec8gj0/WmM8cka7YIo2XLAnLc44B9Pyp10JJLZNqqF2AhMEYb++Qf0HpVNW6nTNWUTUeeOxRIpHXzQdwKjKgdice9QDyVuBNewIZE4ywGDuxnn04FU3IksbfKwxysu0ty74HoffnirzWbNeJiZCu0pH1Jf/e9D2xWLjGLujOpSSu47ElxdQymVESNQp6Kc4+mafqWj3tnbpJe2N3ardR5iLLtD8cEeo6fnWTCHa8Vo4W8sfuywXAGeOfoavarqF4GS2uLySRLZAoV3yE9duff+VZS5uZcvzItFt3+RBo7DISeMncNp3DoB6+nNR6vpMEoSZYEmjYgRFs8/4nNFzc27IGy4XAxhT8zH7w96fDI0kKqYWYB/3QbgKT3xW69z3i1UlBK7H6Rp1la6wwvrQ3kbLtZHJcKfUHqDmprSKCO4aOCMKs/dycJ64z7VWullhZ9zyCYKVCxggqD1br3/AMfaq9pcLcWhdnUvbycsByVPf/GionJXFUk+XyZfEy2qR7ZpHkLnaoGBgGo7wyXK+bEx2oCwGTtAz2HpzSRWv2xdjXKqi7iobjbnGDnPsapG4vJLqC3tVzDsZWDdSc/MRjOfUelVCLtuOzaQ8G2YbmmkyeThj1oqq1vFk7onz35Ioosu4vYv+YTUryaWBJ3ZizjHLE46etS28nkxRTMvmSElSxOOxoorSUVYK6Tg7kUbyXTtGreUSD8yjnpT5QtvfRQhQXXAEg4PK80UVmuxg9GrCXoX7eFAxwrcAd605pMTw2+G2sA4+boSP1ooqpJWRra1itfqtzqlvZxxxwI5EZKrknIySfU1DexGCTyWcuCCwPTGMj+lFFZ7NIya0bMLVdUmsNMBhRC8zjLNzgc9PxqTyoWtN8kavMsIZnP8eRnGOw5oor3qEUqUfmethtKeg5tQ22bT29vHC0EeFAyQxLYy3rjNXvCIj06G8vo4xJIshVAx4AzkCiivPr/A/X/I46zblInuRdJYvrM10ZnndiIyoAQ9cj8ax7SeS6uvJlYnCb92ckn3oopRitXYzqaPQdeW7SRy6l5iCS2kWRR5Yw3fB9Rxir1nbMWneGUxtHEWBIzwc4HXtmiis+d2t/XQiLd0Z9rKyIkWSyrICwJ+8SpOT68DH41dsrWG4eS8nDOWx8uR6Z9PwoorSW1zaklOT5jodS0yy0mGGZI3le5t4bklnI2FhkqMduKp6ZOmi31nrVvEWjjmErWxc4Yg5HzdRzRRXnUG6lN8+t9DWUVGU7Laxa+JuvSeJLy11KSAW48v5YlbOBnpnHTOT+NcNHLPIIrgSCMIzxBEXA4PB+vP6UUV3YKlCnQ5YrRbHMm5TnJ7ne2vhfR7LwcNXv4pr68cSNCwk8oQlOFwADkZ5PrXPXev6rqOlz6teXCvJkRBFXaMBT19e1FFXgJObqOTvaVj2vhpK3YxbZXjnaGWZ5og4OGPIyOx7VtWFutzby2v3IXjMaqOSnoQf5+tFFdKd9WcdOKcZXDR9SuLLS5/Lb5LcEKgAAIPUHjnNOu7t4plCxQkY80gpkAdlA/nnOaKK5+SPtG7bnNLSU2T+FLEa7qcunX1xO4WQBGZshRtLEbenYdMVoeKtbjF+dHsdPS3tlVFJkmeVixxlsk8fToKKKw3xbi9klp6luK+rt26IoahbJpekWzQs5ee7Rc54UN97j3pxtRZRxanbzSpP5+yPBGEG4g/XIooovovNs47uPK1uZ3ijUrhbM5bdJcGTc5647j3znrUUMaL4RtJWVWLSkdOnyg/40UV6NKEVTVkdGE9+C5tTU+Ht1cW11cFGTy/KEjoUBLcZwD1HU1Z8Z7ZtI/twqGuJ70mTf8ANwCcAHtRRXI2/rCNqej0KMdvDGft7xhlV2LxqApYAbuGxlfr70zWZmsdQuLiEZijMaiBiduGA7jB70UU4O6jf0/IFJ+y36k94ywM0yRruMeMkc49P1qkbye10WxbduUkDA+XGc45Hp+tFFKCTbT7nn4fXmuWruKK+uJbeZOTEWV1OCMYIqo00lmJnhYboU2KT9cf0ooqFq0jGO9jqbq202T4XWepzW1w+oyXAiWX7RhEBJJ+TH1796566iaCC2l3713qpQjqSM5ooriw17yX96R6eJilKFl0Ra1CGJbq5UKfLkkTamegJ6H+9+NMuoludbs7cfu/MnSLd1wM7c/lRRWzb5E/JikkrWN74z6D/wAIn4jtbG3vprmFrT7QokAG07iMDHuM/WvO4Jnnn3OxwTkgH/PpRRUZLOVXBU6k9W0TiYqNSSQ5y9xMELbV5J4znFIWVIJrWKONAkgO/HzMeOT+dFFemtNjJN8pDeyyQKbdXJTzDuz1I6/hyauWErNpyu2fvBRzyBk8fpRRTn8CY2veRfubGKNi2STsbGOOR3qSRPLigRSSfOMa55AIUHOO9FFYp3Vwe6GQ7/OaFpD98DcvHXufWm39rNbv5clx5yk/ICmNmOOOaKKIN2RrT1WpHaQhsW7NnzMruI6ZxyKuXLPFsDEOY0bdgYD4yBx+FFFTLdBCKaH3kaWunpOm4y3AXDZwYxjJA+vSt7wnodhNp1xPPGZZSSoJJAAPJ4GOfxooq56cvzOnDU4upqhy+GLWyheMzvL5wkjUkY2FTgN7/Ss2OS5k8KgGfAtQsRAB+dePfjr+lFFK7cNTtmrUpW7Gc6q8bMc52qeT69qLGeRpPLba29sZxRRXM1oz5+m/eLEUbzXd2UuJY2GN2CCrc+narOqxTTW90BPsYRghgnIHYD24ooqJSakjqxWkoW7GNBYJLY/aFYI3luxAXglT/WqcWpSNPHGI0BZdm4Dp1PSiiuumlK9+lyYpOLbOx0m1WDRkuvMkLtH5hXPy8Y4x+NT7oZYYre8tYrqNGeTa68Zx1A7UUV5yb57nPezQaHplrqV7ZWsqCNLiROYvlKAnBArZ+NvhS28C+I7eHSrq4a2uIjJHC7H91gAEZJJIOSfaiivQoxToybOiU5W36HM20KTQRI2Q5jGHB6Y54FV5t2EG89SWx1Yj/HNFFccX77RrS96nFs3JFEViscXENwuZEb5iSe+euaoI1pBey2bWSThiCWkbJ6Yx+tFFcULtO/n+ZytuxR1aMWd/FHHzBLKE8v8AujoCD6jPWlmmlt9VSyWRiwXcJSctz2oor03rTjfsdGKiuaK8irHcNfSXC3LSvIMhX8w8cdx3o0ZRG7opbbcRtvye4wQR/KiiqkraIl6fcaul26wyQ25Yuu/qQAcc8fTiq0yZvmUHiM/JkZ2844/KiisuZ2YR0k15Fd9UMTmPyWbYdufNYZxRRRXV7OPY05V2P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28" name="AutoShape 4" descr="data:image/jpg;base64,%20/9j/4AAQSkZJRgABAQEAYABgAAD/2wBDAAUDBAQEAwUEBAQFBQUGBwwIBwcHBw8LCwkMEQ8SEhEPERETFhwXExQaFRERGCEYGh0dHx8fExciJCIeJBweHx7/2wBDAQUFBQcGBw4ICA4eFBEUHh4eHh4eHh4eHh4eHh4eHh4eHh4eHh4eHh4eHh4eHh4eHh4eHh4eHh4eHh4eHh4eHh7/wAARCAG1Ap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1oO9PDPU22TP+pP5VYjs7h1BW3OK+gujx7FdJnUd6mS7cdc1KLG73Y+zt+VOk0u7AyYW/KpbiOzGfbGI70wzMx61JHpl4xH7lgCeuK1k8NXDIG8wDPrUuUENRbMiORy1WEZscda1V8OyheJBu9xT4/D8+4FmBFS6kO4+RmfDnOWNSbCzVvRaKqpg4PvU0WmqGG6s3ViUoMzba0GwMqncav2to24BgR+FasVqigcVYCqo6dK551jSNMrpYAgHfirsMaxoFWmM20ZB4oWUE9cVzycpI1VkPeNiPvE1Wlkljb7pwPSrZc0x/uk0ou24StuiJbzaPnUimNfqelRyyFuPLzVVkMmdq4atY049US5y7mlFeK3U05brLbay7a0lkPce9WxaSp0OaJQguoRnUZfD9zR5q5xVSMTYPBJp8EDsxaTj2rFwSNVOT2Lg6UUAYGKKzNwooooAKKCQBknFUdb1O20nTZb66J8uMZ2ryzHsB7k0m0ldjSu7ItzSxwxtJLIkaKMlmOAB7muUv/iF4dhvorK0uG1CZpNrC3GQg7knpx6Zri/E2p3muu8l7cNHbR9LVG+RDj+L+8wz371nWksNhHt8hV3gKCeq9fyrzqmNd7QWh3wwcUrzep6PbeOLCe1kmWzu1K5wrBcEeuc1JpfiqKRV+2Wv2ZmbHyvuAHYn/AAry6edLhJD/AMt0jK5z0NEl5d+ZFFH80uVZs8AADJ5+tZfXauho8HTZ7BJ4i09ZjErOxH3mVcgfX0psmqWsmHiuEKn3ryu215Y7swo8sMkiKxbPG4kgAj8KnF/507YZIn5SVQflLD+WexrWGOmnfQxlgYNanpMtxx83IPQ1RuZ1P3elchpmsXFhOLWRpGjPzKkhyCP9k/0rqYZLW7t1mic7W/SvZwWLjV0aszycVhZUtU7oglljIwetVZducqx+lWZrfn5Oah+zMRzivTVjgdyszkcUm7/aNTyW7Yziq0iMg5BqroLC+Y3rQsmW5NVJWf8AhHNRiZgcMMGrsI14p+cZqT7QB3rFFwRTXueankHc3Td8daable9YP2lvegTt1o5A5mbTXSkdaiaQseGrPtw0zY5qcq0dPlSC7ZJM5U8moWn44qN2OMmoi3NUhNsna4pDcc1XJWl3x9wSfrRYLskNwc0CRmPWomkQ/dwKRX55YYoAkYtnlqjkLAE7s0kjL1DZqLd1700ApZj0NNO/rmgh89OKY0h6NmmMMSE4BzU8UExwTwPekhmjj7dfWlmus8g0tRF2GKNVyzZqZZIl5FYv2hieMkVKnmP9KjlY7mo14vPNEV0mcnmqUcDEfeGanihIxu6+1JpArlpbiRm+ReDVu3WaQ5c7VqvF8owBU0fmycKpJrNj2LylF71PFPGvoTVFba443KRV2OxCoNz5NZuxcbj3ulA44qNroEfeNSRW8YOCNxq39nhXGIwDUaDszP8APJ6A1G00jHABNafkwqfuimARJ0UCnzBZmafNbOF6daY8M0g4ArSPJ+UAUKgzkt+VFw5TKFgrH5uT9KVNPjz/AKr9K10VF9zUgGegxRzMdjNg0uHdlowKtLYQDHykfiatilJzU3YyutnCvQtz/tVKIwo4dx+NLkUFhmkAm0/89HpHDgcTN+VKXWmM2aB3Iv3v/PdvyopdtFOwgFjDnlVP4VPHbxr/AAj8BT+KcCMUrsSsL5a46Cl2KR0pAeadmkMQIo7U9Tim5FFJgSqRT1P0qJeO9KZFU9MmpaGibrRtIGetQ/accbBikNy390VPKx3LHmKByMGmNPx0FVJZwfvEZqH7VGDznFUqYc1i403HK5pm7jgEVVNwh+7JxQLor8rYNacnkTzF5LggYqZZgykZrJaZSd2cfjSG5yvDCp9kmHNY1RKgBXHNTJ5axjC5zWJFMc53Z55q5DIVOd1TKkXGZqQsvTGKl3D1FZ3nq2PmwaZJcSbhtGT9ax9k2zRVbKxpGQCnBuKoRm4xvkXgdqSS/VfY+9L2T6Fe1tuaVFZsOoIx+Zh+FWUukc/LmplTkuhSqxZZoPSmCRcVXvNSsbOIy3d5BAg7u4FQ9NzRNSdkea/FH4gHwzrcWi32IEvVIimdtqspHr0/H865+e71XU7ttQ1HUvtlqoH2KJQAsYwPTqSQDk+lV/2kb7QPF3h2LRYLJr25M4EFyp2iNsdQ3U/QVy/hayuvDvhdLC3aaSSP78jAuTtGOBmvGxdVuTtK6PZwtJRgpONmdXEJLO18y6yyj5hkj53Pt6Vja7rsNnaSSSMrSAAIvct0HH0rm9U1jxHfv9l0vTbnbzuubgbct3OO1ZN/ZPp11H9ojF3eMA000mSFY+g7Yrgc2lsdPL3Os07VBbRRRyEPM3zMo5ycZwfarYvH8yJ2b5mRn2e5/rzmsDR4ltLW51bU8byMRIAfu46fof0pt7fTKwkZNs0a7lTuRnnH6007IVrs0rTVFe6vbOXBkSKOTn+X59KfrOqQ2FxHqPnFEnAiYnO3PYn+Wa4y9kuIL+8vBJuaaAIpB9G4P5VuXE811otnILcljnfCvIYMOeP1qrpis0dZp3iJbm28q4GJQ3Trzjgg10Hh/Vp7W5QcyW0vVvT3/WvI59L1KGANp4lkI+YRZyVx7itTwf4tYxva3CsJY2OUfgge9a0q0qbUuxlUoqaaPboNY0+4na3t762lmX78aSgsv1AqwJl/vZrxm18Lzal8QYPEmk6kbCMoGnjAGJW9179q9TRZ/K3sMgfeK9Aa+swWK9vC89D53G4RUGuR3NMTkE+lBlhdTuAzWPJO/TkVEZpAc5rv5DguajQws27P4VBe26yMNgxVMTsOrYp63L/3s1SixNk0NjtHz/MKeLOBptpxtFVxdSt0pyzSFstxRaQ9Cd7GPawjxn3qhJasvBwDWh5y7fvYqu8se7lqItoHYdZyLB8rDINTySxMM9D6VnXV0oT5KorcsSfmpqFwNWVkJqs4Ut1FZ73DZPzVH5xz1NaKNiOZF1+tQSbh90HNQ+cc9TR9oNOwcyJVjkPJOKXceRiot8jE4zQWcHk0rDTRYCYGSacMAVUMxHrR9owO9OzGpJE5kamPIMe9RfaCR0pu8n+GiwuYmggaRuWAFWPsqqOZKqrI3oRThIx9al3AtQwRhsl6uxiFQO9Z0cmOmKmjlC/eJNS0xmnG0fZRUwZey1nQ3A78VZjlzzWbRV0aERIP3ASauxM2Oy1lJK3HzVOsxHXNZyiUmbUflbMlufc0jSoP4qzI5ielRvMy+tRyMfMbEd0q8KAPele5XHXJNc+943akW5dvWn7MXOzce4A/iqB7gE1Sj82TrnFW4IxnlTmk0kHM2O88gYANOiZmOTnrUywruy/SnlV/hxUtorlYnmj+6aeJjjhcVEWIPSnAZFBRJ5pNN8zB5am7TSeWtIBTMMmjzCPek8taMbaAHFhQGWot/tTZHOPlFAFnNFUN83p+tFBPMjaCqOWyacGh6bWz9anMcJJOaiMK4O1qz5rmlhDNDH/Bk+9OFzAw5QD6VH5DkfdNNazk3ZwKLR7hqTFrduhINOCxED95UHksn3hxjrTZI3K/KwH407eYl6FsQxn7sw/GmSYjH3g3vWZJ5yZw1QNcyr1JpqHmS5pdDRll4yOPwqnNOyn7/FQG6ZutRGRHznNWo2JcrkjTAnlqa825dv61GUj65IpSiYwrc1ZJEzOvfNNE7HvTJxMudvIrNu7pbON5rhwiqMnNKpUhShzSeg4U5VJcsdzSedgfmfH1NQXOow20Zaa4WPHqcCvGPHfxYitJngsl85V4J4xXkHiH4lanfEh7kovOFGQP/r189VzxybVCF/M+hoZDs60rH09qfxK0TTi3mXqB14PfNZcnxw8Pxkr+9cjqUX5fzOK+RLjxJctP5jTcf7XU1VbUrm+bdcyFIB0ToK5Pr2MerkkejHK8EtLNn2LafHTQZJQPmKf3s9K7Xw38RfDmtssNtqUSzkZETttJ+nY18ER6zbb9sEwJHY8HPt2qez1eeOcPFNLE4O4YkOc/StqeY4mD9/VEzyfCVFam2n95+j9tqTEY3U+aaF4yDtJNfG/w8+N2uaBstdWl/tHT+BtlbEkf0Y/yNe++FPiV4Y8SW6NZ6jGsjdYpG2sD6V69DGUKvkzwsVluIodOZd0ejQzW8J+VQT71aa4wM8ZPpXMxXcJAfeNvrniuZ8VfEC207/R9NH2m4ztB6qD/AFrTF4qhho81SX+Zz4bC18RPlpxOv8beKl8P6OZIgsl5KdsCN6/3iPQV49p8VzdajPcahfSXU93J5pRpCRH/ALo6KKzfEetXF3Os19cGW4f75PRAMEjH0o8K3uo6g6XFmkRVc7oW6sOo56Zx/OvkK+Oli62mkex9Zh8AsJR7y7/5HZp4ZQ3djfNK0kdpuKxAfeJ6Hn6mtW8ggSHayqshGACQoH1NJYxXTKHliYMBnAb7v4ngVZksbSIGe4Ds+OfMbfj8K12Whk5PqYtxG0UZaOSziP8AfkOa565tnecyS3Gns2fvLnP4Z/xrorueOd9itDIpOPLaID8qpTWVpHlpoFWM9Vbp+dZPUaZyniHRr3UPLt45n8gHdIVXluc4FJLoDXNuZHYpMuCq9TgE1u6p4lt7LbBa6fnLbSVJzSiK6a2+1WMrGYktiQZC+ox6VMOVyaRUm1FHE3WmXkNwkNvDDJH2DA8H1/8ArVPbW9/LqZi+8nA24wq4GMYFdfDqth9ojt5tPuDckAvJHFuRCT0z1rRSCKQtKI/KB5JK4GB3p+zTe4Ko7aox7SO7idYlvPLXouE5b8OgFaF1otnfzJ9otUedBnz0AB/GrFsnmqWWN2j7PIdufoKs2E9x5m0qYYh+Ga1i7aGb11K82nRJZssczRlMElQPzB9aq2niyGCVrOKaQgP8wDbST0/GtC9aaQPsV13KSD059D6g+9eA3t/Jp2vXV1GzxyxyHCHG0AHnB7ioxE5Rj7pthaaqNpn0XZ6vHOVmLRzRkY2njH5d6vQ/Y7wkC5W2k3fKjn5SP97/ABryjw3rSTRx3UQwso3OgP6j6V00d+skazRHKEdRRh83xFDaQYnK6FVao7SbSrhF3YLp/fQ7l/MVXMEiEA5xWDp+u3lhcb7W4aM46BuD+BrsdG8TaXqxWPVLdIZjx50QwCfcV7+F4ijU92orM8LE5JKCvB3RSjhKjLE0kjqgrM+JHjbw94UJto72DULs/dgjb5l/3u1eL6/8WdQvBJ5Ki3DcKo/lXXVzujDRJtmWHyPEVtdEu57e1yrdJF56c1E8zMPl5+lfNkXxK1tZSrzIhJ6dmx7/AIiul0b4mamoQbo5Fzkq+AT+PeuN8Qcr96Gh3vh120krnsz+YR3pBH/tEVymg+PrO92mdVjz1O8EV2lnd2N3CjxyRncOMNXoYXPcPW0vY83E5NXo62IFt9wyGNO+zADlq2bXTJLhcwgEeuafJod0qFinTsK9SOIhLVM8uVGUXqjAMBx98UhiK/xCtB7WRGwYpP8AvmomtpP7pFaOqluyFSb2RUBK9DS4kYZ61QvNQlt9WNmlk0sYjDeaOhb+7W3AI3iVvLYEjp3FclPMKFWbhGWqOyrgK1KCnKOjKDK2fu05U9avhU/55tSbVByIW/KuvmOPkRUWLIpwgParaq0h4ib8qsJbO3/LNqTnYpRRm+Tt6qacqr025rVjsNx+csB3qdbO1iIbGfrUe0Q+UyIoWf7kJP4VaXT5SMkAfjV+R4wMIdvtUfm/U0nOT2DQq/YZf4WFSx2VwMVYSVv7pFTRC4kPyo2PWpcn1DlRHFDMvUVZWNsDdin+TPjt+dRSRSA8tU8w7DzE5/5aKKb9nY/ekqLy5QMjJqRd/bOaLgILZc8nNSpCg+7gVHIZV7VAZZvSizYmasbKijkE1KlxtXGB9axlkmz71YWK6ZdwU4qXEabNXzNy8vSCWMHG7NUIILmR8YI+taCWOF5Yk1m7LqWuZgJM9FJqZenpRFb7T979Km8vtUOSLUWRGo2kwehIq15dHl+wpcw+VlZHDetOK7j0qwFHoKTb7UcwcpXMeOwppi5q1t9qNtHMw5WU/Loq1haKOZhykcU3mMCG4+taETRquchjXIW935f8RrQt77efmarlTZnGobst4ScLxUfnSHndVJJVI4cU7dn+MAVCii+YtfaWB5OcUhvFPVQaovIclevuKqySMp96tQuS5GjK8bHglc+9QSRox5aqBn96ctwxHX86rkaJ5kTzWwQBs5BqIpjpTZbj5RzVb7UBkbsCqUWS2WSsm37pxUDuyHgHj2qRdQYgBTin/bFwdyqc9eKauugtCqZ2b61438dvFM1nAbCFuSDnnFe0O8bxM0YQN9K+Yf2j7addUNxIzBDnmvn+IJy9nGK2b1PfyCEHWcn0R45qWpSySszSkHPzZAxWTLLC+TuUOeuVI/WqtzdRSSYDDGe9Z966hCqnL+oPT8q8+hh9lse5WrrfcsXDNE+Y1JI67h1qtPdXErCN8gdCM1R3TqQfMf8AOkE8yjDAEe9enTocu+p5k8RfyL1xEyKJF+4TjcBnFPt5pgvExI9uKht5JriBljY+6+tQJFIzcsR9DT5VJNSY+dpqUVozdtrryiGZgWHQda3dD1i8hlEguGRB/CMD864yAYcKrZrSiuFEZxyOgGeprjr0EjvoYhvc9o0L4jaqlqtv9rkktxz874rpI/FVvLE8yMkkxXhgeQe49q8Ds77yQzEjgDHv7Vtabr5msnTGyUHcuPTpivIr4O75kejTrxPRJtbZ7C5uHLMZG8qNe57nH6CvWvhPp8suh2zSlo2TJwfvEkZOfzxjtivGfBkAkvbeGS33C3TcA5GS7HP6k/pX0H4dmm06ztWFoSTjenQ89fxqMPTXMzPG1PdR2tpa7bdMs5Uc7Rxk1S1RQ45AX/gVWGubuBQ/ljy8ZAbriq73K3e5yAh9PX8K6mtbHmJ3dzMisI5XyGYfRulP8iRs26EXIzg/Lz+NOd/sjE+WOfqB/wDWqGaVXidmXywRyyZ6f1pxQ5Mq3mgWYO5miMv93OQvtVG/McdrHbyNKjb1YlW4A9PpTriERIZrS4KY6hyf61jy3F7JfOl0n7oIuHC4PJzWcvdewK7W5oeHF2WzMjvI5cnn09ya0PM86ZoXuC7PyxB+4g7fU1RsmnjXy7WGM22TkMmP/r1vW9nbSIZYdiyc71LfN+VaLVA9HqSxi2mzlY9kYGBjiicQOv3s4/i8sjA9M9Kz01GwTVjogZzcgB3Xy22jjIG7GCeela6b24TyuOBkHNN6oWpVT5SY0YlT03LkE15R418P2sd1dMyfv5HaSInlUJ6qp716R4r1q60WGIwaFPqLyNtEcbBQp7Hd6Vj/ABTWSfT7W5t7BvJQh5TtyVz29ciprQcoaGmHnyVF5nj2jXwtCbdC0bwtuKEEbM9R/Kuw0PWYLhzLFP5Df8tFJ+R/f61yXi+1FrNFfwPJKs67XOOBxwfrXCWviGS1sACxBRyXyPfgV5vsXUvY9fnS3PddV8UaRZW7O7Fpv4U4Az/SuD8T/EO7lV7fTWFsrDBKnk9utef3WuPf5lZzuwMZ4I+n5YrE1G/3S71Y9Cc+hxXXh8G1rLcznOC+E09Q1tvtCrcOz+Zlg5OT16ZrHvtUke3eESHzA2UP05rJmu3kJDHO1zgH3pxj3rE+WZT69q9FUVHWRxyrylpEtQ6tJMo3IMg9Oefaren6lIgJDfI3VT2PqKwm2QgtvAOcE9qsW+pWSgh/MfB/hXqKqrRTV4rQyp1mn771OwsNTlVPldQScnMgH9K3tF8aX1ncosN1O5U9FPA+vYV5umpPcPi1hKegHpVp3uIwJOd/Q8Vw1cKtmjrhXvqtj7D+EvxDk1SFbW8MUcwHGDnIr0p9Yu5B+7ki+m2vib4da9Pa6zbHcchxwTX1Jb6kJLeGdWdfMUHaRmsYYuvTvTcnoZVMFRcudRWp09zctcOBcGF8dRnFQGYL1gicezYrOS9jkAWSYEkcbx1/GonJ52ybfbO5al15S3ZUaUYqyRbuTBywhdW65DD/AAqgb6KBgwMgboMtVO4WRSTuKH1z8pqhKk0h/egg9BtPBrnnWkndGqpprU6SPxJHHgTRIeOobp+lTQ+JLSV9rKyDs2BiuGuhdQ/fycdM8VmXd+0OGPHuW610086xdNr3vvOWeU4ap9k9djuUlTdHKrD27U9ZJG4VifpXlmi+IZLeVTHINy/wsPlYehr1fRNVsdQ02O6tiqE8MndW7ivqsszeOMXLJWkfNZjlksI7rWIiLdMDhXx7ipBbTNjfxU7XUnPOagF0xPJxXr3keXdFyHS0kTc+KmGnRRkAKtVIL5s9M+9OmvCD3qLSvuVdGimnwY3ZXPf2p5SJRgMMCshbyU/dzT43dj8zYpcj6sOZGjuhHHU0KI2PK4qqp2j5WBpy5P8Ay0pWC5aaCEigW8ecLg1HFHuODMauQwhf4ic1DlbqVFXK32VN2GGc0h0+Ek4WtARL7Zpx2qf61HtGXyIoRafCvOOauJEq9KkGzHUU1mC5x6Uc7e47LoKFUUuRntWY73UkpVAc5pRb32CSwH41XKu5N32NFnRRywppljx94VmzW823/Xrn0zVKZJwOHB/GqUE+onNrobf2qPdjPFNa8iBxmucDXHmYLAVbgkt4xl2Ej+/aqdKxHtG2bsMySjK/jUlYtveKv3OBVv7aNgyRmocGi1JF4kDqaYZEx94VQe9GwgntVKSTc3yuce9Cg2DmbHmrRWRz/wA9BRVez8xe08jNm0+4Q5V0b8aiAmib50I981iS+M9PEhVVuWHY4FWrfxLpNwo3XhjPcOldfJNLVHNzwfU24Z5dudpxTzcSY/iFZ6a1o6rj+0ofzqx/amlEBTfW53dDvqGmuhSmi1HdMB3pftDuQNu6mp9mcfIQw9Qc0seyM7lGDSsVckSNy21kK59RT2s5ieFJpPtjHvk1ajvNoHNQ3JDSizIufOgcq6FfqKqSSjuB+ddJLNFcoUlUEYrG1KyhiP7s8ntVwqLaQpRM83JHAYCmNPJ/eB/GoJofmPzEVDt2H/WGulJGReS4mHT+deUftCaFqOraWJ7eNWRFO71r0sMv95vxp1z5M1q0Mi71Ycg1wZjgVi6fLsztwOMeEq86Vz4E1LT2t7hkcYIODxVUxIuduCa+hPjL8MnAl1XRonkXlnjVckfTFeCXNvcWszJNEyMP4SMGvm2qtKXs6mjR9ZCdKtH2lPYoSwgDcRVF+pXb+NadwzHapH4dKhMBWP7vNdNOrZe8YVaLk/dG6THcLdpJDBK6bhkhSRitnWrFfsi3lou3cP3kf90jqR7V6dYWKX3hXTrmOKMLJbJwoxyBg/qDXLXulMyXFuqsJI33J9DXixzVVazbVraHfTwNqbje9zz2NtuT3xT1kYsBmrusafNbSnKFB1G0cH6VlK2wn1r3qco1o80TzJqVJ2kX2m42g8D9altrpre5R1PI7e9Z0RZjk4A64pzsVdT3PNDpK1g9tLc+gPhYbrWJ7OJUCyzz/My9cDuc/U/lXtHijXk0g29lpLI/kldzsc5x1H+Jrxn4DzNHp813BtDi32Ic/d3NyR+Ga6i+ul3nc4Cn+I9eK+Tr1pUm4R7nvQpKs05dEet2/iX+01CJCoXb948898eta6siwqd0atjmvKvAlmbnVlud88qIMIpJwB64HFelX8lvHD0V2Qdh3rupSco8zPOqwVOfKht5cs1zsb7oH3wP0IqQW1u0KZjhdmbg5/pjFUbdkmQO67CeMBq0YVKRfwEdCC3J+laQMZAQBmFFgd8ZVmXg/Wse6cM5i1Sx8redokgXKnFaUjJvGDu25PTnOKqPfajayYNn9uRz908FR9aqTuKNyxbXSwQCOy0lpVU5LPx+NWIFaad7toTbNkZ9KLKbVZ38682WVsDuSFBlj9TVqKRrqeSMOSuDlj2ogrg2V5rZDOtzEAWbrIVq1FCyAMJCX9NvU1GzMhO2Z9p6LnIq1ap+5L7juPTJ707a3E5aEsKhkPn/ACkc5P8AhXEeONG1PUtBvFe4SRop2mgSIbAIx0Trycdz+ldlNm5ZsqrIAPmBzz7jNcH4x8YDRNZhsp4C1tIhJdf4fwqZySj72xVKLcly7nj2p3E50dY3jLsik4B6/UevSvHNbuw15NFH8qtLuYHtxX0T4yubHWNG36fZ/Y7iAZXBBMi+h9a+X9TnZ9XmY/8APUg/yqMupqU5Wd0jsxlVxirqxfhuiYyvdeR7jvVO4mOS3Yj5qgDFJCfxpUZS/wAxwD36ivV9kou5y+2co2EMZlO5ecg80Ir7QPtQiGfmBJB/SrlqBDJ5ZAO/kEd/aq2tQtCqg4+bP86aqXkoClTtDmK2pzQMsdvaZaNeWkbq7f4UlvCWTCtj680QxhlGRU9tthf95uYdsCnKfLHljuRGm5S5pbCRwSRsQW2kcg4rUs7pipjuf3q9AS/I/CnmKN4RIu7kfnUtjavPKFHlkH2wa8+rW51eR306PL8J0fw9tlvvEVvDH5nLg4I4r6jsLqAxC2jkVZYlAKueteQfCfSYdJha/u4CJMYjY4yc121oobUTcwyl0c4KHqPfFeLWq80m0dihpbsdVPNBMTDJ+6m646Z9xVT7Xe2svLZUcg+1RXuntcW4kjkZmUHaQecelZlvqVxZO1vdIZYzxtcdD7GsJt3uyoxTWh1dlrEM8ixyquGHUdD+FLfwwwyj5iiP93d0P41zitAw862Y9fnRxgqa04NTXyhDKhkj/usM1Sm5K0iHGz0HXMcw4++vZW7/AI1k3enxzZZ1aPPTPrXTW6xyR+ZbtviOMxk8r9P8Kdc28csJdSNvcH/Ck6FxqrZnmWu2NzaoGjLZBxmrvwv8Q3Vvqxs53cxy8HcejDoa3db0stG/lgkYyFJzn6VyIh+zuXRdro3PrkVeHrzw1RTjugr0o4mk4SPcYrwtGGVtwbuKTzSx5P61w+g6y9tfJZzMfJnAaPPYkZrq4bkZ6Z/Cv0fLsZHGUedKzWjPz/H4V4WryPbdGpEyAY3EGr9oI8Eu+TWPDcZIypP4Vs2s1soGIfm75rpqXRyok2qT8gP5VPHbTMN3lkCm/bI1b5Y8n0A4q3aX0jHbIgVfWsG5JFpK+rCKzfbkqM/WpEtZN2MKB6jmntfKpxtU1Gt42SOCDWd5mnuolHkQk78k+tPN5CwwGA+lZ7srZy3XrSLZ278tMR+PNPlXUV3fQvPeQoPU+5qCTU0YbTiq82mxbBtuJB7k0lvp9vHIGkmdwKa5EribmXbZ5JDuVSFx3ptxJNHlSTz3qW4uooECRenB9KjWeO4j2uCT7VPnYrTa+pBFctG/zNVlbxW+V2JB/Ss2YbpG8sEAdqgZJge9acsWRzNGhdFS3ytxVOVZMHacgVFifHOcVGzPFywbNaKNluS9Rjh+rAiqk7sjEbTVl5iVz8x/Cq8i3Ei/LGcetbQ8zOQyG8Ktgk4q0t6Gx82Kht9MuJRvYhRUkmmyD7u0npRKVO+40pCyXaZ5kqCS+Af5Xz71W1FLfT4POv7u2t09XkAqlpOpaPqYdtO1CG5EZ+Yx80lKne1xPmNT7f8A71FcldeNdBt7mWB7j5o3KHjuDiiqvArkmcjHcpuxkipjIW5+U1y0d7Kv8X5irMOpyqckA17DoPoeKq3RnSRklDiPPemmaPftwVYdRWRFrETKBIjqw7g8EUs15DLgpITg9T6VmqUuqKdZW0N+yv5rW43xXUkZXkYauy0nxlayQhL7csg4LquQ3v7V5aJc4IbNSwXckb5VufcdaieG5kXDFOLPUL3xhp8Kg26vM3cY24rHufHWociK1jRexOTXFPdO7FtqjPoKWG8Zcgnr+lTHCxS1Q5Ypy6nZ2vjq+XHmxRMO+MitBfHEcufMtW49Hrz9brazcKRjjIponw3y4GT07U3hYPoL61JLc7m58VtNJtgt1VccFjzVK58RXagEJEPXrXKrdMpJ3gU6S580LxyOuO9NYdLZC+strfU6X/hIJGHMS574NRnXroyfKqY7LXNtIw+7kDvTHutpLGTAqvYon28u51I113JSW33D2NefePvAel+I2a5skFleN19G/Kt6G6ywIYHIqYXDDlcgg+tcuKy+liI8s0deEzKrhp80GfO3iHwNqeh3BFxsJz1UFqyPsin5ZBjHrX01qMNlq8P2e+jyMcEda828b+BRbAyWSsU68cmvhswwVfBy9/4T7/LcwoY2PuO0uwvwnuLW88KjTpJk+0Wkzr5ZYBvLJypA9OSPwrY1jQFF55qADcuOB3rxy+0ae3lDTxMAWwD0PWkstS1OzlWOK/u0UH7ombGe3Ga+aq5W51ZVadS1+lv+CetCrOGjR6PqPhm3vIWWSM7x7dfevGta082ep3Nmw5ikK5/lXZDxHr0chVNRuGxnG8g5HbqK5u5+03t9LcXLvLNI2Wdhgn0r0Msp1sNKXtJXRz4qKrWsjFRW37duAvX60JazXN2kUS7nc4Ue/pW9ZaZIXJZSfmAPvmui8NaA0PxCsrV1O3O5jjocHFe4q92klucEsMras7r4MWN5p/g7UFu4ZIphKI9pPOMbh+jCtC5kDExvncWGz2Fb4uJEEsNnHEY1Y7kThwc8kjvWHqdwJBkW6iQ4AGemTXzOK96vJ+Z7GFfLTSN/4fauLDUUE10RbyrhgG+6+eo+vNelxXEOoZS1kWZR1y3P5CvBxcKhMasUkA3Ctvw74kubC7ilmuJJApw3JyD68nvxWtGtb3ZGWJw/M+eO57FHEYwdy4z6AAfX1qzb7l+aQ/u1Gfm4H0FV7SZdUhiuIJCocZB9f8KluLSWOWJUkYs3VT0Neh00PL6l6xAZmnVUx91Rn71aI+043liq5Hy7RxVXTrNlCmXsOFI4rQjkZTtijYt/eU4A/E1oiHcgZomcRyW0zDcTvPTpzUV7bJDEI7diwYjcOn4VOb3dObeWYFmH8JH+fSnzeYhdgzKjADLHpx1paMNVYiCYgEfTjGOmaSFZIkIlXCnoV7VRMbDMxJkXGASev6U6dzsAWZ4l6soYk/pRqMl1PULWG1d3lKqqlnfI4A+teCeONeh1TWDcwZeIcKDnO0V3fxR1Szg0mS2N23mTfKECHJH16AV4n9rVrqTonzbQT6Vx4qTdono4CmleozoNGuIyAQx2K/y+pB7YrwTxbaNaeJtRtVXaUuXxn3PFe06awWdJGLLjltoyWb0ArjPivBDcajDfLZiCaT5JBnJb0Y471WAq+xqO/UrG0/bR0exwixtI5U9T68VPDpdy4wMKmfvbhkVNPYsYd+MYAFQvDMtzjbu2gV6nt+Ze6zi9hbdGpothCZuJN5jB3P2X/wCvWPrM4udQcoP3aHag9AK25nks9HPmfK8nCovb3rm3Rs7lJ3VhQlzTc2zorK0FFI2NO08SIGIABHQ1NdaWyru5I9Kk0ESTxPwyyjGF9a7jwz4UvNYdeNq9DniuKtXdOTuzrp01KGxxGlabdSOkMUMkgJ+Urk/mK9e8H+DLWwsI7/VLUmQnjjpXY+GfC2maFCFihXz2HLnk1p3DL5Dq3T+If1rgrV5VCouMdInPeT9kui0Sh4QcFW7ehFTj5Tvjkw6EsCvqe1KRunePbjgZB6GqUmI7po1DxjdjHZh65rnR0HXW97JLYgsSsiru4/iHvUJEd7C1vclWOcJJ3B7A1mQ3TxAMXIHQZ65rVtLi3ki3ZRycEH3FD1MWuUZp/n2u6CUBmTgEnqKfeR7f3kL4DdVzyDVy58m7tG2LiVR+ftWVBNHs2SHjPX0ptWEpX1J7S+eD5o3G5fQnBra0vWlZ9soUq/8Anmuchtd4aWJ9yE856ioEkkMnoAeo7U4ycdUEoJnc38atEZrY7hjoe1chf2sdxK7wgJJ/ED3NX7LVGj2ZLEfdYd/xqPUDHNILmP5G6MOmRVTcZK5nC8WVp1a40q3uYx/pFoA6jv8AKeRXoDeNdCtY4vLiMpaNWIROFyM45rzi5uGsoWnXlY5MsB3U9az9RfyyjRn5CCF+navquGJQqYh0Z/aX4o+a4kjOGHVWP2X+DPTZ/HekupKWkpbPTaBWbeeOskizsUX3kb+grzxJmJ6mnNN6V9/HA0o9D4SWNrS6nZt431VjlPIjHstV5PF+su+WvGHsvArkhM3c0vmVp9Wp/wApm8RUe7O1t/G2qxlf3gkA67h1roNO8eWksipdW8kOerg5ANeViVh0NOWY96zng6UuhcMVUj1PZrjxdpMPAnMvugqCLx5pnmYeOYJ6jBryMTjB5PWnCZuoasll9Oxp9fqX0PdrXxFpN/DldRhjHUiRtppt3q2j28ZkfVoiPRWBrw37QfWke6CLud1UdiTWX9mxTvzaGqzGVtj2B/GmhxvtE80gHcJWXr3xW0PSrbzPJZVz1dgN30FeO+Jtb+xaVP8AZ54Fudvyq7dM8ZryzV9WvJzsvpxMVB5Dg815+OlSw3uxV2b0KtarreyPpux+NOk3szJBAuMZ3M+B9OaszfFKFV8wx2qoWKhjL39K+Q7zVHLosLAAgBSOMfhTJ9UvPsot2mYqvK+3qa82lmDtadNN+rOh0aj2mfY0XxGmkVGjtIGjznIbOatyfEKGTbu09hgYOHr5H8IeL9R0+Vo1m3xccSdh3wK9d8Pa9Z61btJbMwKHDKw5FevhKuFxLUbWl2OOtPEUfieh61/wnNoRzaSD8qvWfjDSJCFlkeMHrleleV+ZzS+aP7y/nXfLBUrGKxlRM9bvfG/h+x0+SZZ5pio4jSMlia8Q8ZfGDXvtF3b2ElvBA/yxsinenPqe9V/F2t2+n6bKrTx+dINqoDk4PU4rxnWJ4WuHaKd2iJGAy4Y18zm9qMlTpT166np4WtKrG8kdRr3ifUtR037Ld3pkdZDIWJO457deldfoHi9PDvw/26bfWa6hI3zDB8xR34xg/ia8aa8cn/VBm7BuTUjXTbSrOoOOVA4FeLGU4SuvvOnl2OmuPGWqSXEkn2y5O5yfv+/0orjfMtf9uit+ar/ManpUHiqOSdxLFsXaSvPJNVrrxZcxx5W3QHPBzniuMubqaIFgvymnQ3LzQ72xntxwa9SebY2UfiOT+zqKd7HXR+MJvIKyRoZMcEdM/SoZfF2oZG2OMDvjvXKC6AfChU9u5pZbpN+58Z6YrH+0cY/tsawVFa8p0aeJtX+8823ByAOAa2IPHLCIAxbpB154NcPFcFgr7kAPQZqeG+jVxkRt2HGM1MMxxcL8smVPB0Zbo6+08cXyXj+fApiI4Ve3407UPGV2zRvbr5QB+76/WuL1G6RkBjBz02jpUdjcNI5QkhFHJPamsyxfJ8ZLwNG+iOz/AOE61FUIMcRHZgP6UsPje7LxhnEgzljtxx6VyEkhGd21l7lRVVLnB4jOPSnHMsV/MH1Ol/KehzeOLguzJbosZU7QeefrTLH4gSRoYri1M0vZkOBXC+cchySqntUamMbykjEk8kccVazXFrVyJ+o0LfCekH4glMObD5O+5v61zuv+LbrVGxHIIIgchEP9a5hZuP8ASp/3fZScg+lIZLfzxNKgVSMYHSsKuPxNRNTk7Dhg6UHdI63QvF+oWsQgMkbRqMjeCST6VoXHj3UY7hvKijMPB5XjFcQNobchKn+FeopJZpH3JheQcZPNOOY4jlUYzY3hKTd2jqrnxxqFxIQJhErHKbO3tV7/AITjVNpFy64UBOQD9a8+RSluZBiOXHy5Pemi6uGDLIBv5DZPOazrTqVl78rnTRpqj/D0PTIta0fWGEctuFKrwfeqo8PaLNdsqTIXAycnpxmvP7eaVtrwqysOhzgfjU8l/eR7ss49Cuea86eAi3o7HsUc1rQjyvU7CTw9YrFvaddsbYJ9eKZH4dtfNDCRcDhuf8+lctYatfQDCtwwwRIc/jTzq0yja10x54wcgms/7PaduY2/tefVHRzW1pazIylOHzx6joK3LLULOK/h10IskskYjweOQeTXmEd9IkhV23jdnjpWjBfXNwRawjOOfYD1rpWHlSs77anLPMJzbutGrHeatrs+lzT6idRSGDzCwDDOOp4rJ0fxtZ+ItQMbR+RIzYLoMKT689CazJ9Nk1Pw/qFtMwmk8sOqjnBU5498ZrkvB1tLpl9dS3CyNEYsLsQtlgciuX2FOcJ6+8enh686jhKK93Y9OvpIwVaNgNr4J7jOarW1zPHKyIyNkdHHX/IrHur7OVclHk5w3HOP0qtBqTW95b3bncqk7lJ68Dj/AD6V53smevGrfRnvXwh8Ux3BbS9QjEEsY/dNkkOO4x2Ir0qW8hjuVYlivHPvXz98K3t5PGUMrXfkO/KxyniQnqAT3xj8q9u8wpeCJo1bLDO7lQPp3zXZTm/Zq55uIglVdjqLWRZ3iUBQpIZiDzipJprhphBDCWUZCgNy31PaorBo3xDBGIgudwWtEFEjwow56kdsmulK6ORuzKMFvNJKHljRSBuULkgnOCM+3H41FdM2wttTeCeQxbH4HpUt/qUklwlpaxsEC5aTsMdv8+lUrZ41una6/wBYcEZJGeB09abjZCTbHJdSSTNCIsLtzlh/So9Rby7Ys7Ivpjv+FRxXlq2pXEYAVxgHIz9K4r4k+IdR0lXW12xOQVibb1Pt781m5KMeYtRcpWRxXxWmury7eNIQPs/zLnq3GRXnKSNbRNPPGu+JMnI7k+lQa5q2oNcTPf3Mss7ElyXySfrWVf3YmtGjkkYRkBWcKcZ759a5OTnl6npKXs4cpLB49htbiS3jZFeQ7TOVzsB9PQVsppM2qoj3UhlbzQwOOqkV5TpOlTTaukLoWTzQM44bmvbtMby7SNAcOo4x6V0Y+nChyqJhgZTqczmjHj8Pq0JjZPmBwwot/BsrMXJC5wQcda61ZY3kU4+Yjg+tWYLj9xt+XGeDXj+1l3PU+Rxd14HeZgGbdnPPpVe18AMZCs4C47+tegrccY3c54NQS3G9SPMzzjpRGtU2uPRdDK0bwzpunBWk2yuP4VOc/wCFdRFqUVvZn7JGIxGPmI9K5m4uIrUqLq6EZyduRzx1+tbGmBTN5DKGLpuVsghgfSr5LrmZjKo27F2LxDIpgjuJWiaUsEeQqFJUZ/XmrtjraXdkkhIE2PmTuR/9auQ1JIbvX1gvY1UwQ7otpx1zk49+au6bbmzuknXBRk8skgFgOemOnNVVjDlXcxp8132OkvJIVaGRGwG9aW7ijnhBbjjgiqhAuLPYuWMeQuRzVqxmLWux1DH2FcTkdqZBpypHCbd3Py8fNzn8aWOR7divylc9qiMkbM/HzDt3qq8pJHQED5cetJyNLG+l88DBo8kZ3MPWi9eOQtJD0b5j9TXO291OkwLSZXHH19K0rW5tmk6iMZq4vQzceVl3Tb4wtgjjPOeD9K2vJhuCW2j5hwfUVy2pqtvIsqNuXqGHerWk61FwmSQO3pTukRKL3RcZTbzNuLbOh39quWURlBVW7VWvLyC8jDR43D3qvpVy0cgTeOvAHWkpLm8iWm436kmr2czWc8OcPsIH8xXE6zrsel+HZJp2JeJykYPPJBwP0r1EzRXkW1sBx0PpXk3xm0xrXSryf/llIFkUjswIB/nXpZdiJYbEwqU3s/z0POzGjHE4WdOS/panPaT40uWu4ZLjY0bAblUc13tnew3luk0JwHGcE8ivDdNheOzDgne33c8VrJe3Vu0CWly8cgbJO7gHFfa4XOq1GXLP3kfn2IwEJfBoexd6ea8vs/EWqSQN9ounHzFeD/Wnw63dQSrMtxIWX+FmJFenHiCnJ/Azl/s2dtz0zIpQR+Ga80l8QXty5MtyyA/3eAKr6l4nvY9qpP5iqBlhVPPaWtosn+zql9z1Ldltu7PHGKUsw7HFeTad4l1iLygJ90TsdpbBOPStKbXbyb715IMjscCoXEFK2sHcf9m1O56OJO/GK5T4jX6RWcNul1tkd/8AVLyT6fSuci8QXtjMBbzF8jlW5FYniXVJNQ1D7ZKgWRFCgqMc1ji85hWw7jFNSZrQwMoVE29Av7hnmU3N15kjep7DtWdc/ZYnzuMZJOcnIqldxyMDcstww65C8AUyeKXyEmjBkRxkqq9PrXz7et77nqxp2sNJ2AiHD5+82KmjaKMkFd2BnPTFQWem3clwqhJbZDy0jngD6VoNbQruja8DuTjJGB+FKVSCdr3LasSWUvnTrJHbvlR6da2NL1W4sTJPbSPEzEq+08ms/wC1f2aFijyMgktngiq7ajcT2z4wByVG0c1i/ivD7yeVSVmjsIvGF9PZ+QbwqOm7HzY+tU73xHqEkqkXU3HAwcfrXN2EKxxmS5Ul3H3V7ValdVh3MSoPTd6VlPFYlvl9o2vUyWHhF6Ic15Lcu8tzcEOO55yfrWZfXVvEV/eE4+/nkn6VDcGIr8zylN2QOg/+vVGWeQT+ZDCqqo4LUU6PPJtm8IFiKZp5maKOQZH33GMClinhh3qw8x+xY8VRfULttyrIm09eKqmW4P8AEg56kV2xw11ZlqBsfal9Y/8AvmiswSHA/eUUvq/mHIjakdmZQpIB6gnipDIxj2LgH25xWTJIVc5UnHYmnxyIY9xk2HpgCt/Z3NDRgjVZPNwzlepPNOljMhaUYBPJArIjK+YS0kgHbB61eW4ZUAVl299x5qJRaegC28rHMSqFA+8TVm3kMDFVjjkLHPPUVUSWOKDYdqqxzuJ70FwBuyWOMEjoKyleWhDL093Ds2TBUyeQF5zUBJt4iEYPuO7rwBVN5IZG+f5n7U5V8xSHyg9FqlBRGloWLe7k3blLEj+EGmTvJ9oSZi2Dk4PY024hmCK0blsDtS2szrJmRP3Y6hxyTV6bodhZrpiPmLHPao/O6kNj3qWaaKSRQm1G7he9RS/ZwhKFkcDPI4JpRa7E6E0bRSQNjc8gGAD60lmkluWa75JHRhkH2qpaykKYtgjDcs2eahuJEMgWSeSVVPJxjFXya2HZGq15EkAVgOT8oU9KXBljDRyDKkkA9QayX+z5jVWd8f5zUkkmAG3uFB9O9R7JL4RWLgnVY92wsQe47+9QtJLJjbgPn0xVcXq+UCck5609ppnDbW3MOCcdRWii10GkXYGnb91uPP3mNOW4ZAVyr7W5IPNZqLMOSzDA+6DTWnVX3Zbd3GcChwuxvU0PtId3SSQ7m6Z4xUKtIrHaU2huw61D5qSRHCR5x97PSm+cVjx5eCOjHrmhR7IEixN5gU5jXHfacGtbRd1rbi4mlb94MgZwMdvrWBZ/vL1GJDL1YZ7e9adzdXEsQWPbheAM44qKqb9wW7Ox8MXUhv22MqgoWRcc/wD166eHw/pN+kl4sL29x94mM/Jn6ds1534aufI1u2LSK5ZgjHrtzxXexXn2dnjbgdTzivnsbJ0Kqt1PospXPQ5Vumc/frHJFJaXq+TLDIwR+MHqFP41yt/FLBKd373n5WA4ArX8QXb3GsvD5R3gADDfeHWmWVm/nrBMfllBMeRna1Vz2d5HZGMmzqfCM0MK295JGA0bhgz/AMX0r3zRbh9U02B4blHdxuyRjP4189QaWID5s05ABwinAXPof8a9q8N3txbPp627QSMyqZVjkAIiwAWHHPOKyp3beuheJtZdz03w7Luie3usCcdwSN1a0qgoF2kEDGM4zXN+Zb2/l3ZlL7yFwvBBz1Pfit6I7YQd24HB4616FJ6Hl1EIIkQYBwuc/wCfwqhPLExMZAJUHay96vsCr7sghueKwb2eO2laOQsXfn5T0zWk37pEVqULjy7fUFDSfM5zyc5H+NecfHHWpj5Fnb+VGvJLHk56DArudTj8uWJo7swOPus43ZB9DXj3x+s5LPUbGVZXJuIy33c4ZT2PXv8ArXFO7TR10bc6ueMiS4mu5EZmDByWJrd0eNb7FrFGRFn5pT/FWNeJcPMyx4wD83qT3q3pOoNbyR2MhO2QbcgVpzWV4otqXMdQmn6bp90fsokknPy73Odo74HatCS4EJQnjseOhH/1qr2qDq/3kHX1qKXdP5i4JAwRnpXDKbqu8jsgnBGxDdhl3ZOVPStC2kJgLdcHkY6iud05i+0NjnIJ9cV0VjlYQyngjgjtiuSpGzOqEuZCh2DHBHHIPtUcW9SQME5JKnv7g1PkBmQqR6YPrUsTIoD7eF4+lK+gNGNqi2lxAtxPDKwtnz5Q6k1Hp2ofbllNnthmUHaJDgr6fUVr3VtB5hnjHLDnBrHutOhacyA4/iwvAzXTTqwtys550p3uiWwmuJXS6uCJJkG3cCG+bvir091NDFNI+4oqbwqjP4D3rNtYvKk24BRuuBjB7H61qSKl5bPFKMoymN/Xms6lWPP5F06LUTf0ObzBC33ty5Jq7cNH5pjDYB7D1rmNEuJ7KFYLpg0iMdjDjI961ru63oJUAD46+/vXNUjZ2RpC/UmmjZpN4GJMc8nJ96z7tTuX7ynrz/nmpVnMkAbzMsO2KXb5ke7jI9e1CiWnYoW8zCTb23cVekhYv/q8rnPXBFRJDGswLqSenXg+lXItrR/3cdBVRhoEpa6Fqz+z3FqLN1CuvAyfWsm7hktLgpnac5Uj+VEsvl3AdeDnHFaEksV9ErPgNjris3oOLKy3bBV25bjgelTWVzIs6sAdp6g1WlhKgFWGM4wWp9msgbAXIz8w/rmm0G50Ed0ySLICSp4IB5qHxfZrrnhq8sVAeVo8xEjgkcj/AAppIWDcWDHrgHBpIb6SORQwBRs4PvRSqypyTRjVpKpBo8QEce0CTCbSRg9jTwsG5VZlcYzu25H0FbvjfQ7+PxJdNZRoLadhLGcdMjkfnmsYeH9bEW7zBhuAa+iVackmpJXPiJ4Zwk4voV1aOZ38u48pVH3dh5PrSCOCQqsV1n2K8k+1aNr4Zv1dPOl27TllUYzW5HotohOySUOSMblB2n0+lV9bSbvIj2KXU5q9tUtn8m4k8iXbwjD9TUUVhbSRFZZMq38S8CulfQI2uXlu7iR33dSoOR6fSodR0NlQS2mG5IH7vqPTrSeLTVlLUPZ+hzjKtqDCYY4yDiOUNlfY091RWxJex5xkYHB+vtUv9iatPcGR40AHAJH3a1dO8P8A7n/TJiHB67dwI9PaiOIlG3PJB7HW5k2tmNpZ5FIb+NeFqKWaxsWLSKJmPQtyP/r10t14dWYAwzlYwcYEfX2qlN4LtJCA802R2UYFKeKhLSUtPIlwtuzjr/XkuCogLqM/cXofwqrcai74NujJ3OBgfhXd2vgbTY28xpJDz0JFXYfC2jou7ys59TSeMw0Nk2Cijzv/AISK+mgFu1uj4HcVlyzXkuSxG3PTHIr16Lw9ocTeYtmCQevFWTH4YkkNnB4bWIoAROTnfjrntWtPGUrScYbal8qPIJ768WKFY8Mg4wy5z+NXNM0+8mTzF+T5h2yB7Yr1iKx0td3l6bbjHqAcVIiQR8Rwxp6gKKxeYrlsoW+ZNoI8wmmuI7nyWjbaF+U7ep9ar2tprupTs1rpV5dxL1MULOPboK9k0nTl1LUUQRJ5SndKxQcLXbXvjS1trlNA0sRWxjjHlgLhORx074oo4lNP3Tow+GjUu3sfKerpqUN0treWc1tIMfJLGVI/MVC8B+2BfmkX7pwOK928Qzw3OpO+RNjALScnPfr71mPHGjKRbx/MM8IK2/tLk0UDGso05uEeh4tbafcG6K/Z5SmSAQpqa20q5mkLyWs+0dB5Zr2JiFIxGq59qfGHeQgKBxwDxS/tao9oGTnfWx5B/Z93202fHb93RXsWyT+6v50Vn/ak/wCX8Qu+x4hMx35Kgk+nWgfMMEEY7EV6K3wtvA7N/bFsD2ypqY/CydokVtYiB5yVXrXb/bGDX2/zOh05HmkRx9xm59VzSuuVKlG3ZzXpo+FUgh8tNXjV8/eMf6dada/ClY0fzdY3FlIOI+nv1rN51g/5/wAGT7NpnlzyAqF8vIHQZqZJwuPmVGPoOK9JHwpQkn+2Mr3zGB/WlX4SxhwTrLY6gbBS/tjBNay/BjVNnmM86sRtwzHhuMCn/al2hVBUfzr0+X4TwSSF/wC2SpPLBUHFPHwpsTs3axIoAwcIOaTznA2+L8A5Gjy/7SVwqsSBQ98SSZHLcYwa9Of4V2UuANacf8AFOHwl03b82szNk9doFL+2MD1f4ByXPKGvlJAVcD2o+1EqVKhs9yK9c/4VRouwI2sT+xAGf8809PhToP3f7Uum4xwB/hR/bmBXV/cxch5GLobSQWTjGe1QTyRHDLy3fPQ17O3wr0E/u/7Ru+BjoP8ACkT4TeH+d9/f49TtH9KX9v4FdX9xSgzxoXQVgSgBHJx6VJNfLtzExyexHFewSfCfQMALfag2AeBtPX8KIfhJ4eOFbUNSJ/4D/hS/t/APVt/cHsjxxJItpPA9eM0kdwYs7X3c8Yr2lvhN4bAUfbNRIAweF5/SnD4S+F8gtc6lg9gy/wCFT/rHgUuv3D9k+54m9xIc4faD6UishOXO76V7j/wqnwuo/wCYk3HQMBn36VInwt8Krjdb6ge4/fCj/WTB9E/u/wCCL2XmeGCZVOSTt9AOlNlmiYl48hsfxc17q3wt8J7ubW/A/wCu3Spovhb4Q5/0K6YHjLzn+lD4kwa1af4f5h7J9zwAXDJICpGcdaet1IqkL3PLDrivoAfCzwcRn+zpyf8Ar4apV+GfhFVwukntyZ3z/OpfE+CfR/h/mV7Jo8B067uIp1aL5CXByeehr1zxNG8MrOMDzQJFPqCAa6WH4c+E0badG98mZ/8AGrHjnSHc2ohiRbdIcFyclccAAd+K4MXmNDHtOkrW7nr5TJwlKPc830m3eTUnaSMCNRgOy4ye34Vv6ZYxyXSz3QH7obgo7kdM023gLWzQtt8xD8vHb6VZtEmdAXfMmduSeAO1Y3ue6lYWSwuNX1SEJCrRj5TI7jy0weTivXvCvh21jgt54fLSW2hwxjZiuCc4G76A1xHg+JhqMdqu0rtbeGGevQAf5xXrMBjh05s72UrsQ8DHGMcfjXVh/gucWLk+ZRHWPk6lqwhjUmJG3NtUqFye/auxELAKu87EG7APp0FUvCemC3sBO27zJjn5m5x2FbpjjU/IMvtJ9jXbTjaN2edUlrZGZLFMEdTLtJPXOMfSuZ1O3/09HyCSm3nPIH9a62XLHbIoXociszU0Xygw2jDYLMO9ayWhnHRmDdqrWyxyRx7WUqCvRT/SuN+JvhdNa0ZZME3VmxeMjkkFRkGu7mhYfvCSylumP5Vk61cKLaYtkEpjgZ496xSTWpcZuMk0fLF5p5s5mQjdznNVZ1WP5kUL8wHNbniiSRtVuBjBDkHHIOO9Z0Nv9qXymON2M4rz2nzHsaNXOg8LxC40ye4nDHoqnP4mq74tr/YANo+U/wC0D/hW9pVusGjFVGMHBHoawNS85rojBBPQ44PNZ2tKyNErxLUGE/djk54H09K2LWYCPy8gYNc2GeVojH8r9VOOh71rwsQxUkEYwaxqrZmlK92aDzMhAzkA5GamJkxuRgUJzg1ltLuCjcRjjIqeyncjaSAR+oqFpE0a1LMLEKRkemKqXEiqSdvB6+xq6qcNx1Oao3hySrrz61mmX0I4mHmMpHUZBqVJ/KCseuemaiQg/MuBt4IPcVVkm/eb8cZH40mrsEb8kbOJFXHTcMcEd/60JNIkK9ZAeozipkX54nVmDPGOvQ0bVUNHx3HpVtmRBBdKCV6c+lX47hV6K34+lZ7IiMxUDOeCOankkVoh9Oc01YRPJLtYblODninxH5jICRxnFZ8kwQBlJI7U6O+43EEjsM03tYaH3YZssu4r6elSWMzltnU+mcYFMWRbpW25BHbFUpZlTMJYxkjHvWe5aNpriAFhI25s5HOaYl/IW8vaI1/vbcVhWU6B/wB/liDgbj1q4wMmZsBB2UdaTVtBmqJdjKSxkPqBwKuIyyKUBCt27c1gm8CrsXKg8ZHUVDBqG2dd7Ac4J96jlKaujo3tY9Sw0qnzIuCFPagaHbNHtIkABJ5PSpNKmy63ChSkiFTg9SKtS3G1jlSVyP4qxryqqXuysj5LMqUY127blOTRbVmG52U49e1NGg2QUMWJOc9atyFhAWSRPX5m5xTlbbBuMsTIPvbev5VzOtVVr1NzhUY66FI6HZSNu3n1696adFstqx+awwe2auLud8KWIzxwBinOJ0chpeAMk9a2U6ylb2hPu9ikmgwYZVlbDYzk9MU1fD8LY3XBI+vSrYSaRSBISD1IBqMqsSGUOzIDjIGDUupW6VPwElFfZIG0WzVNjTtjOTg0w6RZAFt8p9CKl+0Q53CQofTrTgbd2LCd2+XkE4wat1Kkbc02JSi9kRJpNkyhN79acNFs1AVTLk9eabLcwqIv3ku4kjHb86U3S/KVMgO4DA5JFU5VJ299k80V0HjQrIjbiTOaZ/Ydko3NHLjnnNFxP5Em4Gdgegx82KnkJaIljIQw4TPf61NSc4NXmxx5ZL4SJNHsyn+qlOeuSOlA0SzJ3eW4B/2hUckyD/lq65PAx0qZZYVi3BmlJ4wDjNNzmo3bf3guXsT2UMNpbTwwwj94RlmYZGPSq4toPP8AM8mNmBU8sO3Sonmt2TJZ1weAewqncTxxKGhwzH1NawrTdkm9AdSysXHtIJZ3lMaAlsnJHWpPsNoRulaIYH5D8qzVu3AXdGuPRmODVhZhNCVWRAc8p0GKJylF3k3qJTUmWxZaeQGyhHbB6VEbOxQmQJvH45NVY5I4Vz5ig9gFzSNdeZIzGZlQ/wAQGKhVZR6spyLP2Oz/AOeZFFOEkeB/pYorH61Pz/H/ACHfzQ+S2+cAGM468VLFbMGwoRsVK1xajJ/dqDkEbuRTJbmDarZBBAwM4rhvUkje0Ux/2RWTc20N9OtKtrhQDEv/ANb1psl9A0OFYMR6Gqs+psx5VcDHANTCNWS6g5QRZNuq4xFnPfFC2ZIJaPaM8AjPFQterJHxgJjk8gU5b6EAEpL8uAec0rVbagpQJktIG9C3cBKkltbdFXG3njdt4qi2pWxcNLkKOhDEGo5L+GSYsssSxAZK7zxWsaFaWmpHtKZfNrCmOmB0AUZqWK1t3BDIVA7ggVkyatFDKglkgRSABnmkfWJo12RzIEJzwnP51TweIkt/xD21Nbm19ntkP8WOwOOamENvjKL82OmKwE1adiVEzyN2OAPrTJr++XGx2PfKjpUf2fXe8vxBYin0R0R8vYSyqjD3qBGXeA6K2eODWTHe6hNK3PzgdQ3Q0y4uL0XG2SVyeuR/KksE07OQ3XW6Rvr5IyrAqe+B2pFaJcYAU4wCRmuWkm1CRwd1wdo5IJ4qaH7UT88kuCM4Zqr6h3mT7f8AunQs3lqUMkZPbMR5pRMzIquqL2yF4rF3zqx/0rIJxtxyOKkWSeTduaTGQT8/APr7UlgU1fmRXtn2NpXj38jkdeKZ5yZbywcA8kiskAPAdz3JZDtYjkY9qidEYhYkcxqcHrk1awEGtxe2l2N2K6tpJAHz1wCBUu6BiVDDjoGOKwTCYgQgBBBGSuaSL5w8ckZHBVfm28jv1qHgKWrTY1XfVG3IwRv3cUWRzuMnFRNctn5jaDn+F+orEhaFN3mYL8Y3HI+lSxwQbG8y3y3UEZOKcsJTT2ZKryZrG4gY5WSEnPTdz9elVNcljkgEJkHzAjKnpVdPJhk3RR4VW2klM5P19abePDIpOGDg7cbRj6/pXZg4ezk1FaHfl1b98lLqcvPaywzTSZPK7dx7Uy0aMMiD5gW9elXtYkXfF5jKjvwPfArN0y3kgvJGdyVzuC9ulesp2R9Mo3NbTHuLfWw0CMxkZV3j+Ad8V7TpVvF/ZEZmVpAAoZiCTn/GvMvDTRSX0OFUsx4Ar2a3j+z2wjUDlQAPQ114XWLPPxnxI0PD1w3l/Z/LfyQMJIOgP93FaLSLFC0kjcqOp9Kqaf5PzNGzF8Atn9eanm/eBoWAKupB9jj1+hNenE8ue5Utr+21CwiurSbzoJQCjDuM1UvFDWrBlJXqDnrU1hplvpkC21uuy3TOF988026C/Z2j+7jI+nPFXfQkz38qNfJWR2L4ZQ54B/pXOeJP9Gs5XYH0G3n8K6AR2uIvMEhY/wARHeo9VsY7i1ZT8ysNpGKxSbRb3ufLviKFptRmk2j53P3emaTTdO8ubcxyQuWweldz4w8G3UDXVxAuFjORgdB6VyFq/kXr2rKBsbDe1cM00tT16cozS5WbqSR21iqsMB2wc9uKx7u38ySQbfnwCPw71Z1t823lqSxXDn6VDbuZEjY8dVz61wyep2U17plyRtHEbhc7kbkdqsWkzTuvZlNaMcK+XJvIAY4571SktdlyzL0PUVDlc0Ssy1sUFlOMHoewNNsDtc5454pyHcoXjIPIpoP7xtp+X24qYvoWa6vlAy/d/lVDUQNxEePQinxzMI8M24VAZFycnPoazWjCxAziNSGUkH9KhO0nC8gEYyP0pb35jngD1qvak7z7dq1S0MrnY27j7JZyEqFwVPPvUF03l3JbaCgORnkfpUEE4XSI+DnfgVU1UsbldpOSMjHf60LfUhIlZ2ZyI+Oe56VIk21dsjc9M46Gs8zOW+c896h89kuGQdG6GtErDNaYLIvy5J7H0quZViU7tu4ngEVThunQMGkBHoKSeRZ0DryR6mkr3sxuxftLvJG0jO7oO5pdUAk+cgHPUHtWfbOsZBXJJHQetXppGlj3bgqkdCOtK3KwTI7FFZs4Ldh7Gr86t5RXOeO3QVlXE3lKPIHPc4xRFfE5DMAT1OOtKcW3cpMI7hWYpJgDOAal8v5SMjB71m3UiMxYEA569aktLxguyRgSRgqelJRctSpOx0vhu5Mcqxs2QWBGT3rbmubhsPEyoFO5gnoP51xenXCDUIOTzIBwe1dGu/zVWMFvlb7xxkHtmscTTUmtNT5bO24zi7lue8d4tp2gnkMajSSeSXb54Ab0XBNVI7rCCKRgSMkZAzzULSRZwGeRx7dTWdKikrctj591fM0GkuFXbJcIUGcbQeTnrUF3dSGPDTleT8qqagkeJgGVNrbvuluKbDMgUq0ZTd98BvernTi7OwlU8x8V8EGPOuJB9702nvT3mkaT5Wkx1wpPP1qMzQojMuxiexGcU+KaVyzKyRgnKgimqUVsh87fUI3ySqxyDCksDwM/Wnb5RGCYRknsc+1SJeYiZWhXZ6Dv71H9umeMSNHiNSdpxjJqYymlew/dfUieRpFLeWw2jJ78VHBdIz8emFZhgE+3vVv+0pHt0ja3ChTgpt+8emTVdrqSPC7SRknlOBW0GrXkJxW6Y4y5iVS+Wye5ycUedcK0e2TKMcA5Py006kFCRKokZBzu6H3qOPVHJdhbhZXbnnAGafLB62Fzq9iw1xeNK0J/e5OBgjA/GphHJFC87R4IYDYGGc1ny3skSBGQnLht69jSvdO2C3POcGub2V3orF88epcF1PCrJ5UUmedxwcUy7uX8sbrULkZHHP6dqgMrDOyMF2B2UTNK+B5ipkgsCeDVU4QWttR3bW4yRllUhnIONuB1o3W4wvzL/CMnmmt5kjlm2dSePX8KrzNn5mGMDoBnmujlRi9C/HNbIo8yQk+imq91dWkLMvmNnjAHWodkTR7m+93HrUSRwySnCLkDOcYJ/GhQu99Cm5W2Lf8AaGn/APPlcH8TRUfkn0j/AO+6Kr6tS8/vHzz7fgXxC2OsRAOBnvUi+QylZpNjMcADsaVoUZBsbuCQeOKYI2abGYmwTnngeteWpvl0Z1SWowLH5mPNYqv4c1NbLAXkElw6hDhlCc1K8M4hMmIygOTg8nPenrbTyB4Y/LbJDNzyffmplNctuYqMX2IDNaLKVX96Np4I4ABpQLR0/dyNu6YBzVu8tbewgDsqzSbeVCnjPesu3MSqcrhlG4AnGKv2SfwyJldOzRagW2kuPK+ythTtzJjB96JLKxiVg8CbmP31fp6ZqASq2/cCV6fK3BquGPzINgUnOepNUoVL+67Ec0Wti27WUeY1t95J6E/54qWW+EqJ9nt1OMZYqMD2/wDr1HbSQrAQYAQThnzzn2qaG5tWTyyCqKApBHX1PHWlNOyum7FL1JVa4hATyYmO8YA659aIpLiaRQyRxNuK5Kj/ADiq97eLmNbeOTYc89B9KQNO0pb7SmccfLnOaI89ryB/EXZlcNHHKCA5KhkYYqC9W0jUlFjDlvlbJqhKtyzDezMVGSN1NaZlAUABR3xSjh22pOQOp0sX0ndI9o3LuUdG+8e/NAkeSZFbPlqMgd6ryMpiQKz57nA49qiPygkMeDwB6+tawopaszcmaSXcYUJJEJF52HgE45INEl4TIyRQqqE8EVSjlYxbWXcfvLjoD3NJAxU72V9zD5Rnr6VKw8btspzehoRXc0kwViM4bdk9akjdQvluAS44Ak/mKzHMjxEs6xscnPU1HbxP5RlWQuRyxxjntTnTukwUmasksMYG4HggMT0A7c+tMiubN1lMZU7jt5PQfXtVFlYxyO0hQggln+6x9PrUzwyx28W+KIM43ggg5X8Kx9nGKvIpOT2JZNrmNgig45B5x6fhSJLIAcSDnIYH0FRRQSqDIY2GAC2VxnPGOagnbbL8wbHcYxn64reN3ZIiXuvU0o5LiSParYHULkZP/wBf/Cp47eTyj5w/g+XcOh/zmqOlq08rSQAxKfuL688AZOemTT7G/vpJPJntZdqMSpJAXHYkfnSjU5avKnp1OjDvknGZg+J4VN3axtFhGOSe6j1FZ+p3iy6ktlF8oj79OMda6HXLE3N95m8KYzsHfk1w2qxeXrS/OzO7YYjoR6V3wV9D7iErpNHqPwws1uZy0w2jfxnIr2qPzDbuu/C4wSeOgry34P6cJboTTyLst1yilsfMepr1Z4nnl8sYVM9cdTXq0I2pnj4uV6pd0yFUSTOVU7QM+tWHPyjIXOcgE/59KW0gWOFQwIJ9sf8A6qfMACX25bjGK64+ZxSd2QSKzOe7KM888kVQkkVtp5Td/eHT2NXH3L8wJDBTnHQiqk7FZCzICMAnPrWlyEjHeZYXZ5wcByAQc4H07VaSVJEzHkjrgrzTzHFIzynnnkYqKAKrHIKk89OtRFWZUnoU9VjgliZCq/MOcivEda8LXMniS6mhRFtnbKKp5J6nP5V7hfQmVmHSsL7I1tKytghnBB71jWi5yt0NaFT2eqPE76PytSmj+8VXDemOlV7iLbFtThgwIxWp4iaFdevSoztlKnmsmZjLZrKSA/IyO9eNUVpNHv0neKZPLt8kg9GXOfQioPNQDJbO3HOO1QwXIkJhOMOpwR2onj2W575rJqxqtrlmGSCZl2/KTz1qvfOscnHB5xVOzuGVhg555zVy8hM0IdeWFFuVivcq2106zfM3Tgj1FXEmXdzz9KypI2XnBzU8DgKxzyvUe1OSvqgUmtC1fY8nbn347VHBGwVWXGSelNj3Yc5zkZAp5kYKuNoGetXTRlN2NORiumkL8xjfPFMuZPMto5x1HBzzTLdmiSJGO4MWytV5m8u3ZBlQCearlQrkgZQ5bcMleQKqXB+ZZBjI4z60y4mdURiOoIqk10fKYtgYPXNPl1G5WGFjFK8hO93PJ56dhWlZsCPvFsj0rGjJcndnHcZ61fiDxHIB2nHbpWjXMZxZpuisgKnnrn0p4YmMKzbge+e/pVF53445xwRQHIAbjPr2/GolG6LT1LErEAZbaB2qmzbLj5cexpZpTt3MeT61TkkUj72CORQloUXbv5k3bQCfQYrPMn7wqcZxxz0ps1zMRtkGAegBzVTzMyDjgfrTjCwTkdFoTvPfQsoyQSwX6CtwXF84CztGpwQWJ6D0rF8GoXuZpMkBV2g+mfSuogi8mcyI6ycj7+DzWVR67HyGdS9pXUOyI0hllKomCx+7z/OpIo5UlUtFkc5GfvZq/hJvMdRmTZvzGvGO+cdKqhoJAXkmK9xkZ6VndW1R5Hs/MhRXQ7GhwoGNx65z3oCOHY4wcZXjgj61LJJYxrtDzNvbqTjHoKNRu5byRJreCGOOKMIQnAbGcE+9Q5X2E4JdStsaQEMiqwI5H86d5cghYk5I6cflUcc8jF2PBBwFxkH61LLLI6osaxiQnaV3gAenNRfQVkVkW6ZGVFZj1AAyaldJkXaxaNXQPlh6+mKgN0ytiSQFicfL6/hTGkbku0jICR1ziqhdoV0Sw211hWacszHucAillilkIfaUJIXYG4x61WuJY9gcNJngcjHNOivljjZkJZQQASfvewrR89tRpK3kSeS3zbocqDjrnJFRmO5gJ2QsCPvZ7Cp/tSyOrSdAuNmMZNJKbiOR/IYCRPmZXBOBS9q4aWKjCL2Eiiu5oxI8LJH0DH+L3FTW1uxnYPOi7V5V+h/KnrdSSx7lX5sbSew9cVVuPNa4YeTMV6MVXg5FReck76FpQTLstuhdbeM75WPGOB+Zqvh3URyfKVO3g9DUFsmQP3Mu9cgDPOPc0w3KqzbVkxI3BIJx+NFOMkrbs2fJ0Rbu4WhgEqzKVPBCnOPrTI5D5OxodrAZPzZJ96qzLI0fl7gEIG7safb+SkUqzSlRjOWHU+me1VFSStuZXjfREj3G9CrAgjoc1I8kbWqtuIfOQFXIP1pNPljz5bpGsZ/jfkj+tR3k+6bMYWGJj91Mnb+fNEk2/QpuyuS+Yv8AdH5miojeEHAZCO2VoquafZCvDuWZbyeTy26IpPzDGCKaWRUO24Y56tjAqtGrGBB5pkHPyt2qNlmDFSV8roBt5pOnBdCmzQ+0N5aRCUBVGDuOMihb5ZG+W6JccHHQDtzVSG32Yl3SOcZxjjGalb7KtuT9yXd8ysoHHGMH1o9jHsJt7BcXirhZJpFLkDkZz9KmdIFYLsds/MGByMY6U0RsHiA+cONwU9CB2FRtveVCilAuQQeOlFop2TKtYUSRiBQIcFiQN3QY96J/PTY0dqCrdw1JFAzyO0oaQHnIfoanmimjEZXOwjJUjBB7/wBOaasri3ILidoo0mjtfOLZBXHT3/OnLe3jW4VbZo/l53YOM9RTlmZYZooyPLl6gHBPPf8AGpljxCkh2mNj8wZuQe/HpzWbsWUYF1EKUZrZFXjkng1JGJJCPOnjA9hyD+FSSt/pCYKBByQf1prwROhVlbAIIVe/5UudvdEOXRIk+zTEssbtJ8u7Ibt1NSWtnJIXZb2IKvBLDHJHGB1NMtLOSKDz1h/dKDgODjnPPvQkMVsscokjYbd2MFSW9P0FYTnLlbUjRRW7RctrdZZljmvAoBAJQcDPXrTr21FpIcTZBJXOflJ7YNRWE/2UPMI32ORhXJC5/rRfags6Z8syYOUTjHT+dZv2101sK8LakXmQwiWKTdLnARt/Q8dOaid0WRYxIdmNwOM8/wCRSPJNc7pmtQkZYZUDIUk9cdqaI50cwCEhwM8L0+tbQiur1M5cv2R7KmRt2tnuR0q1CWiwRIm0jCru5HcCqJtbqZsMjFSvy545Hen20dxHIvmJHtXHQYP0zWvJCW7JUrbImluLmU7W2LFkHYe59afcXP7tY5HfcnAIHb0FQxD98d7OoZiORyBn171OsMbISlxI8jHATZ87E9hR7CAXmxyJdSrtM0m2QbiuTubHI47cUSS/ZXV/JM2cMFkGQR2Jqkk6wXK7nLHcCpPzACrcc1s1ywlmcKBnGC2WxwOo4zWfLKMrLYfOmh76nIyEx24jOSZHCc4z6dAKihv/ADEQTOpUZCkHk85/CnPNG7RxukQXaQN3bnJ/rVO5vo5n27k8tSA3lJt5Hf60RjeSbiPm8zQ1GUsq+TnazAhTyUODXMXFjJ/bsMix5iY8k8Y966G4mjn0iZ4TJLIzFpMn5qSK1uLi9tmRVCgLkAZAHvXdFNH2uX1ueirs9H+GULpeeSYHklZQFkH3frXqf2d4WiQKC2ckZxWT8OtHt7awS5RSGZfu56Gupljy4ZlOVB5969mnFwgkzza1RTqNoq7wsaqcl/Q0kisyoF4GMcnvmnvDl1d/mYjP0qUkbfLI2qRw1a3MUiiyEAjPzEbcVTuo3808Hpwc8da1TGdoVyScDDY6+9QTxEkL2IPXnNO4WMzZi3baCDnnioTCzZ28OozVyaKQZUbgv+yMiltY8RBivUdaCTMuw/kq+3JyB6Vga/OqWk0rYBiO7IrpdXLRw7o+gOMV5x8UdUXTtBvC2EkmAVQTwTilPQUNWkeQXsrzarcvI4YySMxI4zzmqFvPIEWNuSJGxx2qPRZGuJJdwA8tgoPrxUm5RI6r13ZH514k4u7Po6bVkipvaOf5flyxxz0rVNypsj5mMjvWJqJaJ0kPUtxmrlrNHLbujAYIyKzqL3UaRepmx3BW5c5BGc1t2F0XzGx42nBrjblpILtyHwM9K0bG8kG3DHOcitalG8U0RGokzo55kbd8oGMEmsyeR0lDrx6+9Me4LFVJxkdf6U+8YNbAbjgL3HUVnGLT1Bz0LsdxFKgKSYIHzCoZJGYCNW+8w6Dk1nWs+wFcsdv45FaunRiW5iycqHBxVuPKyea6uaWrMlu9tGhJCjoaqavJsUIuDuHTv0putTK2q7N2CuarazMN8ZOP9WOverS94nm90p3E37hVB6ZyPaq4PG1uVPQ+/pVbzGaRhjJIwOaUt84VgwA6ircSU7suQtyVXH0zWhDMjoV5GeuTWSH79u1Sx3JV1yQBnuaVtC1oadygVVKsT7elNgnVQAxGe2aiuLlPs4dckY/zzWTd3BQDHAboAcEUct9Bt21Na5kVeeMHtn9aovKAGGQcdOefpVNLw+WFP/j1V55WGWj57EYoUHsNy0LU04AGBjOM1DG4M2N3Ge5qs8jMvHI61oaBateajDGqjc7YANW48q1Mp1LK7Ov0SKS20nekLSGVt+AccDitS0F1JhWhKjOSvUZ9aZHN5cqD7HLtjXauBxhetTpOtxJIf3sYcdOpGfT0rk531R8TiKrq1pTYsgmS6AkgUxggHD8kentTZriFWZH3Ku75VJzgds04tPDmMKSq9Nx/rUoS3BjcRlsL82emfrWE5Luc/RlRdssoYR5Tecbj059KsSNazyhfJKxpwP4CR6n15qCaMeazxJGpzkZc8etWFjtXh+0zASyof4T1GOcetQ5JGkdrDpuG+VAVI5Pqf64qo/lwgOylyynC4HNCXBZiEibb/Dxx+dWljmaZQ+4RscjODnmjQl73sZ39nyMrbRKu0Zi+XAJ9+9EdvcJGEmZASSchzgelazyRMxZizEKVGTyB61BDNbQyKrxxyqG6A5zg9OKJTkloJxhf3SpGjeU4ERJ698ZpEg82ZfLUk5JCZGM+1XWv0iR3TJzIPKZRwgyeP0qK5klnxK0cSj7xdVwSfU+9KM5XSew2kivawSeY7FF4Oc9Dx6UtzInmNDscOQMsWIBpZVuGYSW8nJ7kcZpHS8mYReUZJD8pAIBH+TWjS3Ju0yxb3Cx2aRx/OuSXx0z6j8Keby4+yiPc5TduKr/nrUa2yK6xXSuuxPm24yce3apLKWaGVWjbHltkE4OPTNS6l9IlxZeW2hktPtRa4z1VSuQfUHpVcpEjnMkbxyjPC4Cc9BmrlxeW7WbyyqiXG3AZcgZz129O1U5ri0n08GaWHfI4UvnBB7gAVz06k7+8bSnEZb28jRzKbdD0G6QHKntt96pX2z7SLWZGVs4KScH8a17Z1Nu4DOG6Atkbh0Bz7VnSKouZJpmU5bazFicj8acKk3UlfQmUo8qsWbXSmeWOQQthSYwy/MM1Lc6bLCH+3XEaFwRuCgjPXBxUA1LfF9ntWzszt6D3qrPeyagGVGlKfdZdhUZx2zWfLXnPV2RXPBRukV28vJzJ+lFRnIOBGmPwor0eRd0cupozTW5TYYo43J42n881RuPlCeZEPKfJTcevY8Vc1G3jjnV/LiDleiNkKO3eoV8uZBGAhLHKnJwMdvSkkoL3Tpd29RqSw4WAHAHZeQPwqe6khjTyxaImMMc4JJ+vWhY9pYjCdVyBwRURV2cb/Lkz0wTgH+lTzRtoxJ30HPI0ZDHaq/w88U6CVWZ1l2EHoe+frSFfLJEhIXH3c5FMlkj2jcR746UNroIcZGYjaSTn5R/+qrK3UySpczrGS2VCsRnp/d9OlUVuFUx7kxvBAKAn8D+FWmtp1iV5MBRkg4yT7e3WpjeJdmlcjkZo7gtCgBY9gcD2p0gUkBmV8g5/wqtPceXHyoUluN8nGQPSo7OcSuVb7OZM5LIPuiqUL6ojlvsXFitljLBcEcbc84q7aWJWWJWQqj8q7A9PUY/KqQk2Kf3ikknOBwaWC7uFCtHL8inJy3Ss5J9C4pJ6mlf3N9bMY5Mh5IgAG6bfp+FU0vLlfJVzGhQdCoHXrkUxNSkhd9sTySNht+wMMA8e9UpZhJcmSZ2RiSRheenSs4UYpe9HQqo/5WbAvY5rI28wKlXJG7oCe4+lV7a3ikTyjdKh+b5wuc8ZAP4jH41BA7qrERGUAE7nbg/5zSLcLBHmEKGWTeBt4JHrnqK2pxhDZGTd9ZDPN2yorT5dmxuGQB9R/StiLU5rWQtCY5I/4pdmcc/xY5Gcd+1NsbyFY5GmjtZZJGy3mqoIGCTtJGB+HpisqTUoo1MUMm3P3lQ8uDnPp2rKdKFRWYRvHU39V1SzvIUxJGQS5JjXoSP61Rurln/c+cSvykOUwceoHYDniq+lXts0SXNrborBj/rowF4x9zvx3zWto08yxXNnN5AQ/N9owrcnn8eOg7VxuCoL3Ve3c6taj1KcXnQ36Q2/mCflMqgOAR+P5jpUDzzMVmjk2NH8gC5zgDGTitLWbq0jt1NrJHK6nLOifdx/COB/hUNncS+dDKyNHeyHKoI04I6cDrketaxxU+TmsZtKLsmUfs+xDHPugZgGG8YLjqMU8JE7SKZWSIfd2rk7scDn3zVu91HzJ445okRoMrGjR42cYI/z3FQ6rcwzOse1XYZ8tQ2QMdRjsO9VTnOdudbmdoO9mUWt08yQMrkxHDKR3+tROsO3asbqevXAFMvLuNoBFt8vJz05Iz04pYXjmgjiMALR5YO3JP1HpXVGxg1qamnNGzeSm45yW5xgfSt/wraT3+uJDbJgLIBjaeSDXNaZsW6jdQy5IAbZg+/4V678FNLnYz6jcsrRtKRCzDBwDycV2YVc80e/lddxoTv0PW9Jt4LWxjhKhWCjgCrjW6spbcE44pkBjAzJkin+daXR/cyo6r8p2HIB969qQ4lNlXbmFcqDgknk1A8ikhTyDwQP1q5cKGURooxVCaJhnA24HUdhULQsSHcmVYliAcEDtTHLYAIJH+yKWNiHK8ZHUDqKQYDoHYLye1UKxXbdl9hJX8iKfAreQcqRjoexqeGJHc/OCemR1q3GkCx48xW4xgnrVEs5e/wWOVAz+VeD/tD37QXVpao7hmTcwz8uPcf1r6I1izt/KZ49wPqtfL/7TM2zW9OPdoGBPc4aprv3LFYZfvEcHoVx+/foAf51eBxeBcdxiuXspmUoyZUg1upM02yXOCfSvMlHU9yMrIm1lUa368r6etYcV40cwAPHQitq4jLW0jdWxmuXuI2jYdQSamnFNtMHPXQs34WRg/50mmrukxuOO3pUflucHPPapIpFX5SdpHXHetLe7ymbetzVhEYHOfxpb25CWwjB+XtzmqIu/mADHg8D1qG5kaX6D0qOTVD5tB8MxaQcZA9q6Xw626aNsZKgt+AFcxax/OMV0mhAxpdMvUQuR+R5okk5ISbSMe5vjPqzsMEbsDFO1a733ioG4VcVk6O25zI+cjJNL5jSXDSgnPvWrh7w1K6JScMSp4z0FP8AMxIF68fe9aYnl+WT/F3qI4Z+W6UrXHsaDONh3KOmaqSSL5mD8uOlStJmALjgdD3rNmmLSenvThEUmX/tzZ2rwB1HGKr3kwZcgn3qqCAfm/D3pjSBnKLwTWnJqLm0Jo5Gx2IB6UNICpJ9arg7E+9yeTTLlm2YAOT0q1C7JcrIsI7bkQc8dK73whZx2lqbyZN80gwiYPyr65965nwXozalqULTAiAOBIf6V6bNIFDxoEVEIGMjoPX2rhxc/sxPHzTEuMFBdRkUxaQHySu5SpzyBnvj1p8S+UzLtQkghWzjkdOaYJpd5mknAJXnjJP402MK+6Vi3lISecEE/wBe1ec23ofPLVkm9jH8zMG7jPygfT196S5eZIlxxESScrkClsYLWKNFZpfMmYOWHYDnHt1qzeTTIW3yErkgLxg0pJGijGzuyGMJsYMyj+8Qvaop44rT904fJ4bIOc/T6VAYkkcbWVHU846k0txC7nfLNmQZ3A54H4042auZovW3/HoIVni27M/vBtII7DAPP5UX9vfR2AyuLXIO7I5PbnrWZFFO8/7uYkAEkg+3oauDT4YbllZiv8Ttt6t7dqUqlO1nujRa7lWFYWZowZS4/wBrANS29gY5XdpwFH8OM8e/6VqPYrDFDNDGrjdnDN/rFJzz3BGeadcW0KySJ9sgEjNg5JHGOSfbij6xytaAo32MeRtrCSKT5W++MZHHtVW5nRFdvNkK/wB1Uz+QrTla2iRVjjDBcksAPyz3plvIjFZrdo4153Ky5wB71aak/eRPL72pDZzxIkOweZGU3I2Rjd6Nn+VX7eVfOXcy75QAWCjKkHjB7VE0ayRh43i2sc4VeRj/APVVF7ESNHILhuG+cY+U/n2qHCLTKtJao1Lu4tYZ5jIfMkKlSqHgN655z61kLIsDJlieckMMg+9WDpiSIohZlbBO0dKhFqYzMsscu5BtORz2zRTpxgrXFNykyFdkjOrTjy2JBYg8D8KktUsIpJPJiDkKRgnK59Rnv9KnudPgSzt/LzIJMNvC8g9CKjazmhmWXbgKOe/PpVKSlBNbA4uOjKcr3kf7uKF2QksWB3AegB/pUkcN5cNGMSA8ZBGMVoXU0kkBmRkBTqmfmbnHA9qInlFul1IowxwWJGWP0obilbqDjrd7FaaD7NxIq+cGw20gj8CKdasY1cF8/N91xVi5cXREkzfdAB+XGMfSmwG2eYi4R3hYEAr94H1z0/Opu+XmktUVyxT0IvOjHG1OPaikbSZSxImgwTx+/FFHtqfYrlkVo45JGBW4dj3GCOalmNwJRGhy3XYq43H2FRI7MwEYwW4UZzn610Z0VpY31CO4+1SxxiQ+WTyvdCQODk1rVlGlZTdrm9Oi5JtGG0c+zzHLhS204ySv1qK8W6izErxoWAbY3p61o2gN3N5U11DaIBuVndsZHbgc1Lc/Z0Mc6fZpxIgXMhDFSR6UpShGfKv6+ZNly3bKH2pXtYcLEGUYZ925iPTb27VVnuRHK8j7o3JwUYH+VMnmtoQyiYK8nG5MYzn3qeGHzJVLuZ5XONojyWJ7cd63hCKe4k4y6jIJHuo3bzD5g+6Nh+b1APQVKI5bgM0QcSqvzZctj14yPzppEhTbLvREbcEQ42+uR60kbRm6+0Wu0Mp5Y8gfWlJpa2CFWN7DI7OPznWSMMyYJDndjnvV428wuXhia3EO4BZIjuGe+PWriysY1laJIzIzfMSPmXPQnuay0+2NM0NrEv7sM2Y228dyM1lKtJrt5DqPRJI1nt4o2eSOS3aMIF6cAlcnAOTk88+tZdxLZs0MMMKRyfM0sjtkZPKgDt+tVruW+YRQsJAqgKF244/z3qsJrvzVKwgkEjJXgHt9K56dOXVmU5q9kjStoZjC0qpklscZLZIJ4HoKkKx7oFaMzEoXJH3QMGrFvfGRWMbeUUZiyA8Icds0W18ILZrgszgt+7QKCAcEZII4+lEp1FqkL2fcgtY2kjWJg8MTM26QD5Rx6evTvUen2uqNJOGubVbUrgK6HcuOhVuxNRLLdZ3CTyQFxlzyQfYVlzX0Vsjq91NI7HGwDOT7CtaaqSbtqKNRRe12dRI9w1ukl5dRyKqKsWSuQnI4x+Oaqi2s5kMjMCcYU9CD61XtNGvm07MJUJIm5UcnI5z+H0qJNOvLaNR50DOD843njPYHHvXTHA1oI1dOorSsdLo2n2MM4/0+Fox+9klBI3LxwB6iriX0EUkqz6faySOxkRlPyZIz0GOe3pWBpSXiBIN8dxFHz2DAHnk/UfrTbeC7+1SvdNCA7Mf3rHlRkdB+HSuGpgpczc9zd1GlY0X/ALJnjSzB8i+Vwpm3fJ8wJGQeODxnPbIrY0S30G2sheSI8c5j/dOzGRWkXIbIP8JyCB/OuX00WUKj7XFG7gErxnJyCM8g4GKJb8hd0MeckkgfcAzgAfrWEqV3y20IVSw/VbWcXrOzeZKMmR1ySxJ6gdR24pmnWsbqzPJcG4Q5EewfMvoP1zUDavbLItxZyTxXC8y9AFbpgEdRzUMV1LMN4mwVIycY+U88GulQlyqJk1Hm8y60gmfybazjcZLcjJUdcZ7mq2oxX9pcKkdvBDKyjcGIJAPTp3x/IUSOWQTow+ZeCq/hn68U17shVkmJYjgEqWIB/oa3i7LlaC8UtUX/AA9Yate65GHuIUikLeXCCWxjGBnOfzr6X8K2cNlpdraZ2iOIF+O1eHfBWFNR8UB2JfyYmcZXCjB6c17zNiOCYn5TtABr2svheHM0dmHa5HykGr+KrW3m+zlkROgJIrPtdft5JNlq/lgNuYDgHPevB/jnqlyLg28bSJzxtOMe9Z3wR1DUr23nil1J3dJSpjkbJKYGMfnWkq+rutEe5RwXNBO59B6t4wFm2I1M8h6ZbAFZDfETUokymmrMD/eY5rn7awmSUyXG2SNsbFU4x7mrdzJHAB5ccagDGfWuWdWo9VodUMLRjZNXLtt8QL5ZHmaxj+ZAnlY465Jz1zTF8cahPNLutGRSQFwR8vrz3rBtLgT4e6jijLucY4yo6GrU+p2sUSxrGq7TjJGeaiFaq9WzSeFoLaJ1ml+KA/yT5UcZOOlX7jXoYIzN5+9Oq561wMlxIXVo4eDxnHH5VwfxWur638OzTi9MRlUKiKeWJIH8s12Qr90cc8GnrHQ9usvHem3Fw1mCrnoyjtXjn7UGlq9jY6zBgxpIUfnHB6cfWuQ+FM88N2EZ2bLA/e5H1r1T4pxrefDK4eWMOEAzxn8q2UvaRdzjqU/YVVY+Y4ZumOcGr1reSeaF+76YrLihVZ8eYWH0NXrOPbI3zYPU81wzSR6MGdFFJlCHI5Q8Vk3sOXO7GRV2zPzAkE8Z5pbuNmYHGSeg9a5ZPllc2WxkqxGBnOOBUTKPMLMpP6VMI9p5yTUrx/uz3Pb61tAymVbePcS208DrViKPcCzD5cUy1QsCp46ceorSjUD+EfjTnvYhaIit4UDD5veug0iDFrNIAMlGXp7VlQx7gO3OOa6WFVgsY41UHbkE/hUW1LT6HnBLWllL0DOxXn0qCCT9xknDMcde1W/FSqs6RoTgtxWWW/0gKDkKNorrjG8bk3szTDqE+UcHrVaWba3Dc9qilmYJ90KO5z3rPZ8seTj+tFOkOdQ0/tUkgCqwPPaq87sp5bNQW8/lhu5/lTJZvMI7YBHFaKnZkOpoSiQZ554pol2szZyeAPaoRnYePY0iAknJwP7xrVQRk5kys0zEHgD0rZ02w+0yrnkfxMegqhp1u0mAoIX+8a6fTZkXEKqW5GW9a56sraIaeh1nhq1WExxxcRxgscfStKSGzjhchlyVBYl88n+7+tQ6Ossen3MkMcZYR4UHpnpzU1rZwKRC0kZG48K33T1/I/pmvKrJc2p4+apSqRXkQJJuR080Ku3nHfnj8qtQQw/ZfLf+PoykgKe+aV7WHZFcwwhUichWLZyc56d6Jbpo87LWMnI+6Mc+p/GsHN7HltOHUnez2FN8iMhTeVD8gHpz2+lR4DZYsCAdw3Ht6fyqpdySTON5kaQrlgegyPapreFZbZBLEwkGcFHzgepqFZLUSs+pJNEsspnZm3M+SCAM+3FIjGSJnkUlVBLMW+9+dR39tc281vt8p42BG+EhixH3iQeRTZAC210ZI2GVIOdwz/8ArqYNSjeOwONndofFGqxybtqtgMCW5z0zxTB9qnYLEzqpIG7OQB7VNc+WqbnRvkX5fl659/zqESMIeEKOxBGTxx9Kp20KTVtiBfO5EtwXkQlUA4xz+tLaXcM0y7/kk27GJGadFZw3Vq0k+A+eWViMe9QeX5Oxplc/PjcDnP8AhT6Cs+jNKWKABYUEKIud3JGW/vc9ciop7WF7fMM7qqOBJwAD+NVpDb3XnBmjhTbuTeTnpjj1Jz+lSWaRxw4YvJEwB8sjOT61nCPmayUUKJobQSKZnZinCs+efWomv49qxLt64YMefrT5LW2mUrLbt5JyMp94D2rOi0sh3aORWjBAHzfMRnrW3Kn1MZO60Ogsri0ELuZXE/8AyyVANoIPBJzmo9Su4y6NtleVlJkYsWZ29fpWYI445nVkI2fd2nn6irKywxeZIzPuYdSM4Ht71zezSlzFU5aWCaQFVWECN1AIwDk+1OgefYJZGDk9j/Os+4vZIJUVoyXx8pXoR71esr2Rs5YR8fIAAcj1rblsi1TT3YkkyOyvKoTaME46/wD1qgvpZ5GCtmOOPAG0Zq/Dbx3rSCW/tYRGpIMxIBOM4GATzVEhJ1f7KhXjpuOKai2NU77DomBYgNjIAyw6/hS3V2o+WVQoOMcYwaaz+WN1zIihTx82MY7e9QSwwyjeJmOMnae30o5WZzpSQ7zf+nyUewAopBHFjm3QH3NFPkkF5EcTp5MZjwrAkHb/AIfWtjSL+7tpdkd3t+U5XOMnH5VlWGnxm8Ta7opBKMeASKulIMvHJKxlZiC5H5dKqvH2icZbD96L3I7q4kkmiYAMwLct2NZs0MxDOinbt+ZmIwR7Vp2/2a3UNN+8YNhlJ4PfHH9Knmura7tT9ogMQGfKVRtH0x16VnG0BKHMtTMtHtEEMZhSUSDBLJwtaINxpN5D5KwSGBw6zxHcC2OBmqkca3CxwQsGKEKFlbYFJPX2HvVkrGl5c2a24ljjkXKlsnOOqkHGPem6zjJJMvlfLceI1uryITqkPnbmaXDFT1yT60+WxbyfMh03yoGG2KQBh5vPJPNaOs6jJovlae8ax245Eci7njDfeOSM5rOuPEE0cCCJc/aekeR9znnjp06VlSququaXyNPZ0ldNsrSTXLRh/JygwQqYAwTjp/OkuPOtLsyXEIVEHXOVY9hxV+C836ksKs0U0fypHOAu05yMg+/rVPWfEV1cCSGXa4aTfIqAAHAxnA4o96TSUdCOWFvebuV21C4ur1LliimQAqEHyY6AY7AVY8ww3Dp5bPETgbT09z371Rsd017DDJJ5Suyjft4iVu5rUkgl0zVZJJ7mK7hgXMUig4lI9/QfrWk5Uoe6lrbQi2nN5j0s7yVlSzUXCy/PCFxukXPUDPWorqKSFooZLd4HL4dHXDcY5wfrWha32kTTMJreUSM5eMW+I1TJ7A1nancSmWZnzOUbcjytlsEYxn8KijUqOVpLQc2rJxZVvLczXRjWMADDLKDwefWpdJsbXTpftaRQvMAWLyfMR24zxQ939otdxSGPDAFWY9vb8KhEKi0WSbafMZtmWwy45Jxn7vvXReUNE7XIp8ylzRNMas8bOftWxPvBj29qzri6e4upJSOpJ+Y5/L8aqzzPa25uGWOTJP8ADkLnp7VKoW408TTXSRHkhcHnj0HQ8GtL1J7sc5VJxJ4JJGV5oXKSSdHb5tqnlj+OKR1muI44/tEQYLh1z1PUGsqRbpXKo25WzznjPcYrTsvsUSSSMzeYy4JHZs9B6UWdrMI3a1KciXSuyzOgbjgHIGex/SpJbkxWai1iWQqCHC85Gf5VctlhiZ4ri4JGFfLryvPAPvUgu4PLXyNowN2EAUMM5z/9ai3Kroq0LbmQv2hQFlsFjRjzgcn396eIYyg3NJtZgoAAUFsYC+1TXkl4YCU2iZjyq/3SOv8ALpVeGTUWt33He+wMG67RnPT+tXyp63M3OzskaEFjcNJHHJbGIqTgKd3QZ4657jAq9LDKNTMMkrpECoJRAzIpA2kk9h0xwapyahqX2MCO6k3xkpFmQqI9xI+U+mCfxqxp0OoWlmguI40m2cPnKyKD97P8WMAVyT5tbtIuTT1O7+CDyf8ACY39ruZ4djfOyFeAwxx2znpXrni29jtIGTcWYqMAV478FZoI/F8pJdTLbsSX4BO5eAPxr0nxupMsUvLLtx65r6DCvlw14nfgrSsjw/4qWC6pGJyMhZQxG7kAetcFpd9PoOsLeWqNlcBwDjzBmvYdc06KWVpCxRDwxA6f0rmZfCkdxEFRsqTvjZcE/TFcEarcndH2FGKUEkejeF9dt9U0hbgBWyAT6g9OfenXOzzS449K868G6JrGiLPLO7Kkp3PbgfKh7EHuSOtbM+sMB5ZYA10JfZJlaL1OgvY4Z1CxNGhJyW7j6dqPlYqvlgDPUjOK42XVH3g+YCPXOKtprjLDu8zI6+1L2YnUXc7S51C0sLFpJNiEDJrwnxfqsniXXGuI/wDjzhO2EDoT3NXviLrd5f6WLOxLsJXKyyLztHcfjUXgXw2tpZs18wVGIPln+dauPuczMoS5p2Rq+ELb7HGt0Id7SyfcU4OK9O8XSwyfC6+EgMa+WBljjB9eK5rRrSBmS4ERWNT8q+3rXQeM1hb4d6mr5VfJLjnnI5FaYVvlZ52PlF1UfMcif6QQvzc9u9LaS/6VhhkDr70+Jhk7ePTNQWq79STd/qyTmube52p6G7bTKXL9e9OuJC3l8nJJIx2FV41XJxnGat29sZIvM25+fFcjsaJMrBF8wsWPXjimz5DBcn34qyLI43AFsc4zQtvuuArZPH5e1axlZEOJHZwqWGFJrSaz+UOp+XuMdKdBamLkD/8AVWjbjcgXgDGD7VCetxtaDLSzGI3VCwBzjtwKW9uhDG6njjn2FaOnMIoZzwWwAvHFc/4il22tw7Y5QLx6kn/CtYu5i1ys43V5/Pu2lY/c6D3rMX+8WxjqcVclmCsQyB/rVWUnd8iqB6Yrup7WM5u5XkkLNgNu9qZ824cEVaTaDkxr74oZQ2cHB9PSteZLoZtO25VZWHXH4GrEUDY3FSR16U60t5J5diIWboMdK7jRtDit7I/bF3kr8wqJ1LaCbUVdnEMmQSpBA5JB4H1qJYy8gjjUyO3ChRz+FdVqEKT3Q0/SolYtxIFXgD3NdBoPh/TdNYSzeZcTqQXk4CoPasa2KjQWu5yV8XCmrs4S2lkjQW/AbPPbFb2jlI3VxISQeQBVXxvp62+uu9mCY5QHx6k9Tj3p/h+GczBWwPxqXLmipI3oz50pdz1DwnCNUt7yzjnZH8hpI2A43AZANZLy3Ec27zv3QUBgMALx7V2Hwp07yrqSZsFRGxfthcHNYBt7RfNDtG4fO0oe45GR9RzXm19UnY8/NIP2ia7FP7VH5Snz2BZgcMcYP4VJHcQ+YPMkG3nljn05qveWqm6hbCIrZaT5c8j69Kc/2Wa2LMy8HaM9+R1rnTVtDyU3uyc3KzusYZkOzaxx159fSmxFrKaQIH8zbsZXJB5HI96g00pAXaRkcpzuAzjn0q1eTT3EouGlR5n+bzHbLNxx9OKlq909hp2V0W7S9sVn3TW5XcoX5OMA9T+dQ3XkSzQLp88dvEU2lnyF3Z698VD9nSUh/tJB6EKc/hU7rHan7PLGdmOcDox96TUWtClO8dURLcTTMu1yXC/Mdvp6062kt2Dm4ujBMvzIiqWWRv7p+tRzeXHCUWLaJQT74zxTYrM7o1kjPUkgmonrpexndJ3sTmSSQtK0BQZOR9cdqbLc+Zb7XhOMknjAp+WSFo9rIp+bIPTFZT288jPHFdPGQWIO0AEd6ta63KUtbl28eGSNE3b9nzYAwBxgdKI5oI0Ak8zZkcsOTjt/n1qra23kqUmmdlP94dauSQK0cbyBIi6YHPb/AB4qW9bJieuov2uaM7VUruOVHbBp9tMOUdtkhX5CRwKit1lMTecSfLGAq4J/Oo4y65SRfLGOhOSozVRdthqQy/uWVkBkG7G3cwwOvBOKZLKG2RtIrPu5AOFH4981LPNhiFjJReGyP1pqqplDSQjaD8uCOTTa1sy1K90i1HY24jKyB3JXkswwP8/1qjGryXAhjUBRxjPGBUg80z/JI8zDOecAf5NOdpI45JDsK8bvUk+lDTT0FLVJW1HR29wHcyInlKmd2/JJ9MVHuCkedCxjyPlxSkxz2674VYo235ScEDvUC3EkKsirsids9RwKb7oalG2hLetBGxkkjbPpkEA1U+1W4xztIwDjq1WnuYJkRXQlwepHX8ar3VrbysWVVZm6lu1UpK+pEal3qx/mxf8APRB7HrRS/wBm2Z5YJu7/ACnrRWvufzD5Y/zEkNw8Mu8qHlfKquc7Tjk+1VluJSxklidFBIJUdT3oFtc7knaYRRKSGBwzEAdaJoZVmVI2kijLbsuQcg0nJFyabtFE0WoW5LMZlATC/d5yelPk1CzZA8ioJgxVgAcj3OetVWsYo7ncZo5VHzkL34qELDHGJFjZwGym8dSepqXT6kc7WjNGG7Z79rqaeaEy4WUx9XXgHPrx2zUN81vLfTxWEkscoI2mQ8hQOP0+tQiR5HSQKFQjoCBk/wCRVlboNevIypuzmNhzg+lRypNyHFppXKFxDdXQ/wBPvnuPKVwm2Qs5IHAz1xx+dXdBhkOn7V80x7jiV48kngkDjitA3M9xY+RIjMkamQLJjl884FNlnmS2yLiI+bgBTk4P0rSTcoWSRpJxvzMxtde+uxPqUsjrObgwCF48OoA4bPucD161VsbG4Zgl1CI353BMjj1NbjXbTRAN5Ibfx65HuelVpZ2Em2NGZ34ck9OaSnyw5UTOpTvoi0lz5aqtuEVcYIPO7HH51R+0TSRtlTFHEfmOScrVnEl0E2xLEq/d+b72aksDJHqAkmjjlhVyrJHk78dePTr1pRgnKxk25vRGYk2pOqfZLRtq4VsEDjGe/erMsMy2vlhikpb7xGeOcg++TWlq8sa3H2mG2WAyHKwgjKjPPH0BqsJXv5ZBEjpnG1iMAHHPWtZR5djRrk1e5HBp8zINxDfMC5Ye/b3zW1sW8lH2u+H3Av7w8KR0Ge3A4Aqm6KqRySTSElcNhe+f0pNy7/ljYsV+8p5XqRkVjUd5IpydrvYvskkFtIMWzLvAyqhiqkDr68H8zVHVDa2oMax+bCG4fgA+oOOnf86ZpMskksim12iSPcrE7hnqB/P9KS1W7huiqwAyDJLb8KQTjnNZ01NS1ZN3oSPo95CHFzbrCzJ+7ywOM8gkg+/T3q9a6Obi2VFeH92A0u8gcZwSM8kj0HNMilYW9x9omxcL80MYI2Nzg5Yn36VDaNPIju8TC3YHDR4JVhnAIyPQjPpUTqSu9dgh7z0WhUvIRDeOluTcxKWETSRbWb3I/P8AKmXNoq28cc0e91jXZGh+UYHfPvWgsbYaO3cKsfzb1BLBT2PsKgkguliRz5RWRsKWP3h1/CuqM5alSp2ehBHZT3CosjPFI0LEleQCOQDRIzTX0LQsYX2iEhmCqVA+8ePUVOZXM8aq2dzBeM5Jx0rPW6/0yVNhMqDjuMjPWs5cz+El9NCzHeXz2n2WTcbeSYzMg4UMo649fSqs0jMXsy1xDK0bbNuWBU5PB/hIzV9pGu2SZY9ibyGx3PYgU/8A0KOVO8mCVYg8HsMd+amK5Xexm99R/giy1bSreLX/ADGk+zN5Zw+4lScHoPYHnFeqW/jC11a0Ecw2Sgchj0ryyKCRrabE3lB0G0oR8nIBAFVFsLpdYQPdNEkMRJVmI3DHGe45wK68NjKkOZS2Oyk+RKyPR9VuYJIHj8xQCDgZ79q5zw7qItZLiykkj3ZyWwc5xxj2xWFJfTyz+S7EnYAWjOfm9PpWbqWnXN3ciWC5kQRbfmIGcsfQ1p7ek2ezQzT2aszvtR1+NLUx+YSB2LVweo6wGkc+Zt54C1Xg0HUtR1Ca3i1zeIoWcr5Z3bwcbfTrWZdeHbqRwv29xnsyZ/rW8a9KOtzrjXlilzQRO+rK0gVmBHcHpTpNQiDfun2gjkZ4/KuVubO/glmYCKWCJDvZ1YbSTgd+vfFUreSdrmOMycMOMCupNdzJOT6HodtcWUtktvIAF37jsOM1bvtU+0Xtvaw7Ps8RDH5QeccEnvXl9zf3ccm1Jec7alh1a+h/1bLk+3NJxuilVqR0SPd7TXrWK2DSSoFQZPOPzrjviP8AEH+0bD+y7Nswvw7KeCB2rzW/vtQuQBLdSMuc7AcKPwqOIrj5jmhPlRz+yblzSLNmN3TBBqWd1hljdcBV4PHbvVVphCny9/0qK5l3w8ZOe9Z8vMzrjOy1Oi01lumZYySN3yj61pTTW8cQhRtvl9T61zHhhpob5WZSB3P92uijWKSVguGGa5qsOVnRCpzIz/7Vjg1BYJOjtyQetbVwFUpNHja3ANc54g0a4d0vLVPlHf6VraW0radHDKpLDGD61coRUU0Zxm3Jpm3FKu1d2au20SmNm3FTjj2rLXd5RX+lX9Pm/wBHI5DKOuawtbU1bLtwoisl8tixZgSwOOa4PxvfqtwtkpywAaQ5+uBXq2i6BNq3h+51Ak7IlJjGerKef0r5/wBY1A3Gr3UwjJLytyR7124WhKb5rHDWrxTtccGDHLHntmlcjoWANQWsd1dttjhP17CtrTtA8xwbi4B/2UrqklF6mP1hWuZPzthVBJJ4FdBp/hq4mgWWSURoeoxlq6bQ9FsrcDbtVum5jk1ev7qzt7lLVHyzcEjnFZttmM8TbYxbDTobFsQqzn+Imr8lrealkRyCBAQHIHOD29qp3urWtjdxXHnObdWKyiIDeCRgdeOvNbfgC3Y2093Percx3N0zI5GCEC8Aj1yf0onT5KftHoRTm6klcwrnWdP8L6bE32JbgyM6gqOeCRyf61Z0DXtJ1cKkKukmPmDfd3elc18SWm1DVJGtZlS2thtcKuAn49CcnpWD4TW6j1GKRd4hU/K5GB1ya7FgaVbD+8vef3nJiIqU2dz4oizewyEAhRsyOnHNS6bBIXEqRuY8/eC8A1dkW41rS5Jd8TLGy4JZQQScADJye/TNdl4Usfs+nJbNh8fe9zXk4elJx5ZaWOnDYlQpJdUdL4WiFn4Nv7x4jFOkDEuw7EHjH5V559rjW2eGGSJFLZYheSK9S8X3UOmfDy7kmwqzII8e5IrxSxuNPurkNazfMpO5SeBn1oxtKVNRS2S107nFicQ5TcjUtxdNZPNHcQMiSGL5iec885Hp/Oq10gVF4C98rVuC5aKCaFVbZvBHGc9jTvNhjQtM6+WiFFDLkFiO9eZvayOTdLzM+wNmkbmW4kLAfwjvnv61Jbx/aAH5VHbgE8gfSqyGRYlkjgKrzlOvHqTWhZtcvAfmUCPouccfUUTutbBy2LFuLjTV8weTub5mDD0P+H86S8u5JSDKUBwFGBxz6+9QSSTtG0jKXdu+7gDvms59W8t4wbc4Ybt/O30BBqkpSWhEnJM27hUmtY2kiYzq+0IG+8uOv5g/pTEmddw2sDz3+6Kih1KS6QLjy2PWXHUe35VZuLWC3i+0B1PIbLjJI9P1FZulfQV3InSH7SUihlXe7Zfc/wAu3FK8JkLJNJs2g5YcY9qr/ubWVZIZFK7OFJzn1B/Kr+qSx3ULTXNnGqsAAyuQBkdMDgGo5HfbQtQUl5jLeG0aAs9xJ5vCB+Cig9cjv+dV0WGK8ljS482DcAHI2/Q4PT/69UkkS3Rv3JVSgI9eOc/pUUN8+QrM4R17gkLnPf0rZUoxfMD0S0LTog1Fo1lduzAenrQ/7mItJOmMEZOeK07OxsGhbzNQW2uJ2HlySRMynHUEjlfyP4UzXtIubURssckkFxKEhmGVDnHbdjrXIq0OflkxxpSa5uhkBFVHkN2zKRlQBjPNTtEskKzCSMuzYwp5wB1qC7025W4Nrcs0UiHa0ZHzY7dKkt7i1Vo7ccKo2lRxuro5VJcyI5ddRtxKsKRwpG6HdkyA5B9qEW4jJk82FgynacYXPp7d6bcO2xYwytGTuwcnA96SWSI8oB5bHGwDjIFNNWKc43II2VUk+dldiAODn39qkFvGpbzpC2ANxPQegFSRQ+dA8izFlQjjv1ppnkERhRYhuyRxnB+tG7M99SxAokiAZ1cox2sy4xmmwW8ccqK22eNG55YA+xI5qrPO0eA5Kgtzx3qaO/kjwI2wCOSVBH5Um9SlPTUuPYksSbyNDn7vlk49utFU/Ikf5xcAhuc4NFX7Rf0ivbSKRuCFZ8F4+/vzxTy0ZDSvuUbe2SBVi0SO5lS1toVO9vkUsFyR3ycAVn3LQ2146KzecOH+cEEfyp21tfUVktUzQ8l1j/0WWF3I/eI6HC+nPfIrQ1qS3bT44WhiW9iZUwmFUKB1I7n3rL06+tzC0uzMoIAYuNu0dtuOfzqsYZEUTP5pLHPmZznnv+dRKDnJX6Gqa5fUfb28SqRPIScHBAx3FWYI7WHKwznc5JJbr16VUZiJY2ZTgdF3d89MVLcWYa3a/uJMcFY44lHXHBJ9P51pyN3VyIxs9Ccz5MCtIwYg/KAMZ6g0zy2muMLMrKMfMVOVOahW3xIkk17LGip8oVdprQjuIfI2IoUNjLHg5A6/jQ1FRHzaFJ4oV3L5jGQsSSo6GpXWaKIyPIgJ6OMc9eD7VNJ5jSCWOMmNiQcDuOn8qvTW+nzabDss5mul3STEvuTbnA4HQeufWspTUbcyJhBso2cMtxAJprgK6fwbMYYH9T7+1JFOjXLq7bVdsMc4IPUf5961ol0+SyMl3JcR8EbosHJHRcHH51iTC2gy8glCyMNxI4/z0pxqqbtbY1aaehcnj3XT3KOFQ5MWD1H41aaJrWxguIjFtlJUjzAWUqBk469+9ZVzfIp+znMaJs3d9oI60+4mtd97HZyM8cix+X5i4cEgbu/16U+SUnzLYzdlcVtQnjdiwRiWIA7ZPoKn+WKLdHIY3cBSc8k+g9qrw26zahFZsVSNQGe4dCx7cADqPp61YFjdSWxmDQxwrMIg3WQnGc4/u+9JuMdzSMHa7GTNO0w2j5xjJU4UD3x7VDJNLkwNM0xY9ASdxyMAD8Kt3Okmzsbe6n2+XdMzK4kVi5VsHIBz+eORVRbCO6ZpCZRIqgjGQYiO3vxQo62kLpqy1DeodOYywSSNx5ZA4HPTB6/nSBXmaLzWWJ5CeEOCR24HA9/etOeGGzsLV4p7yZiCLhJ7cqIX7Kpz8wx7DFZMouJbrzDKAq8KO4+lDhFaxYlJRd+xbig+zn/j4aVSphlzwJFA6cfSorqaNtjFzCC+1oyvygjpj2NI2oKui21s1khn887Z8tvKkYK4ztx6HGar3s0O5VZGkZwNuFzjHFJc+1y51ZNakqpDNbzFWiUx4xFyQWHUZ/M/hSSPFbhRHHEZTGD+5+6Py/i5xWfcrJDM5itn2dCxfGT1yP0qqbs2bwvMZcvkgAZJ57Vp7KS0TD30i/5tzLcLHFIACo+UHAUeo9anMxtyQ6v5WfmJHAHeo0Z2sfP8hIiCzoTlTnjp6/8A66LKWGeR3vLgRD5hkjcc4+VSPTPFWoJtCVNz16lqO/RQ77dsiqGI2bMA+nr1FIlyrR3CxsIvk4B6P3znqD396DcWMUgd5gWIyir2XPUVXt3t7652wXJRkH93KkZI/A1nJe8VF2dmyKK8VblVOC24BiQQQBxx2zmr9yr2kcbI8m4tuGU5IDc5pscEe1jJFtELcZI3MMknA96rRXl/cSOY1SQbC0gkQEcDjHpUxTk/dNKVOe8Wa2gS2keuR3jxlZpMxAqDg5HOR+HWptYiWK5nwuGDnj0FZGkSTFDJcLINuNigYOOv5Vpa3N/pMVwW3LNGsn1I4P6inO/Krnt5NUfNKEtzKureOWxmhk+VJAd2e/HWvP1hWOfy0Khkfcp9ea729vI9wXtg5ArzbUWMesy7H4DnFdeDblc9TExSszOu223D9eHNWrP97IvHI/Wqt0WWVw33c5qxZvhg6tg55+lerOPuHmqXvGi6ewPFNW2XO45AzVpSrKjA4DCntyyhBxj1rhcmjsUU0UJbUOCDnPapY7WHyArg7l+77mpZiy5ZuAK1PDWly3zx3c5CWquM56t9KacmtDKo4wV2TeHNJudRL/Z12qqkh3GA3tXaeE/CYgQzamwO5sog7gevtTvtlpCBHEFWNOmOOKhvfFUHlyrBcLLMu1QinBGeOPatIUFvJnBUxkmuWJd16zsxfwWMCrs2kso9zXOJo11b6i1kkTuAx24HBFa+kSG71p7k5YDYgB9hz+pr0C0iRgJPLGcelaeyUtETDEOnvqeaXOmXdq4hnj25zgnoaheNkcQKjeY5CgY55r0y902G7Mb3Ee8xtuAxxRL4d0+41+11YvtEZDsgPDEYwMe1ZvBTb0N1j4r4h9sr+HfhvLHdZjkaN1YZ5Bc4A+uDXh9zpWjPMw2NG/3sk8ew6ehr2n4sX+3RbW3jIHnTZIPXaB1/MivOEuYIpiGYOD95vfng0Y2o6VqceiPFq1rycr6sm8C6bosuvW1lJp0EqyZXayEnkZyfTp3rqNU8KaHuIgsUhPrHlTVL4d/Zl8W2wiVUJDAYJ5G0nH6H867LUFzeMuOma1wXvwdyqMm4nDXug2umaLeXayNvSE+Wz4wrHgH9a4eO6hRZI5A25ByyQl2cnjBNeo+MvLXw86zYEbzRo2e4zk/oK8/RtxlSFEjGC0R6E4OcZ+lGJrwpe5bXvczq1nGSVjDuF0y6TbcWlwyg4yo2hmyMD+fWu1soYdJ0axtYLdlUQsQoUkgHJy3cf/XFc1oVrZ/2vDBcW4VHk8whjgjA3cDqOlbdzqtreWmoastxMfJLQJuXCtnqQfXPGPSsKs3USitjrwj15l/Xc5CHRW3XMt5/ptrJI7KkhCqCfpycUr6HCku4SIkJUbfKJT5sYJx/k0kN5cpDEsyFlHGcdvU/n1rfFiY41+2LueUbrdQ43MSeM4zjPpU1MVXg3qeXUqVVN6mXFPbWMaYBka2jOGK5IOP59e1eofDq8/tbRbPUPKKNKmWT+6QSCP0rir3Tb21RtIu9PgieNxNvVV8wgjgM4J4wenvXefDaKzt9KihtHkcKxEm4ABXPLAYJyOevWtsJNc3K3qzXDSfNZlj4yoJ/DulWsy7reSWQMAcHdtGP615RbaTHFLJFbIqxdm3fNXr/AMZI1/4RrTFLCLfeeWJOykoev5V5jeWWqaJdtpt2yxttDgKyuCp6MGU4IxU46bU2kZYi6myN4V2lBdH724puPXHA/Orks3l26qZtkLYJKAbyfbP41jT+fHC8jQS3BJADIMjjqD6VHLPO8SNLtQ4AQl+o+lcEYXdzGLk5GlbWQl3MrSuWPmhnGCBjgNjof8KuSC8NnHPAn7tV2uxHy9Pu5FVbW21jUNtvptush27mC4JKgZJ/Srci3Ueiw28pkh81gwiBG0jOex4P1FFak425jSqtdWJCrNDukwqkfMpJzg9RWzpFlHqCzNth8m3U5LFcgDkgD8qwrZpkDGWFghIG5xx17U+cbYJ4xKzLw4CHGTnPJrCFosinV5H7yuiea+R5/wB0saIvCkdBk1Q1XULqKcYkChE4UjIz/hzSRNExeTaWMg+4fu49/wAaWxbznmZhBF8gKh8knsce9FrPVE87kxBBdXlqJMSQb38veg3BWIJx+XNbmhBlFxp15d3MttIu4rDgbpBjjkd6z3u5LdHSM8gbyoPGfX64NM0q+kUrvdkZ5DtxnGR0yapc1tC1NaFu6sJbC8C3NtJGzAMY5gRyeB9Kmit98ZVBsUNgj+Itnp9Kiu72S5uneS5eXcMH+I456VDHdN8yRszTKuWYnop/rSbd2ugSknc2oYb5rKOOzs4ZJXmYKsbjc3GcspOOPWobm4W4tbeKXUBcTljlGDfuTjA5PB/CsyCWaS4JtZfMlVSgwcZqOScRLEsqoSjkSlDznP8A+quNUW58xtGrHlNaW1jcR3tvDIHiwsszyZWRu5AwCoqncNYeVbjT7iF5pFImLIcqfTPp71Bf3i/a2YSztCVwylskgjn+dRafJDHbsFQhNnyZ6nnqT61tTptLfYJTTbFE01qge5QE7ipZfmB9/pTLmR38sMn7s9WAxj8Kb/akkKrFFbyTK52lSvIq9Db217b301/dvaSRoNmxNwLHt7Dtk+tbSmkkmiY076dSlFcRtHg8cnhF5yfX0p8iKyxvCxVcEE4zzWewHnEI/wAh6EnofrV6xt5FhGAJWJ+6AcD60pR6CcHYZCsYf95tIUZyQc/lUstuZczKFRcN9SPekuwPMTDhEY7cL2P1FPju5Y1ZfMBjztJPOaEkiVbZiCFgAB5ZHY7qKedOuWJZbgYPIw1Fa+yXYOSJmmYR3PnRqp44HZT/AFqRPIu2aXyYxt6BjjJJ5/8A1VSs7aKW0neSZFUsCm84ye/0wau2tvCsZjyquDgENnIPcfSqlHl2Z0Sg4vRjHFuLhFSKLO4/JnG4+1aumXV7bKBGymMowdXUMOeOh71SY20Ntb/Zn86csA7PhQD22nn8atWVtayXUssshUFSTnnBzUNNPcmKeiuVxHF5jTeepkBwrJx2xjip932cpbSRqWUAlTg49qn046XBMpMFzNBk5jibaSQOOecetWNW/syW1gjsLF4H25aSWUs0h/kAKr2d1e4Sj2M17lbpQphUspIxjoff8KLe3nuGZvJSJQuevPPFNmMawLKxGUbOwZHHQ5+mf0qOzYxxTyy3bEZDKuM5GMfj1/WokyVbZmnDDe6dqsKmLybgMrKjAPkk/wAQ56+ldPLrUKf2gtvYoLy7QRvM+CcdGCrgBc+3SuGsZdPkie4kuZQYTkR5++c/yFTw6vbjJS3l+0MNqup4UZ5A9MnrWVeCqx5WtDohVcFZPc1NXm06e1t4oLV7eVBtd2ckSscdB2xxVCNJGVpPMBiZjhXHRh3Pp6VFcarJCyeZGA7xjLBgTk/y/CqayMY3+V5C7ZYH5RjH5elKhRlFbkSvORdme1mKwtEvmBTvkzkNnp+QJpsdnaR/vXmPnD5V28gDoR+X86yJI7qG5KLPBsZAQS5BOe3v/KpmaA2UiMt1LfeaBFtIEZXPOT3Pp2rWUeV6GbozijWhKwRbYFVwvPzH7319P/rUn9oQzqBIs3mIcY7BT296rwQzCJmkAMpbAQAkc/4VaEg/suHy9PPmqxaWQFvnUnj6AY/WsnDUIwmt2MmtpAxtrVDK5wzjHX/INOsmmhMckxPl7iCAOSB7fgaqT/aopix3LJuzzkFgeh57VIt6qsIp3VGyBnAAP5cVpq1qXy233NTUZjNBZNHc6mxkfzZkuH3je3BYD6DGTzzWLdx3coZ4/kEeFLdN57//AK6uSTTSOqR8tJzkEY59PbitGGO6ddsKo22PJMh+6M45/wA96aV3qhxhGU9TnLe0uhcxiMSl4xlBu+UdefqKtyG4UJcOXIXah5zwAcfQCtDVZrXzYZONwwuQOeh7fjWPLfO0/wBkjO4RuocOMgAZ7fjWrSNpyXwl2Frm6u3ijVHKr5gUAnI7DpV2wYSXjWerQvbQKpkeSKDe4x0wMjqcDg8VXbxBNdSRWlzJJ5FujeRGIxtjB65xjI4HXNR315xHHazReXG5BZwdxJwAAOmevNEfZxM+YkOpN5Js5Ej+zSOCqlOhHuORxn2qRtPsvsL+UsUZf5yPVunJ9DWXcJGoEkM3lsVGVY9xwTTLm/QRSD5y6ELtC4X6HmnGbirCjVnSZJd2ySxgo8c6qv3U+UxqO35cVUtI3jhmith/rOdwUYCkcBicYFWo7qyByzF1cnAzjHOeMe/8q1orwNJ9n84PEVBO6MAKMc/TPNSpWvzM1XJUd7nO2dtq0ym1sVjnEbbpZBLuwnr/AD5rYjeNrZI4CIbgAbmLk8g5zkHrjj04qPTdTdLq4VLVolBILKdu48bRn0x26Vq3upXl5GV3RtDgR5QAPjoT09TVqT51zJJG0ZRjojPtb1i6CLfNOQ33m5bJ5PoRnPHtWpLp9zfeG2lCyC4hlZolI5ZSBkfnmq0kdpa27z20csBwQVdiY2OeCATwc1N4Tvby41FbXzFlnmDIIhkOCORx07Y//VQ/ZzWj1KwtT2dZSvY4a5vCH3MpBBxg9vb61xniGbbqrbcjJ6AV7V438DyXFi+oWK7LxP8AWxYwJMf+zV45r0C7VllBSUZBBXkEV14OCpzV+p7det7SDsZ98w+RM/Nt5p1k5C44PPXNUZm6Y5OO9LCxz1zXrSpXgeeqnvG/bTM58scfN1rVgKsR9OK5+ynXeq+nWr/2n5dyt1968qrTbZ305mrFDDPcLHKxCswBxycV6vD4bVLSGGFgkSJhR3FeY+DbWa51m3kaMmGNxI7MPlwDmvS9X8TW1u2FZzMeir0+tOjHlT5jkx1RNpGR4j09LCBIfleV+i5521hx2MItTmGNbhM7W25OevUVb1K8mu71/P3By2FBOCc9Mg1RuGYqAJJIUYcHHU98Yrlq1JTn7ux41ac1JWOi8CgPCsjc56n1PevQNPk3KUDfKOhNcR4Oh8jTUyATjnNdhph+ZW5AzXpw0aO1/DdmzbrGZNoLdO9QwRgXDEdS3AqztVW3LjPtRZqiv85BIyx9veu6JyyOB+JF0s+ui0LR+XaQqGVuSSx3H/2Xn2rkHs1Z/kRxyAqsTg8fex+NR+JdWe68QandBAVlmJBPOVBwPoORVWO4klIjG8AnHA4Ddhz+FfP15TlVcu5ySnJSPRfhX4e1OPVF1eW2kisoo5EWRk4dtu3hu33s4rp3jZrly2Ov61m/CaST+xdWurnzS/nR26An5VUICQv4mtpcNMZMV6mEhan6nfBe7exxfxFt/Os7SIzRxR/adz+YxAI2kY4/OuRh021eQFbiHGS3m7sJgnG0Y6H+ldn8UIYWs4Ip4vMjllKjnGPlzXATw2xMeBHawL8xy3A54wM9evFefjJJ1Wmc9acIyd1qXLZLOK/83zUaSNDhUGBt28/4Uy2jg/swqLeL7PKxZoyQB168+/8AKqU9xJao00dtiM5CkZK4xzT1f/iU22pPLAqhgkcLqT5pBy3GeB6/lXNCMnqjKFZtWj/Vy9LptxHEQSBDtWSMsgzgnoccc1Xt5C9y9wYoslipbOCuODgE/hzSahqd1fRFZGgtElb5I4Y9qKPZecVYh1ZFsZoptMW9a6lVhcsvltGF9AO3P40ckrvU54xi3dmlqdnaQeFbTWI9QSa4unkRrVPvRBeNx+v0rY+Gupm+0yVljRfLlVCVGMnHUj8q4vUbFo7l47STYxORzwjk/wAOf1PvXe/DrQ7rRtCkhv4fJuHuS7qJFcfdXBBUkHPNdODcHVXc6cPT99SXQ6L4pW8lx8NzcbVdra4jlw3THI7+ma8UlLyOszL67COnHrX0fJpsGt+FrzQLgOq3lq4STaSEYEbST9SPwzXzt9ilzLYtGfMXqucAMDg59OK6sfT1UjPFxbdyvLIWYTb3hnH3do61NMIplRmjQMpxIdmSpP8AjVS4WSe6WJA0n8JVBk9M8fhU8d3tVOxz12YBB/WvNirNM5oWRO0wtZFuWbO5Tt65HsP8ad/aMcqqtzJKozuDKR17VDK8E6l+N4P7vqSOeazHtJFDOrBowwL5+8R7VWk9w3djXOoLIxjEhELEMqyckDNTvN5kbOhG0E8HjAwDWTb2uyGNlj5V/wCIAnnn6e34VNM7eanlRlDuOVwMOPUUOnFaCUV1NlLW+bRE1CKApblmjeQYIzjJGOuOOtQSW9m0dpNaXrT3koKzQGPasWOwbPPH0qzpeqrp1vNcSafazrcQ+UVmTkEk5dRxyOmeay9QuP7PuzJA0QR+VxzvB6HPauaMZSm77dPM3dOCS5S/BLN5YjDIBg5Xbn9fwqSQOkMX7va4xgZxgf5NZjLdalhbO3kVs5K7gAcDsT/jTrxdQstNtrqZ7SXzrgosKt86nH8Xbt0rf2b1Rn7OW5YaBmukEYkUlTkr1wenFFxKhh80DLA4dw3UdMGoBqN5BBH5sYWUsMFdvA+op8Qky81zlFcBuoPJrOcJK1ybW6E6XkwtljFvGsQQ/vEOG56c9TzVdSrJKPMKjd0IycDrzVnDTKn7wZJOCRtBGOv14qe0sZ2lxIvlAqCCB0B/U0mnbYafkZ5lbyFlT5cdRjOR0/pU0zWslvH5cjAluVUZyfxq5cIloSskCSCMFSoGRz3z+NPaa0+zs8cEMfThl6+9JWvqjRRjfUyLcXSqcKWEh3KO544rQt5xKpVoV6FTvJHPrVeWeRZPOOQi4VSCcsT3x2FCTSLJ5csBjRVJXcNu4Z5570NPdIlczZPEkcEkrSQhWwhJJJUEc5H1qZJWwpS4JyfmzkkD/CpI9YVLUR+RGCOoYbt30BqKaWKJ1jhJaN2GNqlpDxz1HIoepso+dixJ9lkYyptwhySwzz2xVXbbBGbcpB6LnHNTvN5lwfPl+ZMIm5AOPftWal5Cl8A0QY873kAI/Cj0IScXqTySah5jbC+3Jxg9qKja+g3HqOfQUU/aT7HRddiOKOOaB45oY5I3OzLKMKvXgdjnHIq8trpsA8mNnA24XcMkEYPT8KGSOOIK1wAXA2snVgDyR6d6rs7qYpBIpDHG5RjB6ck9a0cWr3JqyabUmWZIY2icfKYim5PLTiMnr17Z9arJPBCAMSjBDBRyT2OajaULBJGxG2Rsyr0yAemfwFI1wbeDEaOFkJVH6YPr9OlVGle72MedWLEeqLHcCSGbI3fMD1PoD+FF1qS3TRqxAKgqMcA98is8aYwiFyt4Aw/1q+p7/nUV1bosiGNWZSq4I6YPH9B+tJ0rvUXM+5oSXMXKNI7hQSSepBHIpbRreN/mGxBtOXPQcZFV5IY/s4WNlDxPt+Y5yMnPH1qOW1uyizLJbhOcZHJJ9ql01bcmO+5tXdzdXxaF7lEtYU4jAwvB4Hqe3U0ltZO7+ZKUgMWVlVsjOO4x26fnS6bMlwssd0VRhED5iDkHuQP8+tQTX0kkYeFRIzALnf0IGBk/QCnNe7c3clHWxZuNMt59UH+lGMlzsTbkKPUH/Par9r4Zt/7Ma/n12Gb94V+zqCJEHPzMSMDpwAawbXUpzqDK8RaVMxqR2Y9z6+tMXUJJNSNiv7vceERiTuHr+I+lFNtLWJtTqXjZpalzU0sWXz41RGBwWJJZjxj24HT6VWe3nk/d25DNuzhVJwvrj0rRsrQXQZ7hmgfccxfewQOM8c81FdahdWM63um3k9hKgKeenyNsPBHXjNRZzd2E6Dkua5BbyXEYZVLZPOR2/wA8/nVjSNzRS3M1xIkaROyAw7wSOce/61DbwzNbR+XMAzHL72556H2NTx6hcxr5fnmS2hiKIH6IM9QfX+fFZVKbSViaajB7lq9jjuJt1yboyqgEzXKsjhRjAAPIBB9KymWCQXSC3UAg+WwILIoPIPv096tXl1M063815LkorICc54wRz9D+GKorcWnm3LvbyRF1I+QAhpCDk7c+9XSTsk/wKckp817hDcOqmGGErscLIHwpAHcZ569fqKs291i8ImAuLctxhtu9h0z6HGevSsWGKea43QWQVgQ0cruyrvHQAehrfsYfLaa3u4pIrtoxIm/afM46dODg/WtVBJ3W5pDV6MdcSW32iXZa/ZmJLANJyQByB+vNQXsMJEg/cbGKgMBhjx/EcZ4qC4gjt5VkjaWR8q44yo9vyx+dQT7WufLKsWyNoYEgr+gJ4qb66mU61/dQhjiVvs86tGHlCkRrgOvHAOenQ9etSwsihQLdliyDGcHG7Hc/SrVjEs9y9vbzKAz8SSjhBjOMjPPbj0pbhkE8dq7SC1j25AkG2VupYjt16YqE77l3jb3iDVI45kiWOLey7N53ggOy8jPpnP51n3qyQwyLahWVT84bL5/Hp+X1robiO3NuyRWwWUMXbGCGbknB/LFZ0Ui73TZIszkeYzAflVRkl6GHMm720Mu1eWMLDHZ7XY4MYxkc8dOR0/zmraTKl5Iq75fJA83d1ZfXI6VryW9vG58xY/MZVYtuA6KOPXt+NQXFwpCqUUt52N4HB4z06nrRKUXLY35OZpolxDHEJJ1kI8sYXGOexHvz+lSPfW8IVsRxskYCMWyc4/i7delZl6WvIF8oBCG2qpkAxg89fw9uazNQvreARu3kvA7puZGOFI3Z3D6j8qUYOq7BytOyZtpqv76T5YpU2lcSsDjP16D396l0bWRaarb3e7zJYHWSGRO+CeCepHasq3sILuyGoyTJKjOWbY+3JwB0Azjntmn6p5MRZ7eSGMEq0gIYsuBkjB6dz+NWqbhL3dx1aU1qnse9eJR59hFPGQElRZFx3DDP9a8Q8d+HLbUZ5XGYpR1df4vrXrXgqVb74fabI8jM0URhJY5JKsQP0/SuT8RW/mStIoBXJXpXquzkmelSk3A8Ln8K3e9vKZZQvbocVOPDtk8G2KaRZ8fdc9/pXpun6cDeSjAJI4rB1myC3zRtiNwPlfHerqVKijdMl2W5w39hzRtsF1CB34q1a6VbxXKtPdh0B4jXq1as+kX0oDGHCFtvmZ+XNaWiadBa3axvbGZ3TIkwCoOMjGenTNcU8VZXCddQ6k0N8WZWIVY1x8i5yR7Yp+3zt5lSSMA7lVwcEdiR9KLy3t0dJYz5DqpLF/mZnOOPTHfp3qUStcKLdbt41KfMACxB9sGuZ1Ob3mzj9svtPUV51lhZmQvMFwDyTnuRVOQSZ4+WNcLzgk59Pzp0saw3O0STYdQAJF5XOMnHoetWtHjjlvPsssry5GI/l6Y56+gwfzqY7nPzc1RXOs8OriCONlP1rtNMMcUyKVyCOuK5OygYHK8Dpiup0SFmYSCPBHByeDXs09Z2PSqaRNWNWmnOwccVn+ObyPSfDF7cKQshj2LjrluOPwyfwretY+NxwPpXmPxov3uLq20uFQ3WRlPAZv4fy/rXVXmoU27nIo3e5wUMEX2eOQZ2t8gdslmGOrAc4/SrLyyahcQxt5ECZSPfHBsUL2YhFyT6nkn3qqs11DqRmuFMkXleUm3IGPT0NeifCLwvDJdx+Ir6JY7KFt0CynLXEg4B552gjPuRXhQUpSsupVr+6jv9I0SPw54WtNKZxJMMyTsOAXbn+WB+FQO0KR/JgmtK/madXkY/M2Tg9q5rVytraPMzbUXJ5Ne3TtFJI2cbaHJfE6QyJZh5Ake8t5mf9WOBk/nXCz6dHcwzXFrdxXKLKVUkEA46Eg+vbr3rd8Qa9Y6pILEyCaSJ95dcYi9if1rAuGCyNLDOsm1dsZQYBx14/EflXkYq/tWcGJhdkkljnTiZbhDI33VQkAeoOevGKqTLYfukiiSNoU8tQScIvcjnk5ycn1qKS4le1RljfzAWXk+nQjjiq1tcXrW6Q3AieBG3FcYbJGOvXrioipRWjOdU5LqLLN5N2ggUMigH5xxz6e3NWjdGSBvMuJPkfaUUchcdRnjt0pzRhtsRwdoLDsBnr9RVeOGFJ5JJFxn5TGJMkjHJOaEr69iYxs9R0dxfRyjdIAxHzcg8c9D6niva/Bdk9v4P0lRgs8Pmt9WJP9a8Ga98mQG3tU2xngOcg8frX0d4LDf8IrpLXEeGNrGcdNvy9K7MJFczdjqwy99nWeFV2yYlY59D0zXhPxr0mTR/iPf/AGONUgvcXQ+fCnd98f8AfQNe46fcMtyiYwK8s/aYhliudGvo9wfZJG4xklcgg/qa7MTHmo6dDTExumeYTrdXF+17GzF3OG8lMBTjB56DI/rVG7WS3X96S82CBjptxxxVqa82xiKJyI3VXUnjJ+n1pk1yJIysqgAqMOcZBHp+deOubqjhsnoUlkEIWaSQgcbgAePrUw1BVnQhldFOQeQGHbr71CojnlOFXYvHI447e/0oNo7BrZnRWBAAC4Cex9BV2j1QuVbF2O6eUM/kkqnXDcNn+Ko7u7aMxI21lJ+XnOPpUcsN1Z2/l7dmccnB4pksF35f2gJ5oUjgMOR64+tCjFsm1kaMN/JcBWj4IQr8wH6D6Vq2scEel7bhAGKcKBkup5BGemKwo5vMgZi+HwM8Y7djUs1358okkMsrqu1FHQdOv61lya6FwutzdhUPbQxYKojZIGCMDufxpl3a/bLpG2oiI+UDPnZ33t6n0H51zsd5HGB5ySDax/iwMkenpVy0vlji3qJApG75j781XK0+ZF+81chGgywCWBbrc7LvG5eN4zz9OTVrS479IoIdSQkxt87IMdB+vamyal5PluyssrfKAR1FTrqEYkXzLrcGHyqz8bs/pVyle/Mg5ubdGglq0zS/Z4mmcj5NzdR249a0TJeQiKF2Eb+WQduAVxnAHc1y39rXEeoSeYkm0feKE8j0H+NOLzvdGFLqR4CNyMxycHtzx7Vk4x+0ONoxdzegnkljxI4BPylD1bPqfWplt1iaSGSIIg6Mx6+oArEdbqCKO6Z03vyA38WP68Crq6ncCBVZFuHukxG2SHDL1A7VEY3FyO92Mi8tH/cscb/mVhnC+mK17W4811CW0cpVDtVl3KvrgdBWcJJLy23i3CLj7q/KwPTOe9LC0lrbRW43Rb8ljJy23/8AXSUejNYRb2LtxEsksTiFYwAQylAMZ/lTLaK32z+bO0DxOAmMtjPes9tUWS5KM0jInDgqdx44xSSSYkdVdZA38RXb19aXJysmomtXoaMVq7QT7mjmcMcS7hwR35rJvdKkjjWWMEpkBiGyQauNcSXERi8pAqcM39feq0l1uj8veJI165OAKWi2RMpJq1iwnh/UnQOi25VhkEzoCR+dFWI5n2LiKTGB06UVl7bzD+tzEl+0JPA00QXeuF+YFiKrNqQmaWFMARjv0Y9MVJIPPPlcmSIFUU/eIPOfrTEtI2xILV0aRGbJGOnH416EKfc52mRrJKA6Tx5KndlTx9M/lVldR82SKORQORlgPu8cVQhcx3JWOYxMWJw3GFHb6057hot+2IMhwEYSAsQD/wDWrWDSQ0i757LMIowJEAw2MkkbuaknS7w6RsnyHA2dvU5+lQtefuREszI+/O4jkjqBn0FFvcyTZjwkcbYzg5UnOM/zP4USXkVbuVB9vjmeQtI5cAcdDzVq4kb9z5RG3GW56dsVVZbqHCAEDnkDjHQd6a0oiiRj1bBbPY+grmcW90Lluakc6pKVjYSFTggjhWI5x69xT75t7qkUbABuSSOBjk1TiuFt4APLG9gCCTk5Hr71KL5tyyKpbH3sjO4/T6VMkkF+hPGfLDsqHb6568dealsJVUiaGEktnkY3NjgZxVNZjdT5NtIIY13hVyDjOP54quIJ47gTNJ5eGztHzZHb+dQ6d9zVQaWrNu2lAuEWabYwJJGfbp+eKmv1j1C7k8xQdpGwleoHHbr0P5Vn28qxAv8AZ1mWM4di3O4/So4r5TcPMWfzlQko3Tr8p/WoUWm7LY2crotTTWskYQebEjEnCnG4j1P5/nSebAk4WKZ3TJUjpkY6fXpWdJeqZisyKS2cDHTv/k06GHy7JomWSWJclJCdu1j3ye3H6U2urObme6NRryGR4wnBBxt6ntg0lwkM88LLGiOJAWIGS57Z7VlRafLFDHeS3QMMnyRyIjffxkrg4/StXT28u2aDgnghyhADDp/OlKTXwlRvHVss3N1Cu6eY78EKhC4Cr34/w9aklvJfskt1Cs5TcpEyRFih6A5xwe1UJbZjd+S1xttDjrlgARzkDqc4AqbbDayrGb2SS2KZaJVIQsONw9McEflU6pXNowc3e5TbVfKRrcRbpA3mAMDyDjp+H8qVftFwGhh3SsH3Yb5VXscirVzI0N+7SCOSBgQjrFyDjg46Egnrmh4yse4EeY0gkDhtu1MDAwP+BZp3XzN1RTjdkEEebi3gytvGC2CVyrNtyAfqf8ar7bmaOSW4hXy4SUbDDDHGfzGKs6jKMQOhWRiQ7SueQemQ3qRg0QXBtgIiZGRTvy2CQDx8xPXIPA+lOK8i3TSdrAb8x7E8u585kGfKHCjvuPqeKRr9LO7VJLd7lpomUJv4TsT9ckH0p0jmOJ1guMFozlZEAOwnJyRg88Cqd/kWiiPyyzOQ3zDKDGACf89KFGMnqaOnGGyLNle2d4j21xExnWMgq4JCjIG4EdTjHeiy0+1uLyOG7muFgWRg7rjeqkfIOeOuOfaqL2t1Z/vUDrLGrCV+hCn+HnuePXioluri3S3Xy2MgYuzHJAboF9+5rfS94ITq8zV4l2G0kEtvtVpnA8syT4G4e/XB/wADSRWsW/MUcW2Ikylvulsn16inia6kulmXMpxu56E9yc/0qVLuHf5zQqjKxbGPl78Y+p/Ss00panPUcY6splopy8JIi2/vACB3HAH1z+lJZx29ncNJgzkKMBh972/ClvnlvSZYli2q25ioAV/YD+VSeSI8SLF5qYDyuvzBcdefoaLu1rmlOd7u56x8Oyy/D9WYYD3cpRc9FAXj8warXK/aA3mQmN95G0vu4HQ8dyOcds1l+HtUjsvD9nZq1vHbxF5FznaQxz09Tmt+3niuYlmSOFWxny1AyfwHFd1CqmlFdDth7qMoWohu4pGAVTlTXM+Ktq6vmPYuV5z0JzgfzrsdXlTyyemwiuE8QT+dqQjLKPMwNzDO3Bzmtq7tTZNW3I2zO+1zCOSGSSHdyFAYDODyfp6dKjv5LhLBreBS8khEjSmQEBgDkcev6cUsjW7mRZLh45gnIJAAx2NUHu3x/o6wTK5x8zZwe+e9eZGKv7pw8ya1JrezC/vLu6QkqCqgZAb6/lViK3iaaQCRlZY/4cAYJ5/GmRC8ZTGYQsMZBxj5cnvinzERpkKPMOTJ5bAgccEVLd2ZtJq6WwXVrNPcSsFUWygbHwchRxxzya634e6Lb7Li/wDLLuVVEZuoyATj9K5JLpVBitW87IyzPxsb/I/KvUPBkBh8J2spTa026Qr6ZJA/QV1YdNzu1odFJR57WJ4LSaO5UeSJIj/EDyPwrobGHbGdvybucelY63qxyDJXaOpPari6vEAESRGUnBZnwBXo05xTub1Is2QGllRAe4Bx0rwHx1rcur+JL6SNdscTlItpzlVGP1x+tfRGkRhVjMjZyw5PpXzL4omsovFGpLYx+ZaC5fYwwcc+najG3lBHJNMyob6SSd4i8gO4kbgMj2x616bofjXTbSS005mkjbTrMBIyM5Y4yx/H+deZwtbxu0zq7lI9yBSGOR2OeQe+BXQ+GdHW1s5L3UrmNb67+aZGXmMZ+Vcnj6+/0rCkqcYuT0OjBRlfQ7IfEJpDIJZIyjEgc4I54qzcTza7Zypa3NvlISx82dUQfUk15f4sOlWNvL9lu/OuN2PLUdDVG71bVbzSdK0qYWqW+nKzR7I1SSXecncw+96c1unHl5kzorS5HqTsqWeqXlluga58zyZZYJQ0bcdQykjHvQl2PtCtFIy+WRhQSMnvVC3so4pmky6KWDAE4x3xVvbELd4lQLs+bIPU5rhny82h5bbbLBuftU5iuOY5SWyo6Y54/wA96kWR1t2mjt43hRcqkhVCxHoOpqtbxkxvIWYRMBkE9RnkfnUhuIoYvIjmjlI6bTkgD144pcu7SHqtSW2ljkk3t5kESJvVXUtz/dz3HvUE1zbLujtTIq4wzvgNJkdvQVOju0QLEiOJdzbcccenf6VnKJJJke4kRV7gEE47fT+lQo397oVJx5E7ElrbW99dw2kLGMl1Uux9SBmvpa51CxstIjaC6SVYo1QFBxgLx/KvmPTbiWy1e3ks9nnJKpRmGRkHPQ9RwK7H/hJr61sryS8t1JlB2bPlGfQDp1ruw8Wr2ZvhYK7b2PbfDXiC21Iwypkbhnn61zf7S4X+zdEvWhLpHIy71/hyB19uK8v+F/jy++yNb/ZA7I20knB6nt2rpfH3iTV9Q0Y2txAn2bj5OOSTxzntW9RSUJKRvXhGSfLsec3Ch2wFwS37vaOBn0qFo7spGit5kWeI8c455P61pRJBGrmJQgICkZ3ZPTk+vFKVjDlWRlniXCnOR3z16/WvLbPI92BQsZdz+Z5QQKx+RRkjHf8ALvVqPaQxZSYXQgxswHPbJHNXN18R+5GMqSdu3nPUn3zVBpGdmLJ353qeR/8AW5qG2RbW6HeWfkWVxjYSFB3Hb6H1xWjpEcclvi3uN0OSW38FMfz71KlpYf2dGZJWVshoXEQHmAj5h36EevPNU7RbuKPyhGLgBgvzAKFi6/fx8vPpUwbm2i4U5d7EtvYafd3Us6zC2ZV4SbJGDxx6H/69VbFVjvfMwpaJl3Iw4I/qMCtq7ZYrGFoYUR8ncQQeewPX3rPG+dP3sIjbJzhRtYU25WbYnF33HX9tb3y7GAMhO4YI+YEn8vrWbIYYGeCaNiwX+IYYdwcd603KQun2cDfyd5GSR7+1I5ijeOaZBMwYFkKcgH2I5pwkloy/aNXUle5QlhW6Eci7iNvJbG0N+HSo5dOkUIzQeZtBZmHfnt7VqahZ3W1p4pHxKrAEIAB7iq9vDJJGY7y4mhZ9vCjAcZ6Y7DvTUk9bhCcOpVuGaZfkhzGvy8DAz3q7bbkY2ltIVj8sDL84yOR+dSWenWqX/lFFlPRSWLYOO3PFPlt1kO9ZneQNkqZAdmOv/wCqjmi4iupJ2LMTTGxa2uJhI4+aN0xhenOPWh7W8eLe8rkwvmMNwp5+9WXdCaHb8www+7zyferUd5GsEayMZFTHqDn0JFSkt0KLXcn1Bb2WKNUkEL7QpJGAcHhvWi3ubjzxDdfviF5DLgKc8/rTE13ywhdmljmXy1bsBwQR+NFzdR3kzxw3bbg5XkHP0zWbTa2Kmm9epPLcxyFpI4y23oQCAD3Ug1Rkhmlm/dSuke754u2O+DTd08MDqV5Trzkj8qqwXt0LjapO88gKKSTRlzt6M04o2x5diyzShuUL9u4GacxEaFbu2jzkNkHkGs/zZJFAkAjbcQQRg1szWumxabbvY6m15I6N9qRoyojJ52jPJ+vtUTlZpNbhyvddCBb9QoHl2547qc0VjvIu8/u5Ov8AczRT9muwa9iUu1u6KGRpMDAP8P41Tv8AUriYxQwAtn92pU5yfU1ItuJvlZZGncmP5/8Alm1IGFvcLLEsQnVMK5j7g8nHp+FekoJEpq+pZ0iw+VJtQtZZIMbpAXCOWzzg4zj2waaulv8A2qgjY+VK3yIoJ4J9x17Y+tMe8aW4jnlEhMjFRgnB9eK0ItTmW1vYoNq3JQrGGxuODzg+uD+lYNTvzRR0xkupLpmmS6xfrY6YqyMq9C8aqAOTkscdarsEgkl3jJibyzlhhsH1HHXuKzdOiCQgCYsSWL5GRIv8xz3qWEs9r++SQQuSFbBOFx16UR57u7ujCUk1tqSeY80xmkkRjn548YIpJY4prt5GbeA+E56MRyCKddSAeapU71jDA4wST0B/nVPT7eWZWmjUsyvvCEjkDvUq7u7i1RcEFq9wTGGjgZR85+bBx6D3qbEVufu7gFyiKdw9iabbpJLK/mrsVSD8oyC38QPpnmqN1Dd28LPHJ5kSD5SEOSTU2vZFRjqatjPAo37Xw+d27g49vTNQzLtvcWzMwKs8aDGeuAp9ahsbe4v/ACfMLsHwwdOFHsxq7PDGsjrCQZY22qeuFqZWT1NHZO0i3FC8drb7YFnuWYvOpcqSCMc+nf39qLSNrTXbia1K2u3bGiswkDDHPBzkHk8iqlto0wuhNNfOSMlQpIIJ6Akeo/Kp5IrSO1ijh4lIGfnJ+bJ4ANEpwS93c0qShFWS1I102N5mZpA6JiNM8duRx6f1qxdRtbxhYnikiOwAsN/GMnGRx26ZqCe38xBIXI2sSFHAI6hR6c7qs3O+GZLPcspGFDbuAcYyD6VjJrS7MFqmJbZhaELdOyDIPIYOTxkA8D+mKrahdfZ5I/mEp3A5T7v4fl+tWW01/kDPEjRht6qp/enrhfcjiobuS3vGRRAqlQAiqMk89PrTvEahZe8Ps/Mv9QRFABIB3AYz/wDX4/Wqt/I0+pi3jtWjKFkKs2eme9SR3c1rGtyCyNyFwOpx/wDrp8+oS3MKxMQ/kICNvBJJ4BPrj+VKCfNzdCYpladbyUR+ZuitEyVjQnOQPvAfgOKj+3XE7Axxny0ULsHBJwMn8akk1Ge/uI0ZmdVHUAZ2g8ggDrShpliW8s2QRFirMWHJz93J78c1o9rWOtVeVWNvSA0+lXVxqmgajL5snk29zAV8qLoBuXPXPHJ6N06Vn30Fxb2kJvoogrsCq7sluwOBwOR3+tNvtTnvLeUG+uoYxtDRW4wruTwAOhPA+Y1Vn1Rox5aozbkEabBuKgjqe9Z01UTba3e2pvLEJwWhbhvLa1srm1vLWZ7psNbhCuFx/eBGWB4x0qgZJJruRbZUhLEF9zHBPHftj/CqU9pKN0zTSYibkgbiT6H3FaFncCSdTMhdmOG2D5Wz1J/T8TW1klexnTqNz1ZatIrlJhcyrHOFJCkk4JA59+5P4UFQrpa7ppGbYvIypYgEE+nFWop7+xEttGFRZU2OeMpz0APp/Wspre/Ep8y5SONcFRwwxk9e5z+lRy31vY6L9lY1oZI4xNb29xIU3eUyKmGwRkso75xWa+nzTQkwt5Z3h4xIpAxgkZwOtVvPgs2zy8oPUH2wcD6Yq0upw/apF3SKUJ+Zui4HTB7YpKDTvE558vN7xYtbPUDGJPMggQFmbbluO+V/OiSazgYi13JG28BmJPGM492/SorK8uIyfsU+ZZFO54+QAeOnSgW6AKrTO8sQDCRvl4P/AOsU+VXdyYzimm2U9fkupLe0urMPFAq+WM9GIPX8a6PwXfzMgkuZHI+4qg4A9qo2Ol/2m0iQyiS4lDbYlk+VtvPA6A9asaNbT2pMYjZXX5TvHOfT0rWD95JHqR5HG7Oi1C682BtrArjn/CuJ1keZccTFWXnHeuxuYJUt18wqg/THrXAakWiuJZo2EzPJwUB4AJFdOIk7KJw42doJIln06K4AjkkETPgjC5PA/wA/nWlBJYaejNJIjSStiaROpPbHGMZPIqpY6vIlvNprQRpFeSRiafyVd0UdSueQQDnqOlHjQaNa3b2OkXF3PZ5A3yqN27oeV/zzXG6cpJXehyKb5Uycvb3jxytcSOWjPmeWxO3BIHH4VDF/o7HdHB5e3JDYK57c1krbAqUgXkqDGikn5v8AIq5qWn3cEdo009rJBcxs6tFOGx6BgPunP8qcaaWz0Nea7EuL7y7dvlVC3OwYJ5Gcdf8AOa9Z8A6lHN4OttwwbcMh56AE4/Q143DHIvBdFGVDIvPHqDmul8FyyWcN7pkc+2W6QSQK7feYDoPcjP5V005Rg2FJ2n6na63q1upZY1V9w4INcpLq0n2qJElYfONoJzj6Z61yt1qF9HePFM+QCR171Xkups75NoY/cJpxk2eq1yxPoKbxE6+FLyWFFWWKzchgeA+MDB+tfPt8JrW/LXFjLK88SsJo4wny46nbwfxHNehzO1r8KJGmLrLdMkSFjy/O4n6YBrhoJXgiVVmYkDeuwfdP4/56VdSs7JHl1ZpSsPhtVijUtZvDMyeZC4HJXrnn1xUeo3l0ZBHNNkn7kjK3JPb/AD1qF7sqEUxvImAEzzk/5/lTpL14bQW7+b5qAsEZcsD2yO386whdmUajXuomji0/as17a2Y38kId8rA/xY7UQWlrb6tLBaxlE28xSMGDKQD3HWsy+1CWZoriNFxIQVIXA9j+dS2E8kivdTxCYEjfuOOPTNOcZ8pTlpZli6SQxSXBSMruJVkxt5O0dOhHOaoQlRM++Issh9f61NdwG2gXM2ElBaMOwPc5474pYY5GgEZIWPaMMgwuaIrS4SiopSuRCa3hEce0FckqM1KVhe3Pkw4fPLLxhj6+9SXunQJcRou1UkiBBIztcZzkUCSP7QJFVkIG3gcOe2R3p6dzGUmtCZWMcIKgPIW24OMrjB5PfrVRVS/lumuI2zjEbDgZHYD1/wAKvrCk+yGOYeWW3DI5b17egp4NraPI9xHKyGX5BnAU444HWnfTQ1T05bmT/q9Ugux+7WPKkHoT0/ritXxPJHeWgjEbRsQAyk5X61Vk2zRM3lsgZ8hR0IB9DUMDSLOMr5oydxK5AGMHAqlVlFJx3Rp9Z5YckS94MsERXuLx/KLH52A5bng/j/StjUdR04wy2YeWVdwyCATj6ViQ3S4aKFJAYyVYtxuHYex4pkqWs0Ly5lEzvwSeFHT+dTVxFSejH9aajyxWpajgWeCSG1yHLg5Zdu5ecZHrULrJDCuLhGmyRtI+ZR6nJ/Q0ltHLDJH5bpJE7gMc/wCr46j6Vf1WG3fT/tCXbfb/ADyq2/k7QE67s5x68fSslWs0mYOKqapmTHNKW2IpDkbWAfpnp+H+c1sQ3VykixRo0iFCC23Jwc5H/wBeqRhmvLi1lmjKyx4Xg5LH+WPrVyzk8mVGdWh25wWYY9SMH2P44on3IVLWxmvYXy3jytH5kQXCwoQEQY9D0rQtAtsg/fuRJkeUCVwOB97p1NLdfa43uPs6tIM7enJI7gCq9vfyFQjphFQ7W7jB6fz4pczlui5vneq2AW9vJC8UNuIpskGSRiCzex/CoY1udOsk8y3knXc+zEuQuR606xvWMj3Eu0EcLnjdn0q9NPNJkwzLGFQvgJu3npjHbg/pWiqdJI0g4uNpIxoriRYxI9rG4c/OrMMtjtnvWrFJazOlvbiSNirNuJ4x6c9+adKbdMbLdPOKh5F/vE8Dj3+lTW6W63QbdHEW+dyF9scHsegrGpOApezfukUetabaLJb3imd3jKRBywETevHf8Mc07TIZr15ILK5DyCMkiRh+hPQH1qrqNhHdESywoPKdVMy8+YCc/pWSk9zBO4SEW45VZQxXnnapA5/HvmtaVGlUWl0/UpQot8slaxYlaS1Ty5LUwksUOWCsTzU+jloL1TNM0I25d2BP8upNTbv7UhE8sYabaFLsOh781LJY3EKgsyTwMgKk8FexIpVIqPunPUpqlPTUdCYbhJtl2qhmyuVwD6c9ulJ5EKNtuFYYOfl/j9hVSQrbxNEkeScEDPGQeSKtWU8j2hmW0eSGPPmyEHap9PbnvWD933kEEnqKlvJGWe1aTk8oAAAOwqnBZ3d1rFvB54gErqHcgZKk8t2/U11cZutV0FriLTLa1tbeIC6mtn5ZTnafQng1iLb2JtSsF9NdQrIpkQqFZV+nPfv3oo4i90+nzLal8hviHTn0zURCt3FOjxr+9R94Y+/9agJWGaPIVc9cDqKkvLfywJLaOYxQEKXZSVTOOp96ptJJFKAFZkz93OOPUU1Hn20MKibl5F6S3LSrMsjbxyjYJ4A60WMcZm4kZw45GMgn61NZXTm+W43RxFQAuXKjI9R0OelQ3Ml1O0txNDGsQJJ8r5RnuR2qXe3K2K66kv2mMcGFcjrRTV0SaZRKHYhxuzu9aKj933NL+RnE+XkRsZ/lBDueRjt69fWn3Ea3F2k0gBkUbiqjG0Hqf1q3JAqzt9mYRJtyWDZ5HU81AZYYwFeZZJC3yuI+BxyM4zXptuW7MZWvoONnHK9tI0yC3LPGyDnJGB83t04+tTagLJUV4kxKoCtgnt0IqnuvHQTTqhjALJs7/X3qK1eYxhZo2ZS3BcHI/ClJu+mwRg31Fdo2uf3beXgbd+wc55IxS+aLZNnnFxgZDLlQM5zxWpd6bbSWFrcC8LSTMQ8AhIZUB67j1B74os7exeAxiJkaMZVScuD3z6dO/rWb5tyo6Moyut1dOszlEnYFWIxgsOp781PNp72NvCWkWUrkZRsj8aS/miXHkOAqvwpA3Y6/1qCCZGdTL5kYVkbCLksc1C97QTtcsTSeXH5LSJtIwu4EgNn1HanCy1S5jBHkCFPmZ/NGFz3A/GpPt0ImERhSXdGAV2buPXJ7f4Vci1C1Vflhh3rjap45A49sUOUUzWDSkrjIoGgkEULB1HzOy9D9fwzTZZWjEkiwgl8ZVR8y88e/XA/GqayST3zSwKTdTfK+08Ke2M/54qK+1Bhe/wDHy0T+XtZgvAHf8cj/AArKT5n5ESlzdC2JlgmdZJ289QNkcfKoO4Pvis9ReXV5L5MEcVsvybx8jvk8n1PPcYpggW8j3Wk7yZAJYrtGPwzzWxYWsSMsTRl1MeCQ3Qg5yR14/kaTtT9Sozb16lWe11FQBb4FvE4Jbt0wGB796v2aWypuvHecKBlVyCpYcYOMGoGW6w0LSBgOUXHAHp74qSK6DSyROreY+0YYcqg9McDt+FY3ckTyqT0HKhmlWJGkiQDYBJwSB2yO3vUs1tbwXaRzB5skxscBduSQDjnjvSiSGJjI0UbSOMbi+BGeOfx6fjVe91JZt0cfmMpXfv7l8Y5/WkpJ7HTCMdnqU7Sz+zrcLcXsnls+V3/M2ewH15q/Y21u7N5cbAtjLO2A5z1PYAZNQZ85irXBjG0FwzdT35PSpUIURyL5jqM5bH3fT8Kqo20S4cyvcmTcYJH0+GKKRMiVlbhgTgn39arT3Ek0ZV4UfyF/dqFGABx0HSnxyXUds9xM6NyzsMAjaTjJB6c9qq32pNIzmaEvKx2mXHOMDA469qFqSoa3Y+C6gYlZEbygnyoeh46k+vAqWF7WVY9rLHKFEjALjBBOQDnvn9azF86eCbPJRC7OwJO3nk/pTnjks3W0uYpIplVWJKjkHnnr2qrMqLeyNWXy7i4e4hjUJtIw/oTzn8M8024vY7WQ/ZwdhA3CJeM8cjv2FVomkNuxHQHlRkEjBLc9OnWqK6hYJcyIZJY5FjURggYzjnJ78/zojTc9lexcYtS91XLtxearDcRwpYHM3JmjBLbfVlPPX8e9PdMu88zbppl2je20vk9enXHtjiq7eImXTVkt45gM4lZiSGkPA/SrQeGKJ5rySNXADRxAbnXGOT6daqfNGytYqdd6PYyobWWGxZrWF5ok3HzCQB2Ocden51Lf2gFsjSw3E1wmcICAqM3OG4Jbn0x0qyJreOTeYWJchlyBjr1Hvz1pwuYGsk3XLyBc4iUk4bOcgeh/mK1VS2tio1k3qUrmOfT7JlFtKWkRXdY0IUZHB5FEtvjTxAzzQSLjHynBYnjOT1FbFvdrcKJJ5jgr8ztIQRjtt/z0qtJexLJ5yK8qn73Ix6celRKp2WpFRwlK8VY3vhtZJbeL9Jj3SujynajLtz8rc/lzj0r0jXdGhOpD9zCQTneDk4rz34Sy3Go/EHTZJCDh5DucgEFUPGPxHNev61ZhXG6ZSD6dq7KFNuHvLU68NscF4jjUW900eD5cZAPbpXlUCtdLu27G3Fzk7cjnn869k120J0y6wACysBnvwa8cY7ICzwj7pPmFsfkB/nmpxS1TM8RGLaHXVusNuzbzES3lrgYKDj+Ifj+dUvJjEyJvKoCM85Pv+PHWtaOZnijRoVYKQu1uhJz0FU4ogUdvObzG6mQBSFA7fzrmhPuc9SnFxumZl9OsJZlk2qijBB55Pf1psckkrQyRl9oQljngj0HpWhBZ2ssarsaWI/6wScDOc9euBU8UcMEEkMCR7iduyQlh9fTp6VrGUV6kU2luZcv7zbGWk2KMbv4mP+cVJpUl1bzrcISwgPyB/l5/vAeg+taNxDAhaLMc8pUFdi4I45yev/6qz4s29vM/l+duxtYkkjPGafMraCcrPY7DW9A8+eDUkTcl5Es0RXgfMMkH35p2h+EZL69iglXILAg7OSK7X4eBbz4eaWJ9kpRpIju7Yc4/IEV12hWdvbS7UdGZmwSo7eldEMPdq2x6TqudNHkfxknW1vYNFQeXa2VuoSNehdhk5/DFef4drQ3nmEKjhWx1X8PSu5+Lo3/EHU4ZGcIZQjhT/D5aY/n+lcWIJI7U2dpHGwlYjEo5AwOuPfNKq487OGSi3qPHnW9qs0kkseQrRFOh7DB6gU2yka48S28eoStJBuAnQOFcA9efXpgmtw288CNt+eLaIgOSSwGMDtnPNJHrkdz4fh0MOElRyCGtkGcMSfnHLH3Nc0ZXhKwKPK7sg8YaPHYa6POsJbS2lUTWscswcsh/iJHfiqgFvHbfZ22rvIKKfw/OrWoTw3VrP9qW5eeDYqlTuCrtGevOOnFQLYqYYLuP5oflL5+ZSc8Hn8KyjKXs4xqPYmqud+RPLpt/DMtubNpXSIybISJdqZOTxnAzVOUm5MYEShVO0Dso9at31xdWWqfZIZZIsRlXMRwWRh93Ppz+lZ1jbPDcMS2FYthQenof8+tOlzJe8TNRWxHGssqpFdyLGM4VupHOCc0t6ptXSN2LfOoDoOcGrlvC1wqqxhRF+bLttHPalktSzNtZVMZI+9gnnt+la3+4co+7zCat9nguRFpV9JdQ/KyyyReUW45BXJxznvUMF7cC6t7iKQ7kk370kIYMDwR/KoWYYDFy0g4UY6Edx+lPkxLdqWQYYZdmPJ9fzpys3awtLpovTS3HmvbTGSUyyFycbnJbnPHJ60020myK8/eRea7RAswAG1cgcc5IPpRDpt5c2f8AaNvBKYogUaSIMRH/AHcnovbvUqTRwRlJfv7VaPd7Dvj1qL6WRLS3ZBYMpu5w0EsmFywACkHHB3duT+Na1l9oaym0Y3DquA627MCjYGfpnBz+Arn7ZtsjZuJ9gbLBD98DkA/57VdlvrR9s1g7pNEcsDznnJ4rOrHmeponFR8zSt7GxTRJJnvk+2g7WtfLwFX13ZwT7YFTQWb3mgT34a0226/OJZVV8Z4wp5b8Kqz3lpLYRQRxeUhyJWbAKd+fp/KqM9zawTr5LSSKqhZMkHgk/d9BzXPyzlfXqTzK4txN+8hk3btxO3y2AGAf0qtfXm5kj8pivlnzWcc5HQbvXpT9RN5d3Ee2CQK0aywhxywHA57D2oS1l3MkqtGAoba3QnnOM+p712QaUdWVG9tGFnqS3AzIpZ4VO0ocAkYAU1JLHHdvKyXLghj+5myRn2q+3hl7O4iiklsEkmfPkrcoVHfcTnA6VnaiY7W8a2hYOyZKNwAwHWs1VhJ/u2XUbjHVD829m0UPkhWDBlPXA6dfUc8+9WjLb2/moDJkkAZIKk9yTjnNZrXEktsvnyFGGQAo6H1z+FNt1uRGVixJ5hYbgMr7/nQ03uYym+WxoJeWskzGdgSOrA449KtxTKtittayJbuzFQV4PH8qwWtrwSbZjEY1O/AIwRVyDe04DQRxIOSS3LevP+elJ0lbRkqD3Rq6fM/26IXCy3VpjfLDuwzberFvU+2arXE+nwvNMLQG3kHyrkkgE9z6ilmuHt0M1uYVSRvLCsB5hA64Hp71Se1DQuJGhkJJeOMsSAff/CppxXNzXHdv3bk011Zsq/ZCsWccDofwpbe4kCup+ZSDj0APaq/9k7LITx7I5Y33FSckDvj9OTSw6fcXFxm0nTzMZeOZioA7gEZzWtl3G4O1yaZrdYVM0YxtG0qRjI9aswCd9NaK3kfy5ztdc4DVnW6p5jwzTSKwcqNh3Ak5H5VZuNPvLV5IsyDMYAIORwcAe3GTSdNSVgipS20ZPoz39hNL/ZVzLDE0ZZo88jHfHQ/WmpMGTzp/LEu7c8gXkk/xZHfnpVeVoRPJKUmjX5USRGOMY+bj3pETkyedKYlOdqnn6Cs3cVnfR6mta6hDuaCQCSBxyCcbuT1/Q1Jq0Wl/LeWzurBckqoBH19vesCctJG4tS053Ak9D9OK1PDesXHh6+W58sMJUaMxyxeYpzwVIpwjbUcHKOjRLqunSQWsckEsd20qA/Iv3SRwp56471n2M2oWsfly2csHzEqVGR/nirlzqFqNOWxulkhR2ypXIyexH0qzfySW9vHBaPhCCS7KGKcdOe3Wkk2noS4xsQ77o8+ZIc9ziisnyZDy0crHuRnBop+wXYfMhZILhYX3fulLOYiGOWUeg9/8afYrbzRxwMomkB3Ln5cfT16eners9ur3yMJCw+ZuWxtYg4/D/GoLZhCVS5jJ2JtZVHGAOmeveur2jephHVkxkaG4MUNrtONoLckHp06e9V7G0SG4eGXzQVzKZNq7mOOm3345zxV37YofzljiZSpJHUjoMfXiktZI9Usri8vr+3sYIYgtuGVmeU/MQML/ADPtUe0urRKjJqV0hLi8kluPNi0+K3V0BVpmLEY4yoHTHTPvVuwtUhtZLpI2gLj95IW+WQM2cj/a/wAayBf3CCGK4TBVQqDJAwD0/nxVxru3ubp8SMIXX5+eeB14461EptWuVJQcdrGWLOUTecbi2LsWzg5JX0K9uv6VZMcK28puI1kjVVXAAD7jzx6dKhu0k8lpoLp5YRxsxkD0PrTC91cxSLPAGkUfP5R+96fXOKEpOzuLlaV0tCpdamzSKbWMGEKd0oTkZ7Vl293JE0ctxA6ROWGc8uM/pV+/1C5guLaO3iIDJloUwRt6fN6E9aDaHUGdZbaZ4/LIifJCQnOc5x17YNdWiirrRlxg09US215K1o8abVbGASuCwPSpntpJFZQUkBTsTuOSOc/54zVqwsIY7VvMbdx97055+vFX7iOGxVY4FZztG4EjHc4GPbH5VyTmo/CJxsijZ2v2eF95J6bI4x9w56571ejXy2kOx1V+mSAwGMc1SS8kmiNskiId24LISQMnn/GnrM+AjA7F+XzFY5c8547Dmsved2xqN46FlZjGIRIVJkbA3dRjofpTDJunuAnOcFSW6r7VBZ282q3M1zDJut7Vg7MOuDxtAPfpxRb6bG0jq0krRg/K8mFcc8ZI9s8YocFFe8zXl5NGwZ5Zx5coKRkHLrhguO59TyKkhgkkiMe5vLEYKMuBnnofWrE0sG8Nb2sURiVWcBt27HG7HpwKgnuI4xthRY5CgZS0vBJOTn0x6VVuyG/dWiJoNMDXDRFo0j2cMx2kH5T075GcUrxWqF7e4a5inBJW4TIwOgGAP1rLF8074DyysoDPjqffnpjjipb0vIYxJdLhVDsFBGT1wW9etCjK/vGtFNXkXJrexhSNoJrh5FbDKz5DZ6HFIlmj4kUSQyd2Zjtxjj+p/wD1UF4nhe4WJ3UkLs8xeMHqoxmrEzKbVYS4kjZcZYYx25/PtUr1Ik1rZENrPG9rNbKjOBI7O1umWkBxwe+M9unFU5LhxIZVjwuQSchuQOv0zmtOxeOEXAt2EAVRvfcV52kKM+p549uaoi3hupYkbCRlQs0uBwc44H5Gi6TYSqdCvLf3CSSBCkiuQp/ukkc/1rMlsRL+9VFALcbwdyDP1yR6Gt+50sQ28EKFS0ZJMoPDc9/fGP1rPYSQzR/KwOcOzj75PYf4V0UJ20gxU7t2iyJbO5t4yy3VwSR8wUbwc9Tjr+lS6hGd1rJYszxyRhnONzMxOCAPTHrV+7lkhQqYWnwvymMEnjsV68VFBJJNGlyYwGP03Y9h1zS55PWSuZzT5/e1JLuwV7i0tobpZwqF5dw2+Xkcj0zwDxwKr29xpbWkmmrp9w28LJDcLJh1cKdyg4+6asQM0yQltySPwVZxz6HjtyB+dNXdDK4aaRWUkOUAwyj65PqK1i42vI6qUqel0RrYJHaRzKtxLPGMZXO1WPqf8TVaSC4+2phDAY0GdshZC2eo7E1YmU3cCrb2+1goVsSZLHsT646VHo8LeYlnOPLD5DPLkj2zUSkruSIm1q4o9Y+A9oLjX9S1BcMLaz8rIxw7vz+imu41VJWu1VsOvXINY3wPsY9P8H3N26gS3lweVG3KINq/ru/OunuEVSJCwjQnIB7V3ULezidNFNQMHWrNlRYto+cflmvDZttvqhsyPli3KeOG57f57V73qMrM5lJ4JyvHavGBYSa14jvrYZtRY3MjTzMvy+XvOMZOD9PesMxUVHnexFSnKUo8u5jXcwa4TZLuRF3fLwFOcYxUTzea4Mx4AG4E8kHjIP8A9etqbV4vDdnrdhY3MM8M0YQmW0UuQc5bDE7evbpx6VlXuj3Glw2t9cXVq4mQRywISzREA/Kw6bsc5BrlhT91SJqQnHcytUuHhtYhBb+WJCPLVORg4I56ep/GoXmkW3JJJ2jAY9ua7rQrHwZqkRE2qala21vGqPHkb2kOMHhSqrjPHJ461ymu2FvptxMtuROk7MYnIxlOzMOoPsaqE4yitLfmYVoOyb2MhdTWNgHABcEsT1IHQD1FOt7oG3bYCqsdrDPJNbGkeDn1jTXuYprJp4WZRA0mJZMfMNo/i+lTavodxpdxGuoNaxSInECnMid8txxT9tRu4x3J5HCNz1L4Nhz8OYmaPJ+1TFVJ5HQc/rXaaNGy3a+YuXJ4HpVPwVo4sfAejW0bffg85224JMh3/wBcfhWzDAEljcyNjd2HP4169KNkjsivcR458bbOO1+IF1NI+yK5t0l47nZj+eK81t9Rh08rINkhiG2NwQAGJ79+/wBK9o+P+lW114g0S6urhre2nheGR0Tccoc4xkf368POmLNKy3Fy5hVmUrj73Py49OBXFVpx9rLmehzWfMdBqWu30lpZafdXEq2sRDRxow2hhk/Njr6ZrG1V3W+TyLeHcVETuBtwMDPGR69eaiuJry6AhjLQwZwI1XPTjDfrzUz2wjzcQoWtjGq7wvy7hj9c1lTpwp6JA5dJMk0t5IbnYg3ybFPIyJFbqPrjODW5pdrdWVr9puLi1Nu7SQxxrMC6gHB3IOnqPpUJaxXQtORNK+y3Fpl7i7eYsbgMeMDpj296q6jfR3RSW2TylldyyquPmx6/SuaUpVdErf1/TC6W2ol20cn2iRignlcYGTgAAHI9iDUAkt5LiN4WlbIUgOc49frz/Opo/K+xBCQksQYuXflm5ChTjjv1qrp8KTu++aO2KQ7mMgP3h0Ubc8nmqUUkzGUebXqNm3JclQ2dg+Xn3GfrV1WmkupILqLy2UbfNXoe+Py4rLn328jIylnjXcWbPHHb/Glm3ec65Cv8nJ4G7Hf24rXl6MhSdrMtotjNcytufEMZkxGCdw9ak06ZJtipD50bBlBP3FHqT+FUba3n0zyo4ZXMXlkeW7ZG0t0HoPpV6EW4ZhBJIFEGzypednftjPpVzUNbbFT5Zaoq6ZeaxFDcQwTTW0LY3RRsds3ORkd8VLrRuNTt4Jwg+0qSGJbB29h71Vlux9la4sWQyAYAkXGznHTuRWjaSSTWqyM/myKclBwGOPXqP/rUpOV1InknHWxkww3E1kHjgcSx5EkkhIyCeCB6is6O4uLJombzBtkOwoMk88GusumkWCT7Hz5keN6nb8wYZGPx64qCKO6ECwXEZZcfO4Ucex98VbqW6Gs00u5lNDfzXRW6mjEhJjjUtyTxweR1z3q3bxErM8rFrocYRgADnp71oNayW224uEjIkO1GGN2AOH9BVW5ONyq0YLsD83Yjof1rByvojNS0uSGOOSICS4m8tQQEMgJjA6DI/wAKSC+8zypJZEIjIii8tfm79e2O/wBTSFYmeSRVDlv9ZgdR+H50WkdvbpsslK5QAP69MH8hU+7Z3Dmu9TZt5FWxkt7pGeSUffzyhPJx2P8A+us1poZbtVm2CQDYBjke9MMk1pdJKj/OFwxJ/U/nV1tQt72Jhd2VsJsfNMBtdV7Zxx+dRGKsXCmpXXMZ10XiOC2RkK4BySPb/GrGnRROcyTsE+XJK4IXPJ469OlNKrJJLtCZB4+frx0otpPKZkMZCljvRuTz70m9LGcF0bLU0UKCaY3MbRjDR+hXP86pwyIWj8h4iyZJVzgNnPHFXitvcQrbywmJeMPkkYHbHSsHUUFlcSTWULC3IxukIXaT2/OnSpuV0aShd+4XHkhe72tHIApK5P8ACT3q7Hasw3w/vFjy34+/+FYbTyTg+WyOcZ2g4bA/Q1ZsrkqY8I+7DFhnaAT1Pv04qp03bQ55p30NVLl5lZbebaC+CzDqD1/Sr0qzW8ai1RVbBByeG+vf/wDXWR5slsNqpwGwPVAf50y0lvnuygumjjYk78n0qLP5Fub+0aaxXFtP51rbq8RI35x97+6e/HH4Uy7dob6633UjsWJCg52g9Rk9v8am068FteRW94zXSuSSrcMxxkYpdRh/fxzooie5Qvtzkqc4HbpxT5nexvFttRZktdOpTamxCoDburH1zVzTI5ry6WOKQYzwx4GcetVrqFVV13SNIx9MjHrj0p1pZupMyozMTkJG5GPxocU0zKS37k8kslkG8zyzEvzGRVy/pz6U83alo3ijRlf5i4HFLaq0k3mIzecr4COwyRnsO9TXtvay3Xlh/s88jBBsBCqO3HQflQrWszSNR25WOtZoJpI2nhid8FUyen49Kkmklj8jYgfLdN24A/h3rPudPuIzLG7xl8gQukh4I65Hoajiu2jjUhTHkc88se9EYta3E7rUsmRwTk2qn0LEY/SilF9Bgf6Pn3wOf0opX8ifc7leWU3UxeEhSp2EbeSfc/lT545mUb5wmR8wUZ3Eds/57VZhtTFfNNE1uGVVyrfxMcbiT0+lT3620RzLEYnkHGCOCT1A75H86H7vuhCMW+ZmReRvtJDk8LtCgc45xjvUfnL5DO0PKIF2qDhH7fn71PNaRs3nRXSJFjcqk43jH86dbwGCaS4WZIVMWwxAM4fOPbsBnPrVJo3lSjb3SoY9X+wPqT6fO2no/lPcNCVRX/u7+mev5VLFBeW6qrQqlu0YZtpztB6ZPrjNaet37WulCxE1zcQE7ooJJS8QJ5OFzgHNUoJyY5Y1DENjMZbkN9P0pykvsownBp2Q2GGGGAMWXaDuAz94Z5zntUDzxQyuw3Eht8ZBIK/T9BTHbMkW/AOdp3HIz7+1SCykz9oYq8YbB4yFbrjHb6GpW92KMJuztoWNOht7lv7TuFjAjkG6M5Yue+Kv6W4mtJYgfkkmLeQMHknriqguVhgBaSNj1bCYyMevaqjasIUJjb5c4GBzz2zScpPRGjcUX727a2vZYyvzoSCQehBz2+tUTqE91IuQ2znBKnDEcYz3x0qex2w6hHd3Mkh3qGiPm4O7ORuPb6VpTv8Aa4kjkhSOW3yI124G36Djv6Z9ah6Pa5pHD3je+pnw2UccIeOKOaRhhxuxs56YNTy2cjQQXLWrwbc4AG0DPcjvUTx3McQnkV3SMDdyAQOnXvVyxkmvG3faQI94iG9xvbj+7+HXpVJu9hU48rSaIbJyE8x5GRNmJGBHr+p71PJY3GsXUkNjZyXbbtyJbgs2PUjBxzgVC1vHHdobmSP7KspyFkwWRWxg4GRjn8Kk0+4uNIl1G4t7q8thOxhhEMpj3I3PJ4JyMEVlV5n8O5U3Fv3loVpZ7E3TLbh45fuq2MsB3Vj6Z9q5/UjHa6lJuEjbFwiYyGJxwf8APateP7JCwS2WUo44Z/vZxyB+INWLHTI7pvtlwrsuNiqFIJY+ufpW1KSi7y2IpNN+/sc4unaxOkKx20Sbz0dtuR+NdDplvFbWlx/aCKbhsttySXz2zngd+natK2axX/RTtS5Rs+WfmCD1yeM+3SoNsVrJIqkHfhW3LkVdSs5q2xpOoraKxXmhWSQyDzXkjVSoRiqkk8kADG0Z+nWtG5W3h014N0LSFgjyFiWUjawwOmP51SlvbBnMKSFQw2M/3do/2T35NZVzNqEcS28IQ7VLRuSDvx2PocYqIwcmmSk3rJl2K2a7tomNykTbxvjZyPk7sT6+2KW+vNLtIpEsbp5AgwSf4uOBjt+PNRaRazTXwabdGkhCyOXwox3456kDNa2pLaJaSW08dnEIZVaO5jA3FSpG3rzk880px6NDcE1ZGTZah+8Y/NtKk4xyPf8AlU8d0t09uS53nDbyuQpB9PyqPQdFmuobmcSECKMmXdtUKhJ5y3U8dBzSWlu+qXENjaK7vIwRFLhfmPTk4HuTSfs4t67b+RjFSi1ZanQa/Y3Wg6gY5J9PurryR+8tJS4SRv4SehIH4c1m2+nXFxqMX26Vba3AKM4TuR149Cc1Y0fTrezmu7G4mc3VtniJN6OcZbHOOCBhvc0un3DrcTWszK5OwNuHmKvsD61HPywet33t36o6Kko83Mo6jL3TLR5VWx1Dz4LePDzbCmTk5VQTzj8O9ZF5BOoJSdUXzWHcMFPPPrxWlquqRXLMtjGm4PtYRfx4BGcd885/yazZzqBCqUeGNV3kDglccs3/AAGtoTlZX3OepKMX7o64itorgxRxxYz8zgk/MvGM+hwKRNXkkuE3ShFUqMRpsHB5X8qjheTU4o7pn8iKYiNVMR2bVHUN610Xg3wi3ibxJZaTaqUlEhkupSp2iMENv/754x649atq75eoU6dS1rns3hQfY9Htoox+5SIYBHPSjVJvtZLtJiJDwinmu3m8PxLparFtU7cAEc5rj206S2tpfMYlixAPtXZTpzilFnrc8bmRJP5jLCGyqgY5rzPxXqFxY+K7uCSyjke5x5d0gLS7CuAu08cEYz6g13jhrWSeaVvlVWYsegArw+48VR6vrceoXsD+QZgnlo3zFfY9vUfWivFyp7XZNWpyv3TT12H7RFcwXEMlncqg8xCcOrEcZz19fwqj4f8A7Lm0PUI765u59UU4stuFiwR1Ynk89vb3qLxTfaVf30lxpMd7F8qGWSVt3zknd19AcDnnFUILlYbKaOFc+ZMVJY5IUDj+tc0eapRSd09Dm9rvE1baVLDyYoWid8lJJBk7u4z249ae7tJqStNGzBpS0rDgY4O7Pp0rOg1VtK06WGG3iuftCBZXZclB7emc1Y8QXVjKkS2DXRTYqs0qhD15U4ODg459KVSg4tX6mNWlOMU5MsQtIt9dQ3NzDYpErNHvDZY46DaCcnNaXhiwk8T+LtN0+6aWVbmNEkzKWZV+8SSeoC1lajPp4061kTdd3btslDR7UjbA+6c5OevbNdt+z3AJ/Gs+oyZeSK1kMeegyQufyJ/OihG++woQu1A92v2jgtYorRAI41CooH3VAwB/KswGVrpVWTBzkkd/al1a8aOMsFbJB4ArmBq6wXagMd3LEHjNd8qyiz0lTdif47aSmofD5r1XCXWnXCTRk/xKflYfkQfqor51imCSthmZiMAY+UEjivqjXrE+I/Bt9piEebc2jLF/v9V/XFfJ8txJDM0V2qi4jcxkY2tleOvt05pYqN2pI82urS2NEyTyeTJLcRvtf5wg28njJxzWxqUWh3VpYCxluYxEpF408gcMMDlQAOM59+a5eC4s3WQuGXbwCWOATwP8+1XrCSOa6eMgeXGuFLrgOfX3Oa8+rCUmpXasKEm/mS+ddCD7H5uI2UbcoF3J249D60iW6xECGQFRzhu3HP41QmuJJWkZnTbGTgAduMYPYVD9vkAxgh3DDDDDcdc1p7KaWhhJOL1NKOCBUEkkyIxLfL3xk9qrRxyeeUXKoAp3A4LH0/yKjgH2q2Mrbem0ZOMd/wDH8qHI2qpZ18zBBRwcc8cCnyyV7ii7LU145IGuUkdXaRBjax5yBjA46dfyqtqQhdYnkXa/3mTufT9P51FEXeJleQGSGQMkmfmZe9LfxxlYFbfMzMVA67QvHPbt3qIw1TLUHLYjupGjkLTy4YjCIOwHv6UbpSQ+0BQcOe+D3HpSyqGtjujV3RsFnBX5emR+VV5JFW7Xy2/dwoWBPO44xyfTJrVQTRbo6Jpl4XKrLKnlxsGXaARjn1/z6UjPDkQgmNCeuDtz/d9u9Z9pFcCJPmc7cmRs48wn0H9aGktVvkNxJOLfzk+0mNcvszg4B74zj3xTlTvpcJp25bmst1FbJJBj5c/IMZ2j0B/CrlhcqLjbdTSumQY0Uhc5HAb1HvWN4w/sqDxHOvh+S6l04OPKa4XEgUjuMDvnnHaiO48ie3muEwSAFZjnA4xz7VDpvcxbcXqXrjbc7ZPtDct5ZQscewGBiqEdpNPKohdWAyM8+vr+VWpWMKGP5t5clQ3TI6fhUVy8sdqhVnjUgriDClh3BJPTmlHXQ0hFT0RUlUqjyxEtIjBWUDccAcbcfjV23v45LeMbHVi2CCm0q2MfrTIJBZQyEW7KgbccPuKnPT3/AKVo2jK1sssSqCxD7T78HjseKVSzWwVItbFJpVkyzrjd97PvUjxp5bKMszL8xIz25xVW5ZSzQuCHZiEx27jNT2TGOMzMxRCBtU9c46Vk00rnKrp3JZFRrKOKKcwuhbcpQfnmhZG2W7TK0jeUWfsBgngn3xTDcfNExGAc4OPzqS8uXisoYlt2Iz82wcDknccdvamtdLF3u7MqzXA8xPLMrSYAWIZOe+enP/1q0bpree1WK+t4y4zv2AhwM5yTjH8qiWSyOmrG7MbkkSR3ALfKwJJUr3yM/Sn6bJIlxMqbmaYEDzBsHPc5HpmtdYrQ251Ts4g2pwxWUOnWtpC0SH5ZSx34zn73brVaG1VleS1ZJMYCgtg7R246mphaRxiVo3SSFWwwVuCMdQfUf0qWF7eGdHlffJyAzEqAB04qJPTQyd727jbK0ZlaeK5H95k6dOgyarz3EKk/u1hOcnDfjjp1+lW4GP2o3MKpEBnegGA/GeRTLmS02s72zMsrGQleNpH07VN1fVG1OajoxrS21xLazSW8uxDmOXPzAkY7f54rWgutQkWO2ijgkdQWDvwQAO36VRgURPhY1Xcu4Ln7nH3sdO9Cm8aVZFjby92DvYg/gVpN30WiL93psXldPNaW6jjS42jCFuaYu9I2aGNwOuFP3R059v8ACsrVC8NwWWJhKUyWyWX6n0q1pkwkgSRWIk24aNuAVPcHvSUXHroYtP4b6GlPefbRbyNHbwz20Xlq0MIQuc8FiOp96z7W0kkucy3X77tgkhh65P3sVfje0k05QZFV+Q2f4O3FPgaJIlWPynKr8vHGMenY+9PmZpGSvdla80+RPMRpUM4lA7kHOTz+X0pmo6fFNtZZD5gTBbZ8o+tThCs2fmdZGBJDdB61H5kiiUvuZWI24BPP+f50neysE62looiW109VC88DHEhoqN7a3LsTPtOTkFTxRXP7J9zLlj2L14kywNsjikjiIjDQ8jPY/wCfSsya3uJDJOFYtv8ALKE5BUdTn34pxvpJW8mHfHEfvoTjcRjHPrj+dXUW6jgLR+XuBCncdwX3x06VquaB0U97kVtp7Txvtyot8E7QpJxwB1zj35qw6OfNm2xRwouAgc5Xnp61DEj26zzSx5MYDBmON2eQP1qv5/m3E0ksqGVzuYj1PXj8qWrKqO6JrmRJYolaFHw7MZTIRkH26cVUuH8iAzLbuPM6S7fvL2I/+tVyTUna2t4PNMcMCfMp+YsG+964zWRNdTyQbRgRL80Y3ZHXGPY0QUnujCciS2+0srudqrn58gY9h+dW5Y9TjjWQ7wjp8hJGCO2ffFUbJma58u8W6jjLZfYMHI4xyK27uSG40tpbqaR5UkCbA+W8sA4Abpxx61c+ZWNqTUYooRSRxyJsSO4ORlIztUZ9Sev5VY0rSLGa5iMzWq26YypBDBs55x1/+tTNRfTrqCErFsVIwokUbS+egxnGfrWhK8TW8ckcKOyLsjwvyqeQzep9B7D3prY1lKCSUSlfxp5ytZsuVwqHacfXHr0qeyW4tZBdRSMzk4U5wqA8/nVSGP8A0eTzATdRDzFiOcsPoPzptr9qa1EhwAWxG/qaxTcVYXtXFq5HeR3jW6zKWlLcPt+bcQect24AP51bso5phyri6LgIF5xz2/TrViSS3iGy1lkBkjPm4IILY+7+hrKu9T/s7WYpbOR4ZAcpscF0x1/SrtKa91BUlsjYj0/+xZGXWtPlXU5FZkhnAAYMTt3A+hyfyqvqqvbxxxXkiyeTGqoSMEvuywz+NV9RvpL/AGyTzyXeqSIrO5Jbg9Fz64/Kku7f7RqJiuLmH/UqjqX3c8AEDseM89ealSnJLn/r0MJSbbSRLYwLJCk1xHJHa+W6xlVBZ3xnv0GTzTtJvHtmaD7Wzl5d0bMcBCMgKP1putRRzCFbe5jitrYMu8qQJJT/AAqB3/wNZ1laS3EVttKPI8rhWfjPT5hn3BGfrVx1i3ewuZqKRvx/YYvNmSzie4eTDOu49AOODiqOpNJcvBDLCYpV3EK7hW2kbgdvXHPX8qbYw3S3f2cXJCJ1BP3eScD86kju4PtAvZrgGV2ZASNxJHIJ7j0pJLm941l8O2xU0i0nkkazltYTPN/qWcgIjdQTnp/9ar0NpCZMzXMKysjL5o4jI28j/A02/v55ITNK6eQ7E4Qgrg4HasKe+gtZiy7RGpywHHJ/yKuSlJtRM023ubMFrIYkgtNwCkSsBzlPvMfwyKgtbRo7SU3cdw9w6hkJwFC7+uPUf0ptnq8V1bSR8tFtLKpY8Nng5/E8e9SPqHk3ExhjSQ7d27cQMuOhBHTkin79tUOTcnoW9NvbUSNZqI5BCh3EPwq4weegx1+tZgjgt9SnjumMjEsoKuAFbkgY9c4zS3d9Atmln5EYh3jzJAmCDnIBOfmHP41UupLdHlDo+Gk3Ft59Qc8VrTp21ZVnypyZtXE89vYLJcSnzHBjCoB8gwSTz7jFVbN2W6tnMnlqjMW7jO3Iz7UxUXUIvIa6WNo4PMUMCRId20IpHsc/hVO5imSd4bdoyFYqSgLK3Yn+dZOKd49Tnbd1JE0VtJaszyyNGfNBcjGM465GQQc5qLxJdfZ7kRyXDBG+X54izuCMgZz09jT7K2u2fdIxWM5yg2lgCOuD1I7cd60ovDkaziea+Ms0Nq00gkO8Fv7vBx0AGOvtWsJQi7zO2hJSi00ZPhu+n1O5htot8UUCtyVAbacZyAeePavpn4GWVlpmnSzjDy3SqNznJSMfdXP6n8PSvma7sZpQf7FkMN3NJHDsReSHO0Nn0HAP1FeveH9X1DwtL/Z99MVtnRdkm3HIA5HscfhXU1CMlJHdSpR15UfQ2pXlmyr5cvy4IGOa5HWIV8qXdgKTkDOc1w+g+MrGDSnvVvWubFZ5I4ZwpKk7j+vbH1rNv/iZG0O5fuHoCOR/nFdKqo1WHu3y6lT4k/aZPD9za2UwjnkhdUOOrbelfOtvDIrhpkVJF4KFtpJ7ED14r1zxP4+s3tZphH57R53qv8Oe/NeXRtbaikjw24P2hvMEhPzQyZ+6M9umKltuN+hw4pJMRru6g0WYxSRMsxwwzllHcHHf/wCvW9ZK954IS3RdJia3dpjJtVbiTIyq7uS2D1Xjt6VQtNO0ySCGCP7RHd+Ti6YkmNlPIYY5B+6Me2av20f2e3SEDytuWYMuDgLwfzArnqzjK0VumZVK0YW5exg2+orZzeSvmEbSm09W45Ofqev0qxp+pfZleO6WCeO4RgiDkx8HBJz1qnd28NzPCokEMSors4GM5POevXH8q1vFbeGGtdKttFt7m3vrdT9tklkBjkHYqMZHTv61pWlGTjBpu/4EynKpGz6BYXNuIGhVWCOFUKeemfm9eua9p/Zq0G4jj1DWpWEkYXyAyk7XYkMcZ9MD868J0qXUL6eDTtPcmSSeNU2JxlmC9f8AgVfaPhPTbHwjoWn+H7f980UWZJMAb3PLMR9Sf0pU6NpXZph6dlcnu9LWVWLRg7sDA9K4PxN4XnkvU+yDDBshccnNenTXUK7JVKuPSq0gjeYyDG/PBrSpRhPQ7IznBnHa/qR8G+D5tSu1ZvKCqqqMkseAB+NfLWq3cl/rL6pFaH9/K00m4DblmOeD7819H/tB6fqmqeArr+zwX+yPHPNHjJaNT82Pcdfwr5qbMksE8sX7iNQWXOPMHfGOef6VpW0SijirNpXJL2OGHTdrtFHgg4dPvnPOSeakuYZlt7aOS0cxhC0jRvnA7FcdR/hUV46My+cu2BW2qN2QuPc1sWdrNaWU08MEx+ceWrAqqAgfN6c84rgcrJdziV72MWGzkjnazOFkl+655yR3zT7SzjdY4GkImUk5YZVueozz7VsyQrPOCDiXjGeCpP8AX/GqWoSXNvd3FnLFEZImIZlTglTxgn6fzoVaUkaSk7K6JIUi86Nt3Ko0ZQn1zhl/Pp/jUFxbIskkyLnDBAqnoT2x144qpZCW6vUZpHiZWzjGcHpk8fQYqVrjKNGMh93JIwS3Y80NO5C5k7jrVjNa3DMo8xeNhBBBzyDV+czxXKNDaLJHc4zJHz82BnOOh6fgRTLWNnlguoLgtn93MN2Prn6VbW5CySRpIYy7ARgDnIz2/r71nNq+xrKSe6sQXUUl7BJJbxGAxHgly2CTxnPt/Sob2yjeNJzJPHbyBWk2kPyV9vUgkdqvuzuJisxIdV3hhznHr3Gamlt9Rs9Osrma1eDzYj5W/GJIyeOOw5x+NKFZQaQ4VOXpczQhTZbQpuDnzPMc8k4OOOg/L0qX95DEfMwSrK7hsEcjOB+h/OrEyxSSwzKoCnKKvGY35+X27/hiqtk0flsyxq7EfvWZ84HT8MmnOo7bESquVzNuPMuZTLOVeTuVGNv+yRzV2TSbuzuEhlsbi3leLzdlwhAZT0bnt1571oQ2VvDbHcp2hcFgvIBHPJ5PT9arXjTX1zFBb3fmuTsKM/zKAB19uR9Kbk5NKGxTo3vyiQx295qQgEVxJwVyvOCOc47A1HuaSdbFos7cDBHzZPYe9Xbjw/quh3i3V4qoeWUo+dxxgH3HP6VFDAk00dyWkdwrCQL97Oeo796mLUZ+8wp8kZ+/0M3ULhY7qazLbTCAMH7qkj09ealvbx5LYTi43XClVkyuCecZ/lVfURcyXwc28jySkIDt744PTr656VZ0W1msL/zrtRGG4mRVDqqdCfr9PzrsnGnyI7J06UvdVrvYV7lvMaOeNY5Qcnb69Mj8P51OES4IjZW+blZFPDD296lubOOSJZgwURP1YbsD0+mPrS27ebcySeZAFbptzwwGAQP89K82TjujypO78ytf2shAkjVpsncqjjZ65OfWq9zb313HHGM+UG23Bb92uMduxFbUdsm2WNppAWBKlMAn8/eqcVtFIq+ZLLKWbYRuzkY6/nV0qqLpxTZWgt1jt3t4QgYMpIc4CgHk7gKoy3slney3UcPnQnGwNxtPbFbo0pJ98EckoU/Kxzh1Gc4Pr0/Wqt1a3i26W1weN/cblweoJxxzjn2raDW7Zo6SehX04zzNN9hRcbTujlcLgtyvPQ98fSnhL6bTjFOseIg2S+NydDjPfjPrThYzWcBaeP7UkbI+eQ5jIOMD27fU1ZjuZZL6S3uIzLHGGJJ+bqMY57dKme90tDPlaXkU7GYLBPGzuqZCcjpxxz/nrWiLdJQrTS7MjlQOWyBgCo7a1jvNrGQkJgsvQ464wRU/2i1CrHJCpkzncx5zWU5q+iM2o9VYs28dushezmdZv4g2Mjjqfy68daqPeSsZBEC6J8kuDk5x1H41Feotv5txasW+cMcn7gPQdaTT7v7WqhDEtznaH5Uk9eR69f8AGpsrczNeTmdkWbT7OZY/PnYrtIcdCFOOR/n1qbTVW+Y29mjBfMKIxXJGOSKSXSZZljuUl37PkcpyrBTyT6Zz3rf8B+MbrwLrU9zam1kWbMTQTpxtLZ3BgQQfbuCQamnNN2bNfZqM7M5eOSNZm3I8g3FDkcLg/wA6mtin2Yv5pV2PlqjcMOpPI/nVu41H+1NW1Bnt7VPMnaRkjGwKCc8f7PoKjurRoLqFIskuCUVVBIz0H61bV5WOiOHTTS2LH7yV1smYK8MQ5AyD7579aseH9Jl1vUYbK11C1tWDlRJcPsUseOvaqULSyRO37pQ0YVmU/MxJ6A/4VW8ww+a0gIjKMzMqYwR0H4g1UaVjZ4aC1O0f4VayXY/2rorc9ft6DP6UV5tv1L+GbA7YkNFdPJT7Mz9nT7F/UWspvmjZ4beMbEjUkcjuTzkVB/acJyjFmEnyjB6Mccn16VnGJWmWG5aY7snCITkZ7+gq3o8cltbTWsEMcszzKC7DBUEcEEeuCK55L3bs44zu27l67e4mk+xxXkFskCiRScyKvHqB74qYR3G2LzHRpwhMbuAIlzkZGODnA5/wqG/thbTGaGVbaaRfLYZOCeQcfXj6VLaurW3kXbSzBI1Tee444HpWHRWZcnfcgS3LIP3oFyQd8TKdoHI6/wARxUVxJhV8y0jnCDaZFUoWYYHGewx6U5FkmuNgZxjlBHjpRsmjmea3kMSIv/LUD07U1q9RUeXqX7hoVsN1zcSIbgEp5jb9h75/x+lQqG8iRAdqlhtmGMID0x1GD7is1bcXE5/ebmZD+8DcM3bgjgVPFHfW4ESoo3kFmdsqMf5/wp2tZXLqVHsbMUkZBKw2xJO5pGTaGI5O09O/+FVbvUFnu2MTz2w2/u0KhgDjqazPtWy3kDTrJGQvlLGuASepxxj04qWZbqGJV2P5hB+4c7gOuCO9Uvdew/bKLV0ahvPD48L3H2NdRm8Qy3Hly3GVESADJOBywIHtzWRdkpNHG7h5JeSCD8p68+ma1vENxGdI0+2tdPtbaFkTEkUIV3YAZZjjJPNYrW0J06YeXJLMG3k7t0ko7/gfaoormTk76vrr/wAN6E163O9ETWd1ItuRIygbPlznIYnB4/E0rQ2W43DxCc7CQqpyOOQD71m3upJD5PmIWuY0xIobAXuPbjNVF8RrJfRxRNKsZYb2Xp+B9a7qeHqNc0UCw07ep1WhQXRDecwjkjUOzFslFHQY7DoMcVWkW4hn86eO3w6ks5X59vQDj/Oabpuq2Nuk15bK26YDzY2yDnv+FQNqCJe+dGySTzsWMbJgqDyBj35pVMM4a8pdTDyp+90NG3hhQMiiZoyu4mRcBAMnCj+9yf0pl9qMYkj+Ui42kYYAYTAxkf5xUUes3MkC21v5TskhZz8qkNjGM44GfSudvJJre+uLm6wFLFUDEEyZ7Y9Kyjh5S+JWM/ZNq7Wh0xuljnWGP5oin713/i7n8On5VHqL6dDataQbUBkG+U43HPX6D/CsB9at4/JtmsSXljKtI0nTJ649hmt3wZ4f0C4sLu/17VGe8bctpDGCzyNyPmB4AI75yOTjis501TXPO69NbhTpylo+pn3nlyTy2NvMJLVCGRywjLeny559Px68VjayIIiDcxyKzgiACQHJ9SP8a2LvT9JkjuoI1DTLCIAu7/VONxUBuuchRVa10a1kv4p7sMSzjzJACSGAHQDqDzx6ivSpqlSWvQ2pRhD3bak3gjQXlVZpL23ZhnzbYsdwTpuPH3e3GTXXazEkVutvHp9jYupaF5DuOGOCMjPoRgnjk1h6FpP9m6tf3KSJIk0G+3dgCyAHHLD154/wqC/uWWd/tDlg6Z2Fup7Z/wDr1wV6iqVfdexjUrQvaOxevYblzBPHHb3RjZfPiCqqKQdo2jgE8VSvdPkiuG+1NE0cjna0cgLAA4Oe4NUYLiVpIo42kZyTsjUZ3M3GP61ZilvNDvFgl8q4uZE82RGUnbuAJCnHBHr+FaKD5fd3NZRhVgrLUsvKq6Lb2tqFI893U7czuCBkEjqBxge9ZmmNNdXEkE0h3qjAr056j/CtPQ21G9iaeMvbiO4/dSpn5ZOoBxzjJ+v1rSvNKaclbjUAtxCSFC8E5yWzxyTj1qHeLcWjn5JNW6mLbzNceQ0hVFRCrsQR35/nV+2kEhnhtZwIZflyx+8owR+GelNsRaQ+ZDaXAcxZDI6/LksMkk/j07CpJprdbmVSIoVyPL3E5O3q5AHHTgHtUNW2M1zKN0/kSWd1LYRLqTXDyXfnfLhR8igfxZ7ZwB65zUvjHWr3xLYpZPcNGj43PGo+UY6nkYHr7etc3fW91qWp/upFn3HIKPtTGOwz6Z6+9Ovjb2Y+xeccAh2bBIlYdFHHQH8zzXTH4ou+p0vF1JJKOi6npvhRdPudM/0y3tUWPahhRAiPgbd2B1buT6sa4nxrLbtqc0NjbmCNAwVduCSBUeiT27XsMuozX8KRxsAuAoZ+doX27/hXS+NdU03XLmx/s/T4k1JVb7ZsiAVzxtbg/ex1P51nCTjVbtoei8ZajoedxaMryk3kkkcd0irGduQW47fXj86vaboJt9KvprVAVRwGjeQBg2f4V6nBXOR071Y0+FrqeJnYEw/P5ZYDO0549PxqndXlzdRSstwI03PHGgftzu57d61dSpLRPQ8tylUk2tSxp+s28V8i28CqHgVt8h3Df7jsOamTw9rs9gNZ1CC6Fs8h8m6dNsbkjoM+xz3qrpM/mTywpFE8UkecSEL5gA6DPXOOBU9zqmuXlrbLdTyGCORjb27DCogAGAvsafJPnSp287/oVhYRqTfOtDKlRTcRWslvMjxAD15GOT6Dv+NUNfhj+2OqsXdwQWTnJz0z9MV1lxd2sdsLq6Cq8u0fLwBg5PT8K5q/uFlhEsWVcZLNnqGOP6Gt1fnR1V6NOMlYueEtQutMvIFtcpHE4kkmnAGwrydo+oHNewTfFwTvJJIFjWC3PmTbuS3oBXhi2vn2xlOJI1G8KqYaQdev40upReZo82+YSPKGeIYO8gHj+Xeum0JO1zenUUfkfWPgzxVa6h4etNSaZVjeAOpZupPUVLL4xtIWMyTxtH356V8x/D3U7zTdNNjJJLkNnZ/Co/zj8a6ae8guYHnmvXjZBhI1GS5/pXPUThKy2OmMqdVc19TtvHXxYUxXFjbJkupUsegBGMY/GvFZBtu3llbDY4weg6j8McVj6/NcNfzffk3MBlvr0z05xWjayrJ5KSGLCAA5PIPXb/tDNOtBtKVzycUm5aF2xaBrcqyLL1kw/QHHQd+fWrhvJvLy8rtHtwp3H5QOmf1rOt7d5yyo7SXOBhVBO8HsBV4aTdLBP51vcQzQKv7l025X+LOe9cjSuc/sZXVkMtpXM67pFVQBnPGMYx0/GrWm3kBuZYNTi2qCSsy/e5HTb/Wsl7C6a4glhO6GZgMuhQ/T0P1pNfS4tLxo7hopp5CFEqY2ZBwQcenFb0acJaM66CVnzo6JobcN5VqJyjEM7uoKsvXFUtPS4MTrIzMiqdobk475PX6DtWTrOq6iHhDMDbJjygoBGMdQRwDTNPvvMmxMzqXb52DEYx39av6reOjNJ0ack1F2NqZrhreB8qB9xpWByRjjPvwaqSq7LLc5WUwEFAGIx6EntUzztN5MSnzCJAQAMDGDk/Xj9KvR24jhupkKGecKVXZlcZIOQe2ccVyTioS1Zx+wjGej9Sjpl2803n3GFKEpv5AXtyOmPp7GpLaRFtpkLyPIJMshU4Kg9j/nPBqRTCzyGSwZDHjcxYncO5A9M0+1uzblNwRUUgROuBuHTbj8amdpbIzmopuKF07yoxI3mZikcMOeQ2O/1qxpFtYiaK4l1SVG3AlNhXcc5G7PaoooFRZ4jhhcAZIAxGAQRx1yeeaW7uI4oTEjNJ8ygSE7gAc4H6Gsnd3sEIu7kal3b2zXUjxzxiRj5iNgiMZIz05HTHSqEFrDa3H21m81g5Kt1JyOuR/niq8U2bSXE0ETLgPuzwD3A/L9abHdMFVQwJwdzFeCPp+VTGTSsgdV7Jl/UdRupp0a8klmj5VNpPKnn8MVRt1ms9RZ9xdScqWGcr1/lSxM+3czhgrFQMcKD0NIsavaAySKskZO1cYx7UtepPxks5Nzl4oyxLN8xA3DHt2qS0jaWzZ3eYNuI5P3vT8Ov6VBHJNDEZ9ow7DBJ5GOh479qsCSRt80a70bLhS38XeiXkZ6xndEUSRw2kxYMgKFHbOScHIP6n8qh+xJZW3nLLG6yAEEIM4I5GRUa3ciw+cdmwFXbJ6c9wfrVuSO4e1861bGybEiMuBjjOfQdPzo97buUn0aKbuskwmWZgN20xr/ABHHH0qWWFoQlwsm1HG5l/uN3BA7io7iD7OiXFvs+zyZ3OGyw9gPqfrU3ki4txa/aFinVQyBs/OPr+dVawktCzFqkrQIzMC8ZBQjjI7ipY9Shm2tLvBB4HTcP8Aay4rWa3SKKabfwWKg9zkDn8P1pLvY1yjSRvFcldqrxskHtnpTVO7NI03LqbjRSTRP5KyF0i3DuCAcn68A1BNFDJf/AGlod0skQRQo5A4yePwq/pWvXOm2zaLDHblXkXzhLEckAclWHIxzRYahHDrirb/Zw0TsUAweQeD6n6VinOPM2tvxLdNRjuZN9bXccpuLmBY4Qg2bXy7HPH6AVlxq2oZadgGR90TAEA/3c+nvmt5y1/KiXXmfMxYJGOSc9SensB9ahnuJgipJHDFCpI8kthvYn9PWtudtvuZ1G3IIIZmYTfZ/LjOVeN8c+4HcdKpS21naW0rLGzQ4MpdCd5bOMH1/Sr32aTz23ybnJG0sSCBjpg8cU0+Wxd/MB+6xG08rnn6H3rFT5XboKKlGaK+gX1taw+TNvlhuMb97fNt7/l1zV/XbCzkSO6a5kZMkRhZAqgAcZHf65rJmeeza5uEg82EqV6fPg44BPOOarSatZ2cEOnXc8hEgDZkHyxf4+/0q3RlKfNA7VqmpfJ9jWW4dp2b7JsYj5ivJYZwTzWtFJHJLEAZIYkUCJnUFcdMn16Y/GuEs1WPVY47ie4e3fJBj+YqPpkcV2lhp0Nx5qxSR/ZgQ0ZMu9iMcqQcFT/nmrdNU2tS6MHHW49rGOC4YztcRuM7dqgR9cgDpUUbvcW5itd4xuJSfgqPUDPPetmSP/iWJHHdO8cYyAr7sfTPX61mhYYImm85y0i8LGoG73JPOea0VRWVzp9uox1ZzbwNvO2ePGeOv+FFbiy2u0ZkcHHQquRRVfWY9jH6zR8yoNKkRILj7bEZHVtyg5Mag8Bl6kk/06U+NbWKcxwlxIUHmbuxPv3OaJRAsAUqEl6rIM5bPb9OtVrMozDzY/Ml5UH+8cHr9K55Tunc4ZNL3WQX8pnEUjM0knzBmPCgjHX9aS380RCUpI8a/wnqScYq1HFCkYR980mC2wDoew/lTI83D+SjZK5HGC319P0pX0Ivqg1CSae0juYW8kgBWL5IYg9QKILa82SCZXmww+8AEJI5579/wFQwyLOHjeSON45CvvnpyT361ZmlutluNjSqnCg9Mngj8s1aVtDohyJkOnyMYruFIkMKlX85eW54GPbnp7VYtrVPIMDXMgLEZjc8g5yRn2Gc0G4h+zzW8cbIioY2AGBnOf6frVe/vGkkPlxZEjEks2AD+HbtWbbm9rHNOpeQ/Fu2oKtryqNw2CxAwQOT3znintdiN2WISRxgne7KfmJ7Co7lpJAggkaIKoMrKcg9enp2rGnv4ftKW3mSDOdzOduT1BI/pXVSw8qy5uh0U6Tre9JnQWk93dX0Gnx27MzskMMPXnPGM1f1bTTourRw3Ekpkc7ZWMiuC4HQEcY56VhabZz3WzMkcBQbkWV8Fh2A98VdlvEneKGZvM8htsLQvle2Qfy4xXM4SVTyI5HTT0OP8TWvnO91bSSeUz/NGWwB/k9qNHtRa6a91wtz92AAFiSepxW5d2JuUvQpWM20vyxuODn+oHNZa6HqMaXJP7qzAZWlLhTKTxhAe3Oa9ihiU4OLexvQrPVyMprq/mlRbGZnuJU2nyiNwA7YHSpR4d1y1mS8ukO7OWbJLD6//AF67M2HhHRobS2d4kuJULiaJm89Tt4LHoASent05qSwCSWSK+oSNIsZ+bPDAHp04bn26VTxnMvdVl6HWoxbfMzjptUurGRkhQxkPgLt2ljWvp+kXF44i1Im2G4NJG4IbeBgcds9M+9MvGxfL9haN5Y/3gkkX50Htzxxmrt48Wm/ZNl1vluJczZTJVT7+/FZ166cVFbmc2kmmytqX9lR6iiWAIeNyrxOvUjA69x1P41urqUdkmm29mXZ97uSqjcAwwRn0/wAisa+a2kaGHTYZGYl3lkd+N3Q49v8AGtR7NZrDfNIgmiTCOgwSQByccHBzXn1uWdnI5J1ItprQvXWl2dtpbyRfvLskmfzGAQNn5CO5PHNc5Za9JY3gljNsAh3AICRkHod307Ypuj/bLS3tm1iW6ktLhHa3GzbuUscnnqM56U2C2sruR1tU3mV8GMruK+rDH0qqcY03JT95dyXVUZNPU2Q82oS+TYoTIcvIOgCDBOT6Ul7p+mxBZZb4ykxhpMx5wd3QVgw6xcyXNpp0e2NNuxnKDJOfX8a7K88NObO5jVXiNrlWJbhwBnIz39/1oVBRRrhsMp05O2pzFrbwLI88xndFIEaxr82Fbgk+pAHT0qYLJqV/JqV0ht+Qu3cSNueeDnOOB1rHmN+8iKskEaqCq7yc4HU46E1LDG15DcLazbjAP3ahsA/3gfyzz0rVUn31MEpcns9jornXDpyJZ2MjKXjLDHJXb0ZR0X69Se9U9JjuNTdpbq7kX90WMh5KfX1bn8Ky/h/fPZ65aXN1pRvooiSyTQmSN4sHIbHTrwfXFdNq2vQXbNcWOgwaXbTMfstjEWYLngsT6n06egrnqRnCfs0r+ehDhKMfi1QumWMMl9ZaTpdmJnuZR5RlYIhYdAzHp0Jx7d65u+hn1PxTdW8Nq1vI0vlMpc4iw20u7Hp3Jqw32qbSIo7iC6chyItq8g56k/41uWS3kNrFD9ogVUOSu37oJ6M38R7knpjjGacbwk5b/wBf1/mbUYRcfee27NjxF4NsPDEsdpDrKXjuu5ZFTKgDAC9funJOc89MVSmu9HttIn0rUtPmm1IsLi1kZMKmTx1OeRzn2qnZa5OsiPHd7poLnKTIpKIytnIB4znNJ8QfFFxrmtLcX0NuHgtlhDxHDOSSWyT3HHt9OazqU51Kqi1pve+zW3yDmpRTUHfytuVt2sXTOt1aCW3JKllZWQD1X1H0qebUI9KS81DfbxwyREpEh+fJwAc9s+me9ZU8mo2sUM3Epa38xPl5A7Nnpng8H0rIN5NqcHCrFDa/JAWA5zyAexPGa66cOf0RzKh1ehqaMtxKks6RBpypIDMNic96yp4SLo3UwDK0mTskA3Ek8D2GDzjjvUMc939k8qJSqK/zLGOXY5ycjrgc1ZuLGeGyaeTCmHgRSjEgJwRnPfjt610Knyv1N4Qk9ETzLZwxJdWYuPL8xQqs2VTnufxrrLdVvPDVvdXMkiO8kv2eSSL5JlzwN34VwGXR0hjWOQMA7o5G3dye3UDoTXYS61qd94ftdNZLlmU5WNWyiHGN4H3Rn1+tZV4SjyqPfV+R24eSpJpo0orJLrTBqcMYF5YBmVTGJFYL/snIPHtXE2D293pk0gWVHLsVkVenOcHsvXtXSQ6xqenacYrq4t2mYbsrkHbjkYI4xj9KoalZpPYr5cJLTYYeS20cgEk9j0FSpKN79eo8ViabSdytews9tbSwSJD+6MZVcANjj6c56UiW/wAsZlhO6PlEA+bOPXsPenJdfJKLuNU2PxFs4zjgdevzdarwm7M0sfmPGHcjCIXwMccCiV+h5rm2/dNS31CV9FaVNNt4phOBmPIwozuBB69uadp1tcatqK6fY2dxcXcrcRwRkuvvx256nissw3smmIrTJI52hgMKcgnv+Nb+kR3FmqXdtcmFg3lrMkm1wSpwuQcnOCOmKxqVOSMuTc1pYjlumvu3KC6De6xfy6JF5VmBN+/89ihBU/MfcjB9uKr6h4baK4mSM+csbKsbxuCHA4ODjHPUeme9XJFuL65gvDIU8uVEck4XAOSTn+voa3rPxjdf2cdLlt7WWDyODJaqz7tx+YHqDgjnvxUTr142cdV2NVU517xx8dzNC8ljNN5bKdwlgXeVwOBuHRa6KfxTqF1YtdXdnHMUZYllRiDIuAcsM8dvfmqmqNcTS29ysb26ysFTcMBlH3tvrzn8fpWdqbpDARbZREOeTnfzkn65x+VdEa0ZJXWposU4WijZ0O8N9mOfy5rWCNZY0iXDIRy2TnpnP8q0ptP0vWY0XMdlbKAwmU/Pu56jv715tPK8d480JnDo/wAzu/UE9MYqSx1y+t2eNAZDnknk+tdHsObVOx0U69NR5KiL3iTT47XNt9pivIyxKyI56A8cdupqLS9Hmm+d2DNySxOT0GD+lVZFhm3XEhuUYENIRg4B/uirQiWNPLWSSXI3RsXKkjGefXr0pTlKK5Ys8upP3nyGpdWzRakbSGMjID4Q52jHOT6ZzUq/aPMkUsUi8sOpLd89sfWo9Kv7RU+z3dqUDDy3Zec56j1qG4d1WdLcEhm2xgNu469PXArjV37slqQlrqTG48py0kjZBIVumw+mTUsTJd2/7xTj7xPPD9aiglEltDDcKDIzHCIu09PQHr6U61hgtZZxLKoVkIA3dT2Pr/k1TSS13K1vqOMMmfOj8xXjcFgTxz1GPrTbqdo3VooweTujbBVvTIqK1v5CskczkkDcCBwQP59qWR5DE21Cjk4BPBwahXT1M3duw++lXYIvLSM7BuC8gZ6DmqYm3XG12deCg9uM8VZnto5ET59jKAoSMEs2O1Zl2s4lxHtZVViQPbr19PWrjSViYrU0LWVmLRlmP91uzEdB+lW5ZnltdzsFJBxjuP8AOKj8N3VmkiyXEMT9BvkBymOyjoSa6PXrSGPRmkt7RlLlZGIXG5cYAA/zmpnCyOr6pJ03NGRbiP8As/f5hlm2/KTjB9MD8TUPlyC2jmVsMrbnQdFHbPtSQzL5KZaXqT0xgehpnmXayBl3b9w2qCTjnkVjFWZhC5bjhUSTM6CKJgGOSDkEjoe9TxF1llie4VnO77uSc9B+n1qk73KxlvLeQK4wMZUDOO/TPPFR6jm0jt4mVpZZI2eRweQvbI/z0p8rbCV00WprdYLdIeomfLCMZCNg8+xPHtUcslzENyoGkGF29wfw/wA4NUobiZpQVbKSICxzwpwRxVgZZQN6szEDPcf/AF6UlJPUFpqXYJjHZu93GjTE8gYwvHIBPem6akaSETLBJFIoKQSMAwHPY1XmeWGYL5TTQLgucjjPHAqSaR2VZGtWnAVtskgA+XuMipUdPUKdr2exqXNwkr/aFV7aNUKLvI3M2MAEemO/0qkLOIMsu/ckjiNmBwec8gj0/WmM8cka7YIo2XLAnLc44B9Pyp10JJLZNqqF2AhMEYb++Qf0HpVNW6nTNWUTUeeOxRIpHXzQdwKjKgdice9QDyVuBNewIZE4ywGDuxnn04FU3IksbfKwxysu0ty74HoffnirzWbNeJiZCu0pH1Jf/e9D2xWLjGLujOpSSu47ElxdQymVESNQp6Kc4+mafqWj3tnbpJe2N3ardR5iLLtD8cEeo6fnWTCHa8Vo4W8sfuywXAGeOfoavarqF4GS2uLySRLZAoV3yE9duff+VZS5uZcvzItFt3+RBo7DISeMncNp3DoB6+nNR6vpMEoSZYEmjYgRFs8/4nNFzc27IGy4XAxhT8zH7w96fDI0kKqYWYB/3QbgKT3xW69z3i1UlBK7H6Rp1la6wwvrQ3kbLtZHJcKfUHqDmprSKCO4aOCMKs/dycJ64z7VWullhZ9zyCYKVCxggqD1br3/AMfaq9pcLcWhdnUvbycsByVPf/GionJXFUk+XyZfEy2qR7ZpHkLnaoGBgGo7wyXK+bEx2oCwGTtAz2HpzSRWv2xdjXKqi7iobjbnGDnPsapG4vJLqC3tVzDsZWDdSc/MRjOfUelVCLtuOzaQ8G2YbmmkyeThj1oqq1vFk7onz35Ioosu4vYv+YTUryaWBJ3ZizjHLE46etS28nkxRTMvmSElSxOOxoorSUVYK6Tg7kUbyXTtGreUSD8yjnpT5QtvfRQhQXXAEg4PK80UVmuxg9GrCXoX7eFAxwrcAd605pMTw2+G2sA4+boSP1ooqpJWRra1itfqtzqlvZxxxwI5EZKrknIySfU1DexGCTyWcuCCwPTGMj+lFFZ7NIya0bMLVdUmsNMBhRC8zjLNzgc9PxqTyoWtN8kavMsIZnP8eRnGOw5oor3qEUqUfmethtKeg5tQ22bT29vHC0EeFAyQxLYy3rjNXvCIj06G8vo4xJIshVAx4AzkCiivPr/A/X/I46zblInuRdJYvrM10ZnndiIyoAQ9cj8ax7SeS6uvJlYnCb92ckn3oopRitXYzqaPQdeW7SRy6l5iCS2kWRR5Yw3fB9Rxir1nbMWneGUxtHEWBIzwc4HXtmiis+d2t/XQiLd0Z9rKyIkWSyrICwJ+8SpOT68DH41dsrWG4eS8nDOWx8uR6Z9PwoorSW1zaklOT5jodS0yy0mGGZI3le5t4bklnI2FhkqMduKp6ZOmi31nrVvEWjjmErWxc4Yg5HzdRzRRXnUG6lN8+t9DWUVGU7Laxa+JuvSeJLy11KSAW48v5YlbOBnpnHTOT+NcNHLPIIrgSCMIzxBEXA4PB+vP6UUV3YKlCnQ5YrRbHMm5TnJ7ne2vhfR7LwcNXv4pr68cSNCwk8oQlOFwADkZ5PrXPXev6rqOlz6teXCvJkRBFXaMBT19e1FFXgJObqOTvaVj2vhpK3YxbZXjnaGWZ5og4OGPIyOx7VtWFutzby2v3IXjMaqOSnoQf5+tFFdKd9WcdOKcZXDR9SuLLS5/Lb5LcEKgAAIPUHjnNOu7t4plCxQkY80gpkAdlA/nnOaKK5+SPtG7bnNLSU2T+FLEa7qcunX1xO4WQBGZshRtLEbenYdMVoeKtbjF+dHsdPS3tlVFJkmeVixxlsk8fToKKKw3xbi9klp6luK+rt26IoahbJpekWzQs5ee7Rc54UN97j3pxtRZRxanbzSpP5+yPBGEG4g/XIooovovNs47uPK1uZ3ijUrhbM5bdJcGTc5647j3znrUUMaL4RtJWVWLSkdOnyg/40UV6NKEVTVkdGE9+C5tTU+Ht1cW11cFGTy/KEjoUBLcZwD1HU1Z8Z7ZtI/twqGuJ70mTf8ANwCcAHtRRXI2/rCNqej0KMdvDGft7xhlV2LxqApYAbuGxlfr70zWZmsdQuLiEZijMaiBiduGA7jB70UU4O6jf0/IFJ+y36k94ywM0yRruMeMkc49P1qkbye10WxbduUkDA+XGc45Hp+tFFKCTbT7nn4fXmuWruKK+uJbeZOTEWV1OCMYIqo00lmJnhYboU2KT9cf0ooqFq0jGO9jqbq202T4XWepzW1w+oyXAiWX7RhEBJJ+TH1796566iaCC2l3713qpQjqSM5ooriw17yX96R6eJilKFl0Ra1CGJbq5UKfLkkTamegJ6H+9+NMuoludbs7cfu/MnSLd1wM7c/lRRWzb5E/JikkrWN74z6D/wAIn4jtbG3vprmFrT7QokAG07iMDHuM/WvO4Jnnn3OxwTkgH/PpRRUZLOVXBU6k9W0TiYqNSSQ5y9xMELbV5J4znFIWVIJrWKONAkgO/HzMeOT+dFFemtNjJN8pDeyyQKbdXJTzDuz1I6/hyauWErNpyu2fvBRzyBk8fpRRTn8CY2veRfubGKNi2STsbGOOR3qSRPLigRSSfOMa55AIUHOO9FFYp3Vwe6GQ7/OaFpD98DcvHXufWm39rNbv5clx5yk/ICmNmOOOaKKIN2RrT1WpHaQhsW7NnzMruI6ZxyKuXLPFsDEOY0bdgYD4yBx+FFFTLdBCKaH3kaWunpOm4y3AXDZwYxjJA+vSt7wnodhNp1xPPGZZSSoJJAAPJ4GOfxooq56cvzOnDU4upqhy+GLWyheMzvL5wkjUkY2FTgN7/Ss2OS5k8KgGfAtQsRAB+dePfjr+lFFK7cNTtmrUpW7Gc6q8bMc52qeT69qLGeRpPLba29sZxRRXM1oz5+m/eLEUbzXd2UuJY2GN2CCrc+narOqxTTW90BPsYRghgnIHYD24ooqJSakjqxWkoW7GNBYJLY/aFYI3luxAXglT/WqcWpSNPHGI0BZdm4Dp1PSiiuumlK9+lyYpOLbOx0m1WDRkuvMkLtH5hXPy8Y4x+NT7oZYYre8tYrqNGeTa68Zx1A7UUV5yb57nPezQaHplrqV7ZWsqCNLiROYvlKAnBArZ+NvhS28C+I7eHSrq4a2uIjJHC7H91gAEZJJIOSfaiivQoxToybOiU5W36HM20KTQRI2Q5jGHB6Y54FV5t2EG89SWx1Yj/HNFFccX77RrS96nFs3JFEViscXENwuZEb5iSe+euaoI1pBey2bWSThiCWkbJ6Yx+tFFcULtO/n+ZytuxR1aMWd/FHHzBLKE8v8AujoCD6jPWlmmlt9VSyWRiwXcJSctz2oor03rTjfsdGKiuaK8irHcNfSXC3LSvIMhX8w8cdx3o0ZRG7opbbcRtvye4wQR/KiiqkraIl6fcaul26wyQ25Yuu/qQAcc8fTiq0yZvmUHiM/JkZ2844/KiisuZ2YR0k15Fd9UMTmPyWbYdufNYZxRRRXV7OPY05V2P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4" descr="A close - up of a leaf&#10;&#10;Description automatically generated">
            <a:extLst>
              <a:ext uri="{FF2B5EF4-FFF2-40B4-BE49-F238E27FC236}">
                <a16:creationId xmlns:a16="http://schemas.microsoft.com/office/drawing/2014/main" id="{F5A74136-FC72-4A46-B453-904A7E0A5E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546" y="92079"/>
            <a:ext cx="6804102" cy="484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9006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 picture containing bird, toucan, bee eater&#10;&#10;Description automatically generated">
            <a:extLst>
              <a:ext uri="{FF2B5EF4-FFF2-40B4-BE49-F238E27FC236}">
                <a16:creationId xmlns:a16="http://schemas.microsoft.com/office/drawing/2014/main" id="{D437BE9C-5A65-469C-AAC0-09BBF7A8A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424" y="2730376"/>
            <a:ext cx="6330175" cy="3469516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FAC94FB-7D0F-4BA4-92F8-CAE14F269E3F}"/>
              </a:ext>
            </a:extLst>
          </p:cNvPr>
          <p:cNvSpPr>
            <a:spLocks noGrp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Can you spell this word?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116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 dirty="0">
                <a:latin typeface="Comic Sans MS"/>
              </a:rPr>
              <a:t>beak</a:t>
            </a:r>
            <a:endParaRPr lang="en-US" sz="14000" dirty="0">
              <a:latin typeface="Comic Sans MS" pitchFamily="66" charset="0"/>
            </a:endParaRPr>
          </a:p>
        </p:txBody>
      </p:sp>
      <p:pic>
        <p:nvPicPr>
          <p:cNvPr id="3" name="Picture 4" descr="A picture containing bird, toucan, colorful&#10;&#10;Description automatically generated">
            <a:extLst>
              <a:ext uri="{FF2B5EF4-FFF2-40B4-BE49-F238E27FC236}">
                <a16:creationId xmlns:a16="http://schemas.microsoft.com/office/drawing/2014/main" id="{EF37A5C1-CCB7-428C-88BE-10C0E2D2B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522" y="583766"/>
            <a:ext cx="6330175" cy="346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9766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 picture containing rock, outdoor, tree, rocky&#10;&#10;Description automatically generated">
            <a:extLst>
              <a:ext uri="{FF2B5EF4-FFF2-40B4-BE49-F238E27FC236}">
                <a16:creationId xmlns:a16="http://schemas.microsoft.com/office/drawing/2014/main" id="{E94E711B-8149-43A6-BE90-23C333479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936" y="2263698"/>
            <a:ext cx="5874834" cy="3901068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FAC94FB-7D0F-4BA4-92F8-CAE14F269E3F}"/>
              </a:ext>
            </a:extLst>
          </p:cNvPr>
          <p:cNvSpPr>
            <a:spLocks noGrp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Can you spell this word?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6058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 dirty="0">
                <a:latin typeface="Comic Sans MS"/>
              </a:rPr>
              <a:t>stream</a:t>
            </a:r>
            <a:endParaRPr lang="en-US" sz="14000" dirty="0">
              <a:latin typeface="Comic Sans MS" pitchFamily="66" charset="0"/>
            </a:endParaRPr>
          </a:p>
        </p:txBody>
      </p:sp>
      <p:pic>
        <p:nvPicPr>
          <p:cNvPr id="3" name="Picture 4" descr="A picture containing rock, outdoor, tree, rocky&#10;&#10;Description automatically generated">
            <a:extLst>
              <a:ext uri="{FF2B5EF4-FFF2-40B4-BE49-F238E27FC236}">
                <a16:creationId xmlns:a16="http://schemas.microsoft.com/office/drawing/2014/main" id="{2A9BC23E-66D5-4EE1-AFA1-919538820F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717" y="386576"/>
            <a:ext cx="5874834" cy="390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1450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C49C3CF7-2B0E-45E6-87D6-AEDDC1171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522" y="1604810"/>
            <a:ext cx="7296614" cy="4847135"/>
          </a:xfrm>
          <a:prstGeom prst="rect">
            <a:avLst/>
          </a:prstGeom>
        </p:spPr>
      </p:pic>
      <p:sp>
        <p:nvSpPr>
          <p:cNvPr id="6" name="Title 3">
            <a:extLst>
              <a:ext uri="{FF2B5EF4-FFF2-40B4-BE49-F238E27FC236}">
                <a16:creationId xmlns:a16="http://schemas.microsoft.com/office/drawing/2014/main" id="{EFAC94FB-7D0F-4BA4-92F8-CAE14F269E3F}"/>
              </a:ext>
            </a:extLst>
          </p:cNvPr>
          <p:cNvSpPr>
            <a:spLocks noGrp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Can you spell this word?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3690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157192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dream</a:t>
            </a:r>
            <a:endParaRPr lang="en-US" sz="12000" dirty="0">
              <a:latin typeface="Comic Sans MS"/>
            </a:endParaRPr>
          </a:p>
        </p:txBody>
      </p:sp>
      <p:pic>
        <p:nvPicPr>
          <p:cNvPr id="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C49C3CF7-2B0E-45E6-87D6-AEDDC1171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863" y="173737"/>
            <a:ext cx="7296614" cy="484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7712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45B467B-C56D-4DB7-AB06-85D9E64D8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937" y="1843668"/>
            <a:ext cx="4685370" cy="4685370"/>
          </a:xfrm>
          <a:prstGeom prst="rect">
            <a:avLst/>
          </a:prstGeom>
        </p:spPr>
      </p:pic>
      <p:sp>
        <p:nvSpPr>
          <p:cNvPr id="8" name="Title 3">
            <a:extLst>
              <a:ext uri="{FF2B5EF4-FFF2-40B4-BE49-F238E27FC236}">
                <a16:creationId xmlns:a16="http://schemas.microsoft.com/office/drawing/2014/main" id="{DA2149E6-DA37-4737-A451-7F2E590065BB}"/>
              </a:ext>
            </a:extLst>
          </p:cNvPr>
          <p:cNvSpPr>
            <a:spLocks noGrp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Can you spell this word?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070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peach</a:t>
            </a:r>
            <a:endParaRPr lang="en-US" sz="12000" dirty="0">
              <a:latin typeface="Comic Sans MS" pitchFamily="66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45B467B-C56D-4DB7-AB06-85D9E64D8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937" y="180278"/>
            <a:ext cx="4685370" cy="4685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7139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C9A729-E03F-4507-869D-7282F8A31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327" y="2038814"/>
            <a:ext cx="4360126" cy="4360126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FAC94FB-7D0F-4BA4-92F8-CAE14F269E3F}"/>
              </a:ext>
            </a:extLst>
          </p:cNvPr>
          <p:cNvSpPr>
            <a:spLocks noGrp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Can you spell this word?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5537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013176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 dirty="0">
                <a:latin typeface="Comic Sans MS"/>
              </a:rPr>
              <a:t>cream</a:t>
            </a:r>
            <a:endParaRPr lang="en-US" sz="12000" dirty="0">
              <a:latin typeface="Comic Sans MS" pitchFamily="66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5A97FF3-6B16-4264-B228-770740487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449" y="468351"/>
            <a:ext cx="4360126" cy="436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238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Tasks...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endParaRPr lang="en-GB" sz="2500" dirty="0">
              <a:solidFill>
                <a:srgbClr val="000000"/>
              </a:solidFill>
              <a:cs typeface="Calibri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B60808-2385-4256-80A7-24ECC8541903}"/>
              </a:ext>
            </a:extLst>
          </p:cNvPr>
          <p:cNvSpPr txBox="1"/>
          <p:nvPr/>
        </p:nvSpPr>
        <p:spPr>
          <a:xfrm>
            <a:off x="802888" y="1955181"/>
            <a:ext cx="7408126" cy="38164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Practise writing the words using neat, cursive writing. Have you joined the digraph ‘</a:t>
            </a:r>
            <a:r>
              <a:rPr lang="en-GB" sz="2200" dirty="0" err="1">
                <a:latin typeface="Comic Sans MS"/>
              </a:rPr>
              <a:t>ea</a:t>
            </a:r>
            <a:r>
              <a:rPr lang="en-GB" sz="2200" dirty="0"/>
              <a:t>'?</a:t>
            </a: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cs typeface="Calibri"/>
              </a:rPr>
              <a:t>Can you apply these words in a sentences?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cs typeface="Calibri"/>
              </a:rPr>
              <a:t>Can you add sound buttons to the words?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cs typeface="Calibri"/>
              </a:rPr>
              <a:t>Have you completed the activities in the folder?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cs typeface="Calibri"/>
              </a:rPr>
              <a:t>Can you find items around your house that match the sound just like Geraldine Giraffe does?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112474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Select from:</a:t>
            </a:r>
            <a:endParaRPr lang="en-US" b="1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291</Words>
  <Application>Microsoft Office PowerPoint</Application>
  <PresentationFormat>On-screen Show (4:3)</PresentationFormat>
  <Paragraphs>64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Today we will be looking at  the digraph 'ea'</vt:lpstr>
      <vt:lpstr>We have already learnt about the 'ee' digraph  which makes the same sound</vt:lpstr>
      <vt:lpstr>Today we are focussing on:</vt:lpstr>
      <vt:lpstr>PowerPoint Presentation</vt:lpstr>
      <vt:lpstr>Here's a fun video you may enjoy to help you to learn the ‘ea' sound</vt:lpstr>
      <vt:lpstr>ee and ea comparison</vt:lpstr>
      <vt:lpstr>Have a go at reading these ‘ea’ words.  Can you identify where the different sounds are to help you to sound out?</vt:lpstr>
      <vt:lpstr>PowerPoint Presentation</vt:lpstr>
      <vt:lpstr>PowerPoint Presentation</vt:lpstr>
      <vt:lpstr>leaf</vt:lpstr>
      <vt:lpstr>leaf</vt:lpstr>
      <vt:lpstr>beak</vt:lpstr>
      <vt:lpstr>PowerPoint Presentation</vt:lpstr>
      <vt:lpstr>stream</vt:lpstr>
      <vt:lpstr>PowerPoint Presentation</vt:lpstr>
      <vt:lpstr>dream</vt:lpstr>
      <vt:lpstr>dream</vt:lpstr>
      <vt:lpstr>peach</vt:lpstr>
      <vt:lpstr>peach</vt:lpstr>
      <vt:lpstr>cream</vt:lpstr>
      <vt:lpstr>PowerPoint Presentation</vt:lpstr>
      <vt:lpstr>Now have a go at spelling these words. </vt:lpstr>
      <vt:lpstr>PowerPoint Presentation</vt:lpstr>
      <vt:lpstr>PowerPoint Presentation</vt:lpstr>
      <vt:lpstr>PowerPoint Presentation</vt:lpstr>
      <vt:lpstr>leaf</vt:lpstr>
      <vt:lpstr>PowerPoint Presentation</vt:lpstr>
      <vt:lpstr>beak</vt:lpstr>
      <vt:lpstr>PowerPoint Presentation</vt:lpstr>
      <vt:lpstr>stream</vt:lpstr>
      <vt:lpstr>PowerPoint Presentation</vt:lpstr>
      <vt:lpstr>dream</vt:lpstr>
      <vt:lpstr>PowerPoint Presentation</vt:lpstr>
      <vt:lpstr>peach</vt:lpstr>
      <vt:lpstr>PowerPoint Presentation</vt:lpstr>
      <vt:lpstr>cream</vt:lpstr>
      <vt:lpstr>Tasks...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 sound</dc:title>
  <dc:creator>DARREN FOGARTY</dc:creator>
  <cp:lastModifiedBy>DARREN FOGARTY</cp:lastModifiedBy>
  <cp:revision>343</cp:revision>
  <dcterms:created xsi:type="dcterms:W3CDTF">2021-01-01T16:44:17Z</dcterms:created>
  <dcterms:modified xsi:type="dcterms:W3CDTF">2021-02-23T13:50:19Z</dcterms:modified>
</cp:coreProperties>
</file>