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96" r:id="rId2"/>
    <p:sldId id="303" r:id="rId3"/>
    <p:sldId id="304" r:id="rId4"/>
    <p:sldId id="305" r:id="rId5"/>
    <p:sldId id="297" r:id="rId6"/>
    <p:sldId id="299" r:id="rId7"/>
    <p:sldId id="306" r:id="rId8"/>
  </p:sldIdLst>
  <p:sldSz cx="9144000" cy="6858000" type="screen4x3"/>
  <p:notesSz cx="6858000" cy="9144000"/>
  <p:embeddedFontLst>
    <p:embeddedFont>
      <p:font typeface="Sassoon Infant Rg" panose="02000503030000020003" charset="0"/>
      <p:regular r:id="rId11"/>
      <p:bold r:id="rId12"/>
    </p:embeddedFont>
    <p:embeddedFont>
      <p:font typeface="Sassoon Infant Md" panose="02000603050000020003" charset="0"/>
      <p:regular r:id="rId13"/>
    </p:embeddedFont>
    <p:embeddedFont>
      <p:font typeface="Twinkl SemiBold" charset="0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15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62">
          <p15:clr>
            <a:srgbClr val="A4A3A4"/>
          </p15:clr>
        </p15:guide>
        <p15:guide id="7" pos="517">
          <p15:clr>
            <a:srgbClr val="A4A3A4"/>
          </p15:clr>
        </p15:guide>
        <p15:guide id="8" orient="horz" pos="477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A9F9"/>
    <a:srgbClr val="6D84F7"/>
    <a:srgbClr val="FEE57C"/>
    <a:srgbClr val="5260F2"/>
    <a:srgbClr val="79A75A"/>
    <a:srgbClr val="6FF5E0"/>
    <a:srgbClr val="B2144E"/>
    <a:srgbClr val="FDAB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4841D2-6A79-4728-A36A-9C797177D899}" v="611" dt="2021-01-19T10:21:58.412"/>
    <p1510:client id="{75C29B3F-5731-1AA6-ECEC-7CE5964498BF}" v="305" dt="2021-01-19T10:09:29.820"/>
    <p1510:client id="{DE4103AE-01F7-EC96-4800-588A6C9B084E}" v="373" dt="2021-01-27T11:22:16.0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5226" autoAdjust="0"/>
  </p:normalViewPr>
  <p:slideViewPr>
    <p:cSldViewPr snapToGrid="0">
      <p:cViewPr varScale="1">
        <p:scale>
          <a:sx n="88" d="100"/>
          <a:sy n="88" d="100"/>
        </p:scale>
        <p:origin x="734" y="62"/>
      </p:cViewPr>
      <p:guideLst>
        <p:guide orient="horz" pos="2160"/>
        <p:guide pos="2915"/>
        <p:guide pos="317"/>
        <p:guide orient="horz" pos="3997"/>
        <p:guide pos="5443"/>
        <p:guide orient="horz" pos="362"/>
        <p:guide pos="517"/>
        <p:guide orient="horz" pos="477"/>
        <p:guide orient="horz" pos="3838"/>
        <p:guide pos="52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S::julie.lawson@bramhopeprimaryschool.co.uk::f4fdd5c5-2a5c-4cbb-b41e-960cdf5dabd8" providerId="AD" clId="Web-{DE4103AE-01F7-EC96-4800-588A6C9B084E}"/>
    <pc:docChg chg="addSld delSld modSld">
      <pc:chgData name="Julie Lawson" userId="S::julie.lawson@bramhopeprimaryschool.co.uk::f4fdd5c5-2a5c-4cbb-b41e-960cdf5dabd8" providerId="AD" clId="Web-{DE4103AE-01F7-EC96-4800-588A6C9B084E}" dt="2021-01-27T11:22:16.044" v="218"/>
      <pc:docMkLst>
        <pc:docMk/>
      </pc:docMkLst>
      <pc:sldChg chg="del">
        <pc:chgData name="Julie Lawson" userId="S::julie.lawson@bramhopeprimaryschool.co.uk::f4fdd5c5-2a5c-4cbb-b41e-960cdf5dabd8" providerId="AD" clId="Web-{DE4103AE-01F7-EC96-4800-588A6C9B084E}" dt="2021-01-27T11:20:12.217" v="147"/>
        <pc:sldMkLst>
          <pc:docMk/>
          <pc:sldMk cId="2211886282" sldId="258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13.092" v="148"/>
        <pc:sldMkLst>
          <pc:docMk/>
          <pc:sldMk cId="3942415607" sldId="275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14.014" v="149"/>
        <pc:sldMkLst>
          <pc:docMk/>
          <pc:sldMk cId="2304269083" sldId="276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1.576" v="154"/>
        <pc:sldMkLst>
          <pc:docMk/>
          <pc:sldMk cId="2650140244" sldId="277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1.576" v="153"/>
        <pc:sldMkLst>
          <pc:docMk/>
          <pc:sldMk cId="3092338805" sldId="278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1.576" v="152"/>
        <pc:sldMkLst>
          <pc:docMk/>
          <pc:sldMk cId="4142750488" sldId="279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1.576" v="151"/>
        <pc:sldMkLst>
          <pc:docMk/>
          <pc:sldMk cId="998492952" sldId="280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1.576" v="150"/>
        <pc:sldMkLst>
          <pc:docMk/>
          <pc:sldMk cId="596522883" sldId="281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0:53:34.556" v="3"/>
        <pc:sldMkLst>
          <pc:docMk/>
          <pc:sldMk cId="0" sldId="282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7.420" v="156"/>
        <pc:sldMkLst>
          <pc:docMk/>
          <pc:sldMk cId="3648380610" sldId="283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0:27.420" v="155"/>
        <pc:sldMkLst>
          <pc:docMk/>
          <pc:sldMk cId="398670383" sldId="284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0:53:34.025" v="2"/>
        <pc:sldMkLst>
          <pc:docMk/>
          <pc:sldMk cId="0" sldId="285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0:53:33.275" v="1"/>
        <pc:sldMkLst>
          <pc:docMk/>
          <pc:sldMk cId="0" sldId="286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0:53:35.134" v="4"/>
        <pc:sldMkLst>
          <pc:docMk/>
          <pc:sldMk cId="0" sldId="287"/>
        </pc:sldMkLst>
      </pc:sldChg>
      <pc:sldChg chg="addSp delSp modSp">
        <pc:chgData name="Julie Lawson" userId="S::julie.lawson@bramhopeprimaryschool.co.uk::f4fdd5c5-2a5c-4cbb-b41e-960cdf5dabd8" providerId="AD" clId="Web-{DE4103AE-01F7-EC96-4800-588A6C9B084E}" dt="2021-01-27T11:12:31.110" v="90" actId="20577"/>
        <pc:sldMkLst>
          <pc:docMk/>
          <pc:sldMk cId="457141521" sldId="296"/>
        </pc:sldMkLst>
        <pc:spChg chg="mod">
          <ac:chgData name="Julie Lawson" userId="S::julie.lawson@bramhopeprimaryschool.co.uk::f4fdd5c5-2a5c-4cbb-b41e-960cdf5dabd8" providerId="AD" clId="Web-{DE4103AE-01F7-EC96-4800-588A6C9B084E}" dt="2021-01-27T11:12:31.110" v="90" actId="20577"/>
          <ac:spMkLst>
            <pc:docMk/>
            <pc:sldMk cId="457141521" sldId="296"/>
            <ac:spMk id="4" creationId="{7045FE0E-436B-4AD2-A768-33CD637A060D}"/>
          </ac:spMkLst>
        </pc:spChg>
        <pc:picChg chg="add mod">
          <ac:chgData name="Julie Lawson" userId="S::julie.lawson@bramhopeprimaryschool.co.uk::f4fdd5c5-2a5c-4cbb-b41e-960cdf5dabd8" providerId="AD" clId="Web-{DE4103AE-01F7-EC96-4800-588A6C9B084E}" dt="2021-01-27T11:12:19.407" v="86" actId="1076"/>
          <ac:picMkLst>
            <pc:docMk/>
            <pc:sldMk cId="457141521" sldId="296"/>
            <ac:picMk id="2" creationId="{E3C96EF0-30FE-4AF8-90A0-51F5A79D8758}"/>
          </ac:picMkLst>
        </pc:picChg>
        <pc:picChg chg="del">
          <ac:chgData name="Julie Lawson" userId="S::julie.lawson@bramhopeprimaryschool.co.uk::f4fdd5c5-2a5c-4cbb-b41e-960cdf5dabd8" providerId="AD" clId="Web-{DE4103AE-01F7-EC96-4800-588A6C9B084E}" dt="2021-01-27T11:02:09.286" v="5"/>
          <ac:picMkLst>
            <pc:docMk/>
            <pc:sldMk cId="457141521" sldId="296"/>
            <ac:picMk id="7" creationId="{B2BF51B1-7BD6-4143-928E-0D498F91AD91}"/>
          </ac:picMkLst>
        </pc:picChg>
      </pc:sldChg>
      <pc:sldChg chg="modSp">
        <pc:chgData name="Julie Lawson" userId="S::julie.lawson@bramhopeprimaryschool.co.uk::f4fdd5c5-2a5c-4cbb-b41e-960cdf5dabd8" providerId="AD" clId="Web-{DE4103AE-01F7-EC96-4800-588A6C9B084E}" dt="2021-01-27T11:10:59.907" v="82" actId="20577"/>
        <pc:sldMkLst>
          <pc:docMk/>
          <pc:sldMk cId="406156494" sldId="297"/>
        </pc:sldMkLst>
        <pc:spChg chg="mod">
          <ac:chgData name="Julie Lawson" userId="S::julie.lawson@bramhopeprimaryschool.co.uk::f4fdd5c5-2a5c-4cbb-b41e-960cdf5dabd8" providerId="AD" clId="Web-{DE4103AE-01F7-EC96-4800-588A6C9B084E}" dt="2021-01-27T11:10:59.907" v="82" actId="20577"/>
          <ac:spMkLst>
            <pc:docMk/>
            <pc:sldMk cId="406156494" sldId="297"/>
            <ac:spMk id="4" creationId="{7045FE0E-436B-4AD2-A768-33CD637A060D}"/>
          </ac:spMkLst>
        </pc:spChg>
      </pc:sldChg>
      <pc:sldChg chg="del">
        <pc:chgData name="Julie Lawson" userId="S::julie.lawson@bramhopeprimaryschool.co.uk::f4fdd5c5-2a5c-4cbb-b41e-960cdf5dabd8" providerId="AD" clId="Web-{DE4103AE-01F7-EC96-4800-588A6C9B084E}" dt="2021-01-27T11:20:27.420" v="157"/>
        <pc:sldMkLst>
          <pc:docMk/>
          <pc:sldMk cId="3524250972" sldId="298"/>
        </pc:sldMkLst>
      </pc:sldChg>
      <pc:sldChg chg="modSp">
        <pc:chgData name="Julie Lawson" userId="S::julie.lawson@bramhopeprimaryschool.co.uk::f4fdd5c5-2a5c-4cbb-b41e-960cdf5dabd8" providerId="AD" clId="Web-{DE4103AE-01F7-EC96-4800-588A6C9B084E}" dt="2021-01-27T11:22:12.966" v="217" actId="20577"/>
        <pc:sldMkLst>
          <pc:docMk/>
          <pc:sldMk cId="110483386" sldId="299"/>
        </pc:sldMkLst>
        <pc:spChg chg="mod">
          <ac:chgData name="Julie Lawson" userId="S::julie.lawson@bramhopeprimaryschool.co.uk::f4fdd5c5-2a5c-4cbb-b41e-960cdf5dabd8" providerId="AD" clId="Web-{DE4103AE-01F7-EC96-4800-588A6C9B084E}" dt="2021-01-27T11:21:58.216" v="216" actId="20577"/>
          <ac:spMkLst>
            <pc:docMk/>
            <pc:sldMk cId="110483386" sldId="299"/>
            <ac:spMk id="3" creationId="{44079692-5430-4629-8610-A53541496408}"/>
          </ac:spMkLst>
        </pc:spChg>
        <pc:spChg chg="mod">
          <ac:chgData name="Julie Lawson" userId="S::julie.lawson@bramhopeprimaryschool.co.uk::f4fdd5c5-2a5c-4cbb-b41e-960cdf5dabd8" providerId="AD" clId="Web-{DE4103AE-01F7-EC96-4800-588A6C9B084E}" dt="2021-01-27T11:22:12.966" v="217" actId="20577"/>
          <ac:spMkLst>
            <pc:docMk/>
            <pc:sldMk cId="110483386" sldId="299"/>
            <ac:spMk id="4" creationId="{7045FE0E-436B-4AD2-A768-33CD637A060D}"/>
          </ac:spMkLst>
        </pc:spChg>
      </pc:sldChg>
      <pc:sldChg chg="delSp del">
        <pc:chgData name="Julie Lawson" userId="S::julie.lawson@bramhopeprimaryschool.co.uk::f4fdd5c5-2a5c-4cbb-b41e-960cdf5dabd8" providerId="AD" clId="Web-{DE4103AE-01F7-EC96-4800-588A6C9B084E}" dt="2021-01-27T11:20:11.186" v="146"/>
        <pc:sldMkLst>
          <pc:docMk/>
          <pc:sldMk cId="213803237" sldId="300"/>
        </pc:sldMkLst>
        <pc:spChg chg="del">
          <ac:chgData name="Julie Lawson" userId="S::julie.lawson@bramhopeprimaryschool.co.uk::f4fdd5c5-2a5c-4cbb-b41e-960cdf5dabd8" providerId="AD" clId="Web-{DE4103AE-01F7-EC96-4800-588A6C9B084E}" dt="2021-01-27T11:16:49.967" v="145"/>
          <ac:spMkLst>
            <pc:docMk/>
            <pc:sldMk cId="213803237" sldId="300"/>
            <ac:spMk id="4" creationId="{7045FE0E-436B-4AD2-A768-33CD637A060D}"/>
          </ac:spMkLst>
        </pc:spChg>
      </pc:sldChg>
      <pc:sldChg chg="del">
        <pc:chgData name="Julie Lawson" userId="S::julie.lawson@bramhopeprimaryschool.co.uk::f4fdd5c5-2a5c-4cbb-b41e-960cdf5dabd8" providerId="AD" clId="Web-{DE4103AE-01F7-EC96-4800-588A6C9B084E}" dt="2021-01-27T10:53:33.275" v="0"/>
        <pc:sldMkLst>
          <pc:docMk/>
          <pc:sldMk cId="950981516" sldId="301"/>
        </pc:sldMkLst>
      </pc:sldChg>
      <pc:sldChg chg="del">
        <pc:chgData name="Julie Lawson" userId="S::julie.lawson@bramhopeprimaryschool.co.uk::f4fdd5c5-2a5c-4cbb-b41e-960cdf5dabd8" providerId="AD" clId="Web-{DE4103AE-01F7-EC96-4800-588A6C9B084E}" dt="2021-01-27T11:22:16.044" v="218"/>
        <pc:sldMkLst>
          <pc:docMk/>
          <pc:sldMk cId="97745479" sldId="302"/>
        </pc:sldMkLst>
      </pc:sldChg>
      <pc:sldChg chg="addSp delSp modSp add replId">
        <pc:chgData name="Julie Lawson" userId="S::julie.lawson@bramhopeprimaryschool.co.uk::f4fdd5c5-2a5c-4cbb-b41e-960cdf5dabd8" providerId="AD" clId="Web-{DE4103AE-01F7-EC96-4800-588A6C9B084E}" dt="2021-01-27T11:13:07.125" v="96" actId="1076"/>
        <pc:sldMkLst>
          <pc:docMk/>
          <pc:sldMk cId="949731736" sldId="303"/>
        </pc:sldMkLst>
        <pc:picChg chg="del">
          <ac:chgData name="Julie Lawson" userId="S::julie.lawson@bramhopeprimaryschool.co.uk::f4fdd5c5-2a5c-4cbb-b41e-960cdf5dabd8" providerId="AD" clId="Web-{DE4103AE-01F7-EC96-4800-588A6C9B084E}" dt="2021-01-27T11:12:34.047" v="92"/>
          <ac:picMkLst>
            <pc:docMk/>
            <pc:sldMk cId="949731736" sldId="303"/>
            <ac:picMk id="2" creationId="{E3C96EF0-30FE-4AF8-90A0-51F5A79D8758}"/>
          </ac:picMkLst>
        </pc:picChg>
        <pc:picChg chg="add mod">
          <ac:chgData name="Julie Lawson" userId="S::julie.lawson@bramhopeprimaryschool.co.uk::f4fdd5c5-2a5c-4cbb-b41e-960cdf5dabd8" providerId="AD" clId="Web-{DE4103AE-01F7-EC96-4800-588A6C9B084E}" dt="2021-01-27T11:13:07.125" v="96" actId="1076"/>
          <ac:picMkLst>
            <pc:docMk/>
            <pc:sldMk cId="949731736" sldId="303"/>
            <ac:picMk id="3" creationId="{4C986533-3DF7-4BF7-A7D6-9CB175F0B69F}"/>
          </ac:picMkLst>
        </pc:picChg>
      </pc:sldChg>
      <pc:sldChg chg="addSp delSp modSp add replId">
        <pc:chgData name="Julie Lawson" userId="S::julie.lawson@bramhopeprimaryschool.co.uk::f4fdd5c5-2a5c-4cbb-b41e-960cdf5dabd8" providerId="AD" clId="Web-{DE4103AE-01F7-EC96-4800-588A6C9B084E}" dt="2021-01-27T11:13:39.656" v="102" actId="1076"/>
        <pc:sldMkLst>
          <pc:docMk/>
          <pc:sldMk cId="1382613716" sldId="304"/>
        </pc:sldMkLst>
        <pc:picChg chg="add mod">
          <ac:chgData name="Julie Lawson" userId="S::julie.lawson@bramhopeprimaryschool.co.uk::f4fdd5c5-2a5c-4cbb-b41e-960cdf5dabd8" providerId="AD" clId="Web-{DE4103AE-01F7-EC96-4800-588A6C9B084E}" dt="2021-01-27T11:13:39.656" v="102" actId="1076"/>
          <ac:picMkLst>
            <pc:docMk/>
            <pc:sldMk cId="1382613716" sldId="304"/>
            <ac:picMk id="2" creationId="{C1F00BFF-3DA4-49CA-94E8-8AF2D863CF49}"/>
          </ac:picMkLst>
        </pc:picChg>
        <pc:picChg chg="del">
          <ac:chgData name="Julie Lawson" userId="S::julie.lawson@bramhopeprimaryschool.co.uk::f4fdd5c5-2a5c-4cbb-b41e-960cdf5dabd8" providerId="AD" clId="Web-{DE4103AE-01F7-EC96-4800-588A6C9B084E}" dt="2021-01-27T11:13:14.797" v="98"/>
          <ac:picMkLst>
            <pc:docMk/>
            <pc:sldMk cId="1382613716" sldId="304"/>
            <ac:picMk id="3" creationId="{4C986533-3DF7-4BF7-A7D6-9CB175F0B69F}"/>
          </ac:picMkLst>
        </pc:picChg>
      </pc:sldChg>
      <pc:sldChg chg="addSp delSp modSp add replId">
        <pc:chgData name="Julie Lawson" userId="S::julie.lawson@bramhopeprimaryschool.co.uk::f4fdd5c5-2a5c-4cbb-b41e-960cdf5dabd8" providerId="AD" clId="Web-{DE4103AE-01F7-EC96-4800-588A6C9B084E}" dt="2021-01-27T11:16:41.312" v="144" actId="20577"/>
        <pc:sldMkLst>
          <pc:docMk/>
          <pc:sldMk cId="1884717185" sldId="305"/>
        </pc:sldMkLst>
        <pc:spChg chg="add del mod">
          <ac:chgData name="Julie Lawson" userId="S::julie.lawson@bramhopeprimaryschool.co.uk::f4fdd5c5-2a5c-4cbb-b41e-960cdf5dabd8" providerId="AD" clId="Web-{DE4103AE-01F7-EC96-4800-588A6C9B084E}" dt="2021-01-27T11:15:30.155" v="118"/>
          <ac:spMkLst>
            <pc:docMk/>
            <pc:sldMk cId="1884717185" sldId="305"/>
            <ac:spMk id="3" creationId="{E076514C-7839-4FE4-9F1D-E7EA4F807755}"/>
          </ac:spMkLst>
        </pc:spChg>
        <pc:spChg chg="mod">
          <ac:chgData name="Julie Lawson" userId="S::julie.lawson@bramhopeprimaryschool.co.uk::f4fdd5c5-2a5c-4cbb-b41e-960cdf5dabd8" providerId="AD" clId="Web-{DE4103AE-01F7-EC96-4800-588A6C9B084E}" dt="2021-01-27T11:16:41.312" v="144" actId="20577"/>
          <ac:spMkLst>
            <pc:docMk/>
            <pc:sldMk cId="1884717185" sldId="305"/>
            <ac:spMk id="4" creationId="{7045FE0E-436B-4AD2-A768-33CD637A060D}"/>
          </ac:spMkLst>
        </pc:spChg>
        <pc:spChg chg="add mod">
          <ac:chgData name="Julie Lawson" userId="S::julie.lawson@bramhopeprimaryschool.co.uk::f4fdd5c5-2a5c-4cbb-b41e-960cdf5dabd8" providerId="AD" clId="Web-{DE4103AE-01F7-EC96-4800-588A6C9B084E}" dt="2021-01-27T11:15:55.311" v="125" actId="1076"/>
          <ac:spMkLst>
            <pc:docMk/>
            <pc:sldMk cId="1884717185" sldId="305"/>
            <ac:spMk id="5" creationId="{F3A3DC84-339D-4E40-8C1F-EBB0104472BA}"/>
          </ac:spMkLst>
        </pc:spChg>
        <pc:picChg chg="add del">
          <ac:chgData name="Julie Lawson" userId="S::julie.lawson@bramhopeprimaryschool.co.uk::f4fdd5c5-2a5c-4cbb-b41e-960cdf5dabd8" providerId="AD" clId="Web-{DE4103AE-01F7-EC96-4800-588A6C9B084E}" dt="2021-01-27T11:15:46.452" v="120"/>
          <ac:picMkLst>
            <pc:docMk/>
            <pc:sldMk cId="1884717185" sldId="305"/>
            <ac:picMk id="2" creationId="{C1F00BFF-3DA4-49CA-94E8-8AF2D863CF49}"/>
          </ac:picMkLst>
        </pc:picChg>
        <pc:picChg chg="add mod">
          <ac:chgData name="Julie Lawson" userId="S::julie.lawson@bramhopeprimaryschool.co.uk::f4fdd5c5-2a5c-4cbb-b41e-960cdf5dabd8" providerId="AD" clId="Web-{DE4103AE-01F7-EC96-4800-588A6C9B084E}" dt="2021-01-27T11:16:19.014" v="127" actId="1076"/>
          <ac:picMkLst>
            <pc:docMk/>
            <pc:sldMk cId="1884717185" sldId="305"/>
            <ac:picMk id="6" creationId="{4DE6584D-5945-4225-960E-ADD110906F3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E58A5E-833C-4EF7-A222-8B4EA16443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A24E1-4AB9-449C-B8DE-42F4B5560A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AE731A-8B10-4316-A27D-395B58CFA7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8BE5A-A65B-4695-94FF-F8B0DCE109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fld id="{64C31FAB-61AA-4E6D-8C02-7E91D7901402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7C717F-BE21-4584-AEE7-562B8AA4E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33F924-67E8-4934-8610-0F234EBEE9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ea typeface="Arial" panose="020B0604020202020204" pitchFamily="34" charset="0"/>
                <a:cs typeface="+mn-ea"/>
              </a:defRPr>
            </a:lvl1pPr>
          </a:lstStyle>
          <a:p>
            <a:pPr>
              <a:defRPr/>
            </a:pPr>
            <a:fld id="{6C0E455E-65DD-4340-B105-D8C3DD1AA33F}" type="datetimeFigureOut">
              <a:rPr lang="en-US"/>
              <a:pPr>
                <a:defRPr/>
              </a:pPr>
              <a:t>1/31/2021</a:t>
            </a:fld>
            <a:endParaRPr lang="en-US">
              <a:ea typeface="+mn-ea"/>
              <a:cs typeface="+mn-cs"/>
            </a:endParaRPr>
          </a:p>
        </p:txBody>
      </p:sp>
      <p:sp>
        <p:nvSpPr>
          <p:cNvPr id="6148" name="Slide Image Placeholder 3">
            <a:extLst>
              <a:ext uri="{FF2B5EF4-FFF2-40B4-BE49-F238E27FC236}">
                <a16:creationId xmlns:a16="http://schemas.microsoft.com/office/drawing/2014/main" id="{F6144125-A8A4-401F-A649-AAA0317D91DD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Notes Placeholder 4">
            <a:extLst>
              <a:ext uri="{FF2B5EF4-FFF2-40B4-BE49-F238E27FC236}">
                <a16:creationId xmlns:a16="http://schemas.microsoft.com/office/drawing/2014/main" id="{5E1DE3D7-A42F-45B0-B4E1-62334CCD7605}"/>
              </a:ext>
            </a:extLst>
          </p:cNvPr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9663CE-0B77-499B-AE54-056741653E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A0D11-DC36-4B63-96B3-825B52ADED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noProof="1">
                <a:latin typeface="Twinkl" pitchFamily="2" charset="0"/>
                <a:cs typeface="Arial" panose="020B0604020202020204" pitchFamily="34" charset="0"/>
              </a:defRPr>
            </a:lvl1pPr>
          </a:lstStyle>
          <a:p>
            <a:fld id="{6DA9A4C6-9416-45CF-A963-B377F99A843F}" type="slidenum">
              <a:rPr altLang="en-US"/>
              <a:pPr/>
              <a:t>‹#›</a:t>
            </a:fld>
            <a:endParaRPr lang="en-GB" alt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1731DCF-C389-4BBB-9811-08F48B289E9B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FB6C847-DF53-4F15-990B-92592EB9528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1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895179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4685410-4246-4668-A484-94E131D51EC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48F513EB-7216-4B63-B35A-DB97CCDF5D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68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96592A8A-F4A1-47DD-A8A0-4F2262F923A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noProof="1"/>
              <a:t>Click to edit Master text styles</a:t>
            </a:r>
          </a:p>
          <a:p>
            <a:pPr lvl="1"/>
            <a:r>
              <a:rPr lang="en-US" noProof="1"/>
              <a:t>Second level</a:t>
            </a:r>
          </a:p>
          <a:p>
            <a:pPr lvl="2"/>
            <a:r>
              <a:rPr lang="en-US" noProof="1"/>
              <a:t>Third level</a:t>
            </a:r>
          </a:p>
          <a:p>
            <a:pPr lvl="3"/>
            <a:r>
              <a:rPr lang="en-US" noProof="1"/>
              <a:t>Fourth level</a:t>
            </a:r>
          </a:p>
          <a:p>
            <a:pPr lvl="4"/>
            <a:r>
              <a:rPr lang="en-US" noProof="1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0073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1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9457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046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E2364A34-C261-4C93-9E5B-358B70154C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00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8291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973EEBE-6236-4823-BC4B-D69FA5CD436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1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3EF695B-72CC-4338-A084-6B2410A349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697" r:id="rId4"/>
    <p:sldLayoutId id="2147483698" r:id="rId5"/>
    <p:sldLayoutId id="2147483702" r:id="rId6"/>
    <p:sldLayoutId id="2147483703" r:id="rId7"/>
    <p:sldLayoutId id="2147483704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explorify.wellcome.ac.uk/en/activities/zoom-in-zoom-out/curly-coil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- Riddles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E3C96EF0-30FE-4AF8-90A0-51F5A79D8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523" y="2337930"/>
            <a:ext cx="3921369" cy="176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4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- Riddles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Text&#10;&#10;Description automatically generated">
            <a:extLst>
              <a:ext uri="{FF2B5EF4-FFF2-40B4-BE49-F238E27FC236}">
                <a16:creationId xmlns:a16="http://schemas.microsoft.com/office/drawing/2014/main" id="{4C986533-3DF7-4BF7-A7D6-9CB175F0B6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54" y="1748624"/>
            <a:ext cx="4994030" cy="220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73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- Riddles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4" descr="Text&#10;&#10;Description automatically generated">
            <a:extLst>
              <a:ext uri="{FF2B5EF4-FFF2-40B4-BE49-F238E27FC236}">
                <a16:creationId xmlns:a16="http://schemas.microsoft.com/office/drawing/2014/main" id="{C1F00BFF-3DA4-49CA-94E8-8AF2D863C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516" y="1772389"/>
            <a:ext cx="5213838" cy="221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1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820122" y="618681"/>
            <a:ext cx="2145042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Warm Up – Zoom in Zoom out</a:t>
            </a: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3100" b="1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is on </a:t>
            </a:r>
            <a:r>
              <a:rPr lang="en-US" sz="3100" b="1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Explorify</a:t>
            </a:r>
            <a:r>
              <a:rPr lang="en-US" sz="31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if you want to try it.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1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0015" y="484632"/>
            <a:ext cx="6096762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A3DC84-339D-4E40-8C1F-EBB0104472BA}"/>
              </a:ext>
            </a:extLst>
          </p:cNvPr>
          <p:cNvSpPr txBox="1"/>
          <p:nvPr/>
        </p:nvSpPr>
        <p:spPr>
          <a:xfrm>
            <a:off x="844061" y="3103685"/>
            <a:ext cx="469509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explorify.wellcome.ac.uk/en/activities/zoom-in-zoom-out/curly-coil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6" name="Picture 6" descr="A picture containing indoor, table, small, sitting&#10;&#10;Description automatically generated">
            <a:extLst>
              <a:ext uri="{FF2B5EF4-FFF2-40B4-BE49-F238E27FC236}">
                <a16:creationId xmlns:a16="http://schemas.microsoft.com/office/drawing/2014/main" id="{4DE6584D-5945-4225-960E-ADD110906F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1892" y="1298097"/>
            <a:ext cx="2743200" cy="165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1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7573618" cy="32316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 u="sng" dirty="0">
                <a:latin typeface="Calibri" panose="020F0502020204030204" pitchFamily="34" charset="0"/>
                <a:cs typeface="Calibri" panose="020F0502020204030204" pitchFamily="34" charset="0"/>
              </a:rPr>
              <a:t>LC: Can </a:t>
            </a:r>
            <a:r>
              <a:rPr lang="en-GB" sz="36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I research Nikola </a:t>
            </a:r>
            <a:r>
              <a:rPr lang="en-GB" sz="3600" b="1" u="sng" dirty="0">
                <a:latin typeface="Calibri" panose="020F0502020204030204" pitchFamily="34" charset="0"/>
                <a:cs typeface="Calibri" panose="020F0502020204030204" pitchFamily="34" charset="0"/>
              </a:rPr>
              <a:t>Tesla?</a:t>
            </a:r>
          </a:p>
          <a:p>
            <a:pPr algn="ctr"/>
            <a:endParaRPr lang="en-GB" sz="36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the end of the lesson, you should: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able to explain who Nikola Tesla was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what he is known for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able to give some key facts about his life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347136D-C31B-443E-9E76-DA39D181A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695" y="4589241"/>
            <a:ext cx="257175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45FE0E-436B-4AD2-A768-33CD637A060D}"/>
              </a:ext>
            </a:extLst>
          </p:cNvPr>
          <p:cNvSpPr txBox="1"/>
          <p:nvPr/>
        </p:nvSpPr>
        <p:spPr>
          <a:xfrm>
            <a:off x="626165" y="566530"/>
            <a:ext cx="6623047" cy="20005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LC: Can you find out about Nikola Tesla?</a:t>
            </a:r>
          </a:p>
          <a:p>
            <a:endParaRPr lang="en-GB" sz="20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the end of the lesson, you should:</a:t>
            </a: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,Sans-Serif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able to explain who Nikola Tesla was</a:t>
            </a: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,Sans-Serif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what he is known for</a:t>
            </a: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,Sans-Serif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able to give some key facts about his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347136D-C31B-443E-9E76-DA39D181A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3745" y="753136"/>
            <a:ext cx="1409851" cy="10756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079692-5430-4629-8610-A53541496408}"/>
              </a:ext>
            </a:extLst>
          </p:cNvPr>
          <p:cNvSpPr txBox="1"/>
          <p:nvPr/>
        </p:nvSpPr>
        <p:spPr>
          <a:xfrm>
            <a:off x="893898" y="2699726"/>
            <a:ext cx="6711885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Task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Choose how to present your research.</a:t>
            </a:r>
          </a:p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Tips: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Use the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information sheet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to help you.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Complete </a:t>
            </a:r>
            <a:r>
              <a:rPr lang="en-US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your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Make sure you have clearly shown who he is, what he did </a:t>
            </a:r>
            <a:r>
              <a:rPr lang="en-US" sz="240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400" smtClean="0">
                <a:latin typeface="Calibri" panose="020F0502020204030204" pitchFamily="34" charset="0"/>
                <a:cs typeface="Calibri" panose="020F0502020204030204" pitchFamily="34" charset="0"/>
              </a:rPr>
              <a:t>other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 key facts.</a:t>
            </a: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48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304" y="461555"/>
            <a:ext cx="85169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Subheadings could include:</a:t>
            </a:r>
          </a:p>
          <a:p>
            <a:r>
              <a:rPr lang="en-GB" sz="36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Childhood and early life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First achievement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AC system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Hydroelectric power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New technologies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Legacy  </a:t>
            </a:r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423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111</Words>
  <Application>Microsoft Office PowerPoint</Application>
  <PresentationFormat>On-screen Show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Sassoon Infant Rg</vt:lpstr>
      <vt:lpstr>Sassoon Infant Md</vt:lpstr>
      <vt:lpstr>Twinkl SemiBold</vt:lpstr>
      <vt:lpstr>Arial</vt:lpstr>
      <vt:lpstr>Twinkl</vt:lpstr>
      <vt:lpstr>Arial,Sans-Serif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Lawson</dc:creator>
  <cp:lastModifiedBy>StaffLaws</cp:lastModifiedBy>
  <cp:revision>107</cp:revision>
  <dcterms:created xsi:type="dcterms:W3CDTF">2021-01-11T09:12:06Z</dcterms:created>
  <dcterms:modified xsi:type="dcterms:W3CDTF">2021-01-31T19:53:02Z</dcterms:modified>
</cp:coreProperties>
</file>