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356" r:id="rId2"/>
    <p:sldId id="267" r:id="rId3"/>
    <p:sldId id="337" r:id="rId4"/>
    <p:sldId id="307" r:id="rId5"/>
    <p:sldId id="338" r:id="rId6"/>
    <p:sldId id="339" r:id="rId7"/>
    <p:sldId id="31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 snapToGrid="0" snapToObjects="1">
      <p:cViewPr varScale="1">
        <p:scale>
          <a:sx n="121" d="100"/>
          <a:sy n="121" d="100"/>
        </p:scale>
        <p:origin x="7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1FAF25-94FC-7944-820C-AEFF39D5761C}" type="datetimeFigureOut">
              <a:rPr lang="en-US" smtClean="0"/>
              <a:t>1/7/21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5B5C5D-CB48-284B-A98C-EBCDB12BA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1644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DC55C4-35C4-C444-8414-8715C31A4F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979AF2-0512-724A-9417-3C51F589FD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F470AA-9B6E-8444-AF6D-4B0775D82A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95617A-3665-9B4B-89BF-162A54CD1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84BB5A-BD24-2B44-91FB-BD74E3F99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836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A52372-9B8F-CE44-9A49-A0B4A56BE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18762D-1C08-FE4D-95A9-E620BB3213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EEC92C-2EAD-014B-B121-3F10A5E65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2EA9EE-24F6-724C-A77D-68E4B5E340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F9D77D-A1DA-4040-BE42-10185526D0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812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FB79F-DB34-EF40-9184-599B5F2C4F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267FD5-8061-5941-97EF-7789BED26A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066794-FFD0-1840-9380-87BBF4513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2249D8-F433-5149-A5CA-076BE32B5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C4851B-61BA-5045-BFF5-D462802C85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152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79BC5-4000-6E4D-8CB2-AF72DA4A3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0F2618-B7D3-F249-8CF6-EFC008943D2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F72918-B915-6545-A243-13A54F9112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06ED38-38F6-A14A-A2A9-44067B488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DB24A6-588E-2F42-8684-97CCA0A29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0B1E23-0382-D84D-BC80-7588662E1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8043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87726D-366D-6F4E-B559-991A53A0F6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23B336-AAE9-6344-82DD-2C9420B9CE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EA1629-8AFB-FE40-9E71-71C4EB6811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DAA6641-E3D2-7944-A71E-53EA2AE7DC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F84A2B-073F-1444-800B-7AD810EF16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1413A9E-5E67-BD41-82DB-9019DF64F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9B11EFF-9719-DD4D-B878-C4D3B542F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52DDB2F-CAEB-3E45-8F9E-3DC5A607D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159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B9E4B-D268-DF40-8907-C672BD00A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198FB0-38FB-5848-A32F-B021290D3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17BDF9-8FB0-3F4E-8D1B-68713C884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2F36BA-E878-7B49-B5EE-F1DABAF29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9557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671BCA6-9B84-D24E-9548-A398483DE4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DE10D7A-EC55-1E46-AE94-B2D98FE69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656B2C-AA6C-EC4D-8B28-886B4A947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9146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6E6AF6-D8CE-6948-8832-45B9A8C98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235F7A-5AC1-7541-8E4F-1AF11C3346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90D3E7-FAFD-B047-8AA2-4ECDE8D9F1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420C89-F8CB-344E-9A16-9692466A1E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09FA21-7F94-5549-8993-24965163F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318AC1-A489-6D4F-9C92-C71AD3C7A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934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D42D7-3964-3341-B8E2-29F6A72D7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86D8DB9-9D71-C94A-AF40-421A23D4A3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7A9266-D8F8-B240-8C10-25B7774EF6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9B4920-091E-F64F-A399-B7784E598C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B590C3-D609-D745-AD05-353AFCBBF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14359E-7AE0-8640-8573-BBB08E73A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137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B5BB42-EAB1-6F44-881D-DA25DDC90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0EBE4F-72A2-8A45-A73B-72D4A0E1DE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EC4FFA-7C11-814F-A052-AB0BD6F6D5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02656C-5242-3B4A-9F29-B58318813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AC6FE4-BDA0-094C-A5E5-D22EBA274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203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B0735F-2C9E-364C-A45C-81AD69B4AF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3C51045-03D7-5B4C-8B72-9736315678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A2B59D-FB95-2549-91F3-02722058D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7286A7-88C7-6842-AE0D-2E8C0AD83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7E16A2-80C4-8347-A348-5795E34A2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638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3A576C4-1661-524D-9940-8752FC00F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DAFBB2-81D0-7947-98CC-8894B7A1A8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780DB9-FDE6-BF49-B32A-D469905DCE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E516C6-C999-114C-A1BF-71ACF48E853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C49A91-817F-454E-8278-D214383930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647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0311CE5-3D05-493E-B9D2-CF549DF73D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F99601-00BE-9E46-85A9-D01C3B515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65" y="-8922"/>
            <a:ext cx="10191405" cy="568572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2500" b="1" dirty="0"/>
              <a:t>SPAG Warm Up</a:t>
            </a:r>
            <a:br>
              <a:rPr lang="en-US" sz="2500" b="1" dirty="0"/>
            </a:br>
            <a:r>
              <a:rPr lang="en-US" sz="2500" b="1" dirty="0"/>
              <a:t>Can you make this sentence more interesting using a fronted adverbial?</a:t>
            </a:r>
            <a:br>
              <a:rPr lang="en-US" sz="2500" b="1" dirty="0"/>
            </a:br>
            <a:br>
              <a:rPr lang="en-US" sz="2500" b="1" dirty="0"/>
            </a:br>
            <a:br>
              <a:rPr lang="en-US" sz="2500" b="1" dirty="0"/>
            </a:br>
            <a:br>
              <a:rPr lang="en-US" sz="2500" b="1" dirty="0"/>
            </a:br>
            <a:r>
              <a:rPr lang="en-US" sz="6000" b="1" dirty="0"/>
              <a:t>The man walked to the park</a:t>
            </a:r>
            <a:br>
              <a:rPr lang="en-US" sz="17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17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17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17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17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17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17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17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01EA1F0-BEAB-9948-AAED-A8F4EFF963B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91" r="20309" b="2"/>
          <a:stretch/>
        </p:blipFill>
        <p:spPr>
          <a:xfrm>
            <a:off x="8540843" y="4180360"/>
            <a:ext cx="3651157" cy="2677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4999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5F4D120-3921-42A8-A063-46B023CB0C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B9FBB8-887E-9F4D-9660-B7975DCDD4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91" r="20309" b="2"/>
          <a:stretch/>
        </p:blipFill>
        <p:spPr>
          <a:xfrm>
            <a:off x="7928373" y="1037294"/>
            <a:ext cx="4090632" cy="299993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D01B3E5-85F4-41A9-A504-D5E6268DE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729"/>
          <a:stretch>
            <a:fillRect/>
          </a:stretch>
        </p:blipFill>
        <p:spPr>
          <a:xfrm>
            <a:off x="3466214" y="550975"/>
            <a:ext cx="8725786" cy="5756049"/>
          </a:xfrm>
          <a:custGeom>
            <a:avLst/>
            <a:gdLst>
              <a:gd name="connsiteX0" fmla="*/ 0 w 8725786"/>
              <a:gd name="connsiteY0" fmla="*/ 0 h 5756049"/>
              <a:gd name="connsiteX1" fmla="*/ 8725786 w 8725786"/>
              <a:gd name="connsiteY1" fmla="*/ 0 h 5756049"/>
              <a:gd name="connsiteX2" fmla="*/ 8725786 w 8725786"/>
              <a:gd name="connsiteY2" fmla="*/ 5756049 h 5756049"/>
              <a:gd name="connsiteX3" fmla="*/ 0 w 8725786"/>
              <a:gd name="connsiteY3" fmla="*/ 5756049 h 5756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725786" h="5756049">
                <a:moveTo>
                  <a:pt x="0" y="0"/>
                </a:moveTo>
                <a:lnTo>
                  <a:pt x="8725786" y="0"/>
                </a:lnTo>
                <a:lnTo>
                  <a:pt x="8725786" y="5756049"/>
                </a:lnTo>
                <a:lnTo>
                  <a:pt x="0" y="5756049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EF99601-00BE-9E46-85A9-D01C3B515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788" y="293796"/>
            <a:ext cx="10810563" cy="238384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Tuesday: LC: Can I write an introduction using the 5 </a:t>
            </a:r>
            <a:r>
              <a:rPr lang="en-US" dirty="0" err="1">
                <a:solidFill>
                  <a:srgbClr val="000000"/>
                </a:solidFill>
              </a:rPr>
              <a:t>ws</a:t>
            </a:r>
            <a:r>
              <a:rPr lang="en-US" dirty="0">
                <a:solidFill>
                  <a:srgbClr val="000000"/>
                </a:solidFill>
              </a:rPr>
              <a:t>? </a:t>
            </a:r>
            <a:br>
              <a:rPr lang="en-US" dirty="0">
                <a:solidFill>
                  <a:srgbClr val="000000"/>
                </a:solidFill>
              </a:rPr>
            </a:b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DFBC41C-4426-FE4A-8A89-B1BAE1F4BD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995" y="2506661"/>
            <a:ext cx="10515600" cy="4351338"/>
          </a:xfrm>
        </p:spPr>
        <p:txBody>
          <a:bodyPr/>
          <a:lstStyle/>
          <a:p>
            <a:r>
              <a:rPr lang="en-US" dirty="0"/>
              <a:t>Toolkit:</a:t>
            </a:r>
          </a:p>
          <a:p>
            <a:r>
              <a:rPr lang="en-US" dirty="0"/>
              <a:t>Contains 5ws </a:t>
            </a:r>
          </a:p>
          <a:p>
            <a:r>
              <a:rPr lang="en-US" dirty="0"/>
              <a:t>Hooks the reader in.</a:t>
            </a:r>
          </a:p>
          <a:p>
            <a:r>
              <a:rPr lang="en-US" dirty="0"/>
              <a:t>2/3 Sentences to tell reader about the article.</a:t>
            </a:r>
          </a:p>
        </p:txBody>
      </p:sp>
    </p:spTree>
    <p:extLst>
      <p:ext uri="{BB962C8B-B14F-4D97-AF65-F5344CB8AC3E}">
        <p14:creationId xmlns:p14="http://schemas.microsoft.com/office/powerpoint/2010/main" val="29783266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99601-00BE-9E46-85A9-D01C3B515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/>
              <a:t>Class Example: 5Ws – Fairies attend local school!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399557-123A-9846-A6F3-82EE8E837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Who is it about?			Teacher in school</a:t>
            </a:r>
          </a:p>
          <a:p>
            <a:r>
              <a:rPr lang="en-US" dirty="0">
                <a:solidFill>
                  <a:srgbClr val="FF0000"/>
                </a:solidFill>
              </a:rPr>
              <a:t>What happened?			Fairies are discovered dancing on the 						playground</a:t>
            </a:r>
          </a:p>
          <a:p>
            <a:r>
              <a:rPr lang="en-US" dirty="0"/>
              <a:t>When did it happen?		During a </a:t>
            </a:r>
            <a:r>
              <a:rPr lang="en-US" dirty="0" err="1"/>
              <a:t>maths</a:t>
            </a:r>
            <a:r>
              <a:rPr lang="en-US" dirty="0"/>
              <a:t> lesson</a:t>
            </a:r>
          </a:p>
          <a:p>
            <a:r>
              <a:rPr lang="en-US" dirty="0"/>
              <a:t>Where did it happen?		On the playground.</a:t>
            </a:r>
          </a:p>
          <a:p>
            <a:r>
              <a:rPr lang="en-US" dirty="0">
                <a:solidFill>
                  <a:srgbClr val="FF0000"/>
                </a:solidFill>
              </a:rPr>
              <a:t>Why  did it happen?		They wanted to sprinkle school with 						fairy dust.</a:t>
            </a:r>
          </a:p>
          <a:p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BB8B3E7-8F2A-5442-8925-846E0E929C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43" r="13354"/>
          <a:stretch/>
        </p:blipFill>
        <p:spPr>
          <a:xfrm>
            <a:off x="9341708" y="4899111"/>
            <a:ext cx="2850292" cy="192579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2D70F74-B536-954A-8D5C-657E318F3A1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" b="5139"/>
          <a:stretch/>
        </p:blipFill>
        <p:spPr>
          <a:xfrm>
            <a:off x="0" y="4899110"/>
            <a:ext cx="1502234" cy="1925791"/>
          </a:xfrm>
          <a:custGeom>
            <a:avLst/>
            <a:gdLst/>
            <a:ahLst/>
            <a:cxnLst/>
            <a:rect l="l" t="t" r="r" b="b"/>
            <a:pathLst>
              <a:path w="3564638" h="4569668">
                <a:moveTo>
                  <a:pt x="640080" y="0"/>
                </a:moveTo>
                <a:cubicBezTo>
                  <a:pt x="2255269" y="0"/>
                  <a:pt x="3564638" y="1309369"/>
                  <a:pt x="3564638" y="2924558"/>
                </a:cubicBezTo>
                <a:cubicBezTo>
                  <a:pt x="3564638" y="3530254"/>
                  <a:pt x="3380508" y="4092944"/>
                  <a:pt x="3065170" y="4559707"/>
                </a:cubicBezTo>
                <a:lnTo>
                  <a:pt x="3057720" y="4569668"/>
                </a:lnTo>
                <a:lnTo>
                  <a:pt x="0" y="4569668"/>
                </a:lnTo>
                <a:lnTo>
                  <a:pt x="0" y="72448"/>
                </a:lnTo>
                <a:lnTo>
                  <a:pt x="50679" y="59417"/>
                </a:lnTo>
                <a:cubicBezTo>
                  <a:pt x="241061" y="20459"/>
                  <a:pt x="438181" y="0"/>
                  <a:pt x="640080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5719865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99601-00BE-9E46-85A9-D01C3B515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/>
              <a:t>Class Example Fairies attend local school!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399557-123A-9846-A6F3-82EE8E837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dirty="0" err="1"/>
              <a:t>Mrs</a:t>
            </a:r>
            <a:r>
              <a:rPr lang="en-US" sz="4000" dirty="0"/>
              <a:t> Hurst, a teacher at </a:t>
            </a:r>
            <a:r>
              <a:rPr lang="en-US" sz="4000" dirty="0" err="1"/>
              <a:t>Bramhope</a:t>
            </a:r>
            <a:r>
              <a:rPr lang="en-US" sz="4000" dirty="0"/>
              <a:t> Primary School had some new additions to her class last week! On January 4</a:t>
            </a:r>
            <a:r>
              <a:rPr lang="en-US" sz="4000" baseline="30000" dirty="0"/>
              <a:t>th</a:t>
            </a:r>
            <a:r>
              <a:rPr lang="en-US" sz="4000" dirty="0"/>
              <a:t>, she was teaching her </a:t>
            </a:r>
            <a:r>
              <a:rPr lang="en-US" sz="4000" dirty="0" err="1"/>
              <a:t>maths</a:t>
            </a:r>
            <a:r>
              <a:rPr lang="en-US" sz="4000" dirty="0"/>
              <a:t> lesson when she discovered a team of fairies sprinkling fairy dust all over the classroom!		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43CADB2-66D5-BC49-9635-AE24E614BA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91" r="20309" b="2"/>
          <a:stretch/>
        </p:blipFill>
        <p:spPr>
          <a:xfrm>
            <a:off x="9465276" y="5181801"/>
            <a:ext cx="2430162" cy="1782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262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99601-00BE-9E46-85A9-D01C3B515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/>
              <a:t>Class Example: 5Ws – Rashford’s Race!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399557-123A-9846-A6F3-82EE8E837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Who is it about?			Teacher in school</a:t>
            </a:r>
          </a:p>
          <a:p>
            <a:r>
              <a:rPr lang="en-US" dirty="0">
                <a:solidFill>
                  <a:srgbClr val="FF0000"/>
                </a:solidFill>
              </a:rPr>
              <a:t>What happened?			Marcus Rashford discovered on the 						playground</a:t>
            </a:r>
          </a:p>
          <a:p>
            <a:r>
              <a:rPr lang="en-US" dirty="0"/>
              <a:t>When did it happen?		As she was teaching geography 							fieldwork</a:t>
            </a:r>
          </a:p>
          <a:p>
            <a:r>
              <a:rPr lang="en-US" dirty="0"/>
              <a:t>Where did it happen?		On the playground.</a:t>
            </a:r>
          </a:p>
          <a:p>
            <a:r>
              <a:rPr lang="en-US" dirty="0">
                <a:solidFill>
                  <a:srgbClr val="FF0000"/>
                </a:solidFill>
              </a:rPr>
              <a:t>Why  did it happen?		He had come to train on our 							playground.</a:t>
            </a:r>
          </a:p>
          <a:p>
            <a:pPr lvl="1"/>
            <a:endParaRPr lang="en-US" dirty="0">
              <a:solidFill>
                <a:srgbClr val="FF0000"/>
              </a:solidFill>
            </a:endParaRPr>
          </a:p>
          <a:p>
            <a:pPr lvl="1"/>
            <a:endParaRPr lang="en-US" dirty="0">
              <a:solidFill>
                <a:srgbClr val="FF0000"/>
              </a:solidFill>
            </a:endParaRPr>
          </a:p>
          <a:p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BB8B3E7-8F2A-5442-8925-846E0E929C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43" r="13354"/>
          <a:stretch/>
        </p:blipFill>
        <p:spPr>
          <a:xfrm>
            <a:off x="9601200" y="5074435"/>
            <a:ext cx="2590800" cy="175046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E81CC91-7D7B-4747-9E8A-054A250B3D9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35" r="638" b="3"/>
          <a:stretch/>
        </p:blipFill>
        <p:spPr>
          <a:xfrm>
            <a:off x="10161842" y="0"/>
            <a:ext cx="2030158" cy="2098788"/>
          </a:xfrm>
          <a:custGeom>
            <a:avLst/>
            <a:gdLst/>
            <a:ahLst/>
            <a:cxnLst/>
            <a:rect l="l" t="t" r="r" b="b"/>
            <a:pathLst>
              <a:path w="3273238" h="3383891">
                <a:moveTo>
                  <a:pt x="122841" y="0"/>
                </a:moveTo>
                <a:lnTo>
                  <a:pt x="3273238" y="0"/>
                </a:lnTo>
                <a:lnTo>
                  <a:pt x="3273238" y="3291335"/>
                </a:lnTo>
                <a:lnTo>
                  <a:pt x="3118338" y="3331164"/>
                </a:lnTo>
                <a:cubicBezTo>
                  <a:pt x="2949390" y="3365736"/>
                  <a:pt x="2774463" y="3383891"/>
                  <a:pt x="2595295" y="3383891"/>
                </a:cubicBezTo>
                <a:cubicBezTo>
                  <a:pt x="1161953" y="3383891"/>
                  <a:pt x="0" y="2221938"/>
                  <a:pt x="0" y="788596"/>
                </a:cubicBezTo>
                <a:cubicBezTo>
                  <a:pt x="0" y="519845"/>
                  <a:pt x="40850" y="260634"/>
                  <a:pt x="116679" y="1683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8790860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99601-00BE-9E46-85A9-D01C3B515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/>
              <a:t>Class Example: Rashford’s Race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399557-123A-9846-A6F3-82EE8E837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dirty="0"/>
              <a:t>A teacher at </a:t>
            </a:r>
            <a:r>
              <a:rPr lang="en-US" sz="4000" dirty="0" err="1"/>
              <a:t>Bramhope</a:t>
            </a:r>
            <a:r>
              <a:rPr lang="en-US" sz="4000" dirty="0"/>
              <a:t> Primary School had a bit of a surprise during her morning teaching last week. On January 4</a:t>
            </a:r>
            <a:r>
              <a:rPr lang="en-US" sz="4000" baseline="30000" dirty="0"/>
              <a:t>th</a:t>
            </a:r>
            <a:r>
              <a:rPr lang="en-US" sz="4000" dirty="0"/>
              <a:t>, she was outside teaching geography fieldwork, when she discovered Marcus Rashford on the school playground! 	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43CADB2-66D5-BC49-9635-AE24E614BA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91" r="20309" b="2"/>
          <a:stretch/>
        </p:blipFill>
        <p:spPr>
          <a:xfrm>
            <a:off x="9465276" y="5181801"/>
            <a:ext cx="2430162" cy="1782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9584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99601-00BE-9E46-85A9-D01C3B515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1065" y="917189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dirty="0"/>
              <a:t>LC: Can I write an introduction using  the 5ws? 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US" b="1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399557-123A-9846-A6F3-82EE8E8378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6562" y="1253331"/>
            <a:ext cx="10515600" cy="4351338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sz="4000" dirty="0"/>
              <a:t>Find your mind map from yesterday. Now write your headline and introduction for your article.</a:t>
            </a:r>
          </a:p>
          <a:p>
            <a:pPr marL="0" indent="0">
              <a:buNone/>
            </a:pPr>
            <a:endParaRPr lang="en-US" sz="4000" dirty="0"/>
          </a:p>
          <a:p>
            <a:pPr marL="0" indent="0">
              <a:buNone/>
            </a:pPr>
            <a:r>
              <a:rPr lang="en-US" sz="4000" dirty="0" err="1"/>
              <a:t>Chilli</a:t>
            </a:r>
            <a:r>
              <a:rPr lang="en-US" sz="4000" dirty="0"/>
              <a:t> Challenge: Year 4: Fronted Adverbials please!</a:t>
            </a:r>
          </a:p>
          <a:p>
            <a:pPr marL="0" indent="0">
              <a:buNone/>
            </a:pPr>
            <a:endParaRPr lang="en-US" sz="4000" dirty="0"/>
          </a:p>
          <a:p>
            <a:pPr marL="0" indent="0">
              <a:buNone/>
            </a:pPr>
            <a:r>
              <a:rPr lang="en-US" sz="4000" u="sng" dirty="0"/>
              <a:t>Toolkit</a:t>
            </a:r>
          </a:p>
          <a:p>
            <a:pPr marL="0" indent="0">
              <a:buNone/>
            </a:pPr>
            <a:r>
              <a:rPr lang="en-US" sz="4000" dirty="0"/>
              <a:t>Include 5 </a:t>
            </a:r>
            <a:r>
              <a:rPr lang="en-US" sz="4000" dirty="0" err="1"/>
              <a:t>ws</a:t>
            </a:r>
            <a:r>
              <a:rPr lang="en-US" sz="4000" dirty="0"/>
              <a:t> which you planned yesterday.</a:t>
            </a:r>
          </a:p>
          <a:p>
            <a:pPr marL="0" indent="0">
              <a:buNone/>
            </a:pPr>
            <a:r>
              <a:rPr lang="en-US" sz="4000" dirty="0"/>
              <a:t>A couple of sentences to tell the reader about the main article.</a:t>
            </a:r>
          </a:p>
          <a:p>
            <a:pPr marL="0" indent="0">
              <a:buNone/>
            </a:pPr>
            <a:endParaRPr lang="en-US" sz="4000" dirty="0"/>
          </a:p>
          <a:p>
            <a:pPr marL="0" indent="0">
              <a:buNone/>
            </a:pPr>
            <a:r>
              <a:rPr lang="en-US" sz="4000" b="1" u="sng" dirty="0"/>
              <a:t>THIS PIECE OF WORK MAY BE SHARED AT THE AFTERNOON CATCH UP SESSION</a:t>
            </a:r>
            <a:endParaRPr lang="en-US" sz="4000" dirty="0"/>
          </a:p>
          <a:p>
            <a:pPr marL="0" indent="0">
              <a:buNone/>
            </a:pPr>
            <a:endParaRPr lang="en-US" sz="4000" dirty="0"/>
          </a:p>
          <a:p>
            <a:pPr marL="0" indent="0">
              <a:buNone/>
            </a:pPr>
            <a:endParaRPr lang="en-US" sz="4000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43CADB2-66D5-BC49-9635-AE24E614BA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91" r="20309" b="2"/>
          <a:stretch/>
        </p:blipFill>
        <p:spPr>
          <a:xfrm>
            <a:off x="9465276" y="5181801"/>
            <a:ext cx="2430162" cy="1782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0170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417</Words>
  <Application>Microsoft Macintosh PowerPoint</Application>
  <PresentationFormat>Widescreen</PresentationFormat>
  <Paragraphs>34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SPAG Warm Up Can you make this sentence more interesting using a fronted adverbial?    The man walked to the park       </vt:lpstr>
      <vt:lpstr>Tuesday: LC: Can I write an introduction using the 5 ws?  </vt:lpstr>
      <vt:lpstr>Class Example: 5Ws – Fairies attend local school!</vt:lpstr>
      <vt:lpstr>Class Example Fairies attend local school!</vt:lpstr>
      <vt:lpstr>Class Example: 5Ws – Rashford’s Race!</vt:lpstr>
      <vt:lpstr>Class Example: Rashford’s Race</vt:lpstr>
      <vt:lpstr>LC: Can I write an introduction using  the 5ws? 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 Friday, we started to think about what might happen if a UFO landed on Bramhope Playground.  Today we are going to start thinking about our own article about a strange event at Bramhope Primary School. You will then be writing a headline and planning a 5Ws grid of your own.. </dc:title>
  <dc:creator>charlottehahnel@me.com</dc:creator>
  <cp:lastModifiedBy>charlottehahnel@me.com</cp:lastModifiedBy>
  <cp:revision>10</cp:revision>
  <cp:lastPrinted>2021-01-07T12:47:46Z</cp:lastPrinted>
  <dcterms:created xsi:type="dcterms:W3CDTF">2021-01-07T11:40:23Z</dcterms:created>
  <dcterms:modified xsi:type="dcterms:W3CDTF">2021-01-07T14:17:52Z</dcterms:modified>
</cp:coreProperties>
</file>