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60" r:id="rId2"/>
    <p:sldMasterId id="2147483648" r:id="rId3"/>
    <p:sldMasterId id="2147483684" r:id="rId4"/>
  </p:sldMasterIdLst>
  <p:sldIdLst>
    <p:sldId id="277" r:id="rId5"/>
    <p:sldId id="280" r:id="rId6"/>
    <p:sldId id="278" r:id="rId7"/>
    <p:sldId id="279" r:id="rId8"/>
    <p:sldId id="281" r:id="rId9"/>
    <p:sldId id="256" r:id="rId10"/>
    <p:sldId id="257" r:id="rId11"/>
    <p:sldId id="258" r:id="rId12"/>
    <p:sldId id="259" r:id="rId13"/>
    <p:sldId id="260" r:id="rId14"/>
    <p:sldId id="262" r:id="rId15"/>
    <p:sldId id="282" r:id="rId16"/>
  </p:sldIdLst>
  <p:sldSz cx="10160000" cy="81788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F323C4-63E4-A029-B6E2-59B3EFAF0C29}" v="9" dt="2021-02-18T18:51:38.685"/>
    <p1510:client id="{735F7BA3-DCB6-196C-4BE6-27CFC380A420}" v="838" dt="2021-02-25T18:12:20.723"/>
    <p1510:client id="{8017FB23-84BA-A7D9-77DD-02B2034C9C71}" v="1" dt="2021-02-25T18:13:39.046"/>
    <p1510:client id="{BCB6674B-23EC-F00E-F764-88162DA524FD}" v="104" dt="2021-02-18T16:30:09.255"/>
    <p1510:client id="{DE0BD304-A786-01C2-5B22-2CCCBF6A2577}" v="2" dt="2021-02-02T14:00:42.063"/>
    <p1510:client id="{E8D23DBC-A32E-CBCA-9A11-06AA40101166}" v="910" dt="2021-02-18T18:42:49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8017FB23-84BA-A7D9-77DD-02B2034C9C71}"/>
    <pc:docChg chg="modSld">
      <pc:chgData name="Corrina Stewart" userId="S::corrina.stewart@bramhopeprimaryschool.co.uk::47a46c61-2e17-40ae-9a3d-a14b8220ea0f" providerId="AD" clId="Web-{8017FB23-84BA-A7D9-77DD-02B2034C9C71}" dt="2021-02-25T18:13:39.046" v="0" actId="1076"/>
      <pc:docMkLst>
        <pc:docMk/>
      </pc:docMkLst>
      <pc:sldChg chg="modSp">
        <pc:chgData name="Corrina Stewart" userId="S::corrina.stewart@bramhopeprimaryschool.co.uk::47a46c61-2e17-40ae-9a3d-a14b8220ea0f" providerId="AD" clId="Web-{8017FB23-84BA-A7D9-77DD-02B2034C9C71}" dt="2021-02-25T18:13:39.046" v="0" actId="1076"/>
        <pc:sldMkLst>
          <pc:docMk/>
          <pc:sldMk cId="1373691722" sldId="280"/>
        </pc:sldMkLst>
        <pc:spChg chg="mod">
          <ac:chgData name="Corrina Stewart" userId="S::corrina.stewart@bramhopeprimaryschool.co.uk::47a46c61-2e17-40ae-9a3d-a14b8220ea0f" providerId="AD" clId="Web-{8017FB23-84BA-A7D9-77DD-02B2034C9C71}" dt="2021-02-25T18:13:39.046" v="0" actId="1076"/>
          <ac:spMkLst>
            <pc:docMk/>
            <pc:sldMk cId="1373691722" sldId="280"/>
            <ac:spMk id="3" creationId="{0602807E-9451-4D15-AFD6-26208BC6090B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DE0BD304-A786-01C2-5B22-2CCCBF6A2577}"/>
    <pc:docChg chg="modSld modMainMaster">
      <pc:chgData name="Corrina Stewart" userId="S::corrina.stewart@bramhopeprimaryschool.co.uk::47a46c61-2e17-40ae-9a3d-a14b8220ea0f" providerId="AD" clId="Web-{DE0BD304-A786-01C2-5B22-2CCCBF6A2577}" dt="2021-02-02T14:00:42.063" v="1"/>
      <pc:docMkLst>
        <pc:docMk/>
      </pc:docMkLst>
      <pc:sldChg chg="mod setBg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6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7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8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59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0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1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2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3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4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5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6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7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8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69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0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1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2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3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4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5"/>
        </pc:sldMkLst>
      </pc:sldChg>
      <pc:sldChg chg="mod">
        <pc:chgData name="Corrina Stewart" userId="S::corrina.stewart@bramhopeprimaryschool.co.uk::47a46c61-2e17-40ae-9a3d-a14b8220ea0f" providerId="AD" clId="Web-{DE0BD304-A786-01C2-5B22-2CCCBF6A2577}" dt="2021-02-02T14:00:42.063" v="1"/>
        <pc:sldMkLst>
          <pc:docMk/>
          <pc:sldMk cId="0" sldId="276"/>
        </pc:sldMkLst>
      </pc:sldChg>
      <pc:sldMasterChg chg="mod setBg modSldLayout">
        <pc:chgData name="Corrina Stewart" userId="S::corrina.stewart@bramhopeprimaryschool.co.uk::47a46c61-2e17-40ae-9a3d-a14b8220ea0f" providerId="AD" clId="Web-{DE0BD304-A786-01C2-5B22-2CCCBF6A2577}" dt="2021-02-02T14:00:42.063" v="1"/>
        <pc:sldMasterMkLst>
          <pc:docMk/>
          <pc:sldMasterMk cId="0" sldId="2147483672"/>
        </pc:sldMasterMkLst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3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4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5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6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7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8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79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0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1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2"/>
          </pc:sldLayoutMkLst>
        </pc:sldLayoutChg>
        <pc:sldLayoutChg chg="mod">
          <pc:chgData name="Corrina Stewart" userId="S::corrina.stewart@bramhopeprimaryschool.co.uk::47a46c61-2e17-40ae-9a3d-a14b8220ea0f" providerId="AD" clId="Web-{DE0BD304-A786-01C2-5B22-2CCCBF6A2577}" dt="2021-02-02T14:00:42.063" v="1"/>
          <pc:sldLayoutMkLst>
            <pc:docMk/>
            <pc:sldMasterMk cId="0" sldId="2147483672"/>
            <pc:sldLayoutMk cId="0" sldId="2147483683"/>
          </pc:sldLayoutMkLst>
        </pc:sldLayoutChg>
      </pc:sldMasterChg>
    </pc:docChg>
  </pc:docChgLst>
  <pc:docChgLst>
    <pc:chgData name="Corrina Stewart" userId="S::corrina.stewart@bramhopeprimaryschool.co.uk::47a46c61-2e17-40ae-9a3d-a14b8220ea0f" providerId="AD" clId="Web-{E8D23DBC-A32E-CBCA-9A11-06AA40101166}"/>
    <pc:docChg chg="addSld delSld modSld sldOrd">
      <pc:chgData name="Corrina Stewart" userId="S::corrina.stewart@bramhopeprimaryschool.co.uk::47a46c61-2e17-40ae-9a3d-a14b8220ea0f" providerId="AD" clId="Web-{E8D23DBC-A32E-CBCA-9A11-06AA40101166}" dt="2021-02-18T18:42:47.636" v="558" actId="20577"/>
      <pc:docMkLst>
        <pc:docMk/>
      </pc:docMkLst>
      <pc:sldChg chg="addSp delSp modSp">
        <pc:chgData name="Corrina Stewart" userId="S::corrina.stewart@bramhopeprimaryschool.co.uk::47a46c61-2e17-40ae-9a3d-a14b8220ea0f" providerId="AD" clId="Web-{E8D23DBC-A32E-CBCA-9A11-06AA40101166}" dt="2021-02-18T18:04:29.622" v="202" actId="1076"/>
        <pc:sldMkLst>
          <pc:docMk/>
          <pc:sldMk cId="0" sldId="257"/>
        </pc:sldMkLst>
        <pc:spChg chg="mod">
          <ac:chgData name="Corrina Stewart" userId="S::corrina.stewart@bramhopeprimaryschool.co.uk::47a46c61-2e17-40ae-9a3d-a14b8220ea0f" providerId="AD" clId="Web-{E8D23DBC-A32E-CBCA-9A11-06AA40101166}" dt="2021-02-18T18:04:29.622" v="202" actId="1076"/>
          <ac:spMkLst>
            <pc:docMk/>
            <pc:sldMk cId="0" sldId="257"/>
            <ac:spMk id="4" creationId="{00000000-0000-0000-0000-000000000000}"/>
          </ac:spMkLst>
        </pc:spChg>
        <pc:picChg chg="del">
          <ac:chgData name="Corrina Stewart" userId="S::corrina.stewart@bramhopeprimaryschool.co.uk::47a46c61-2e17-40ae-9a3d-a14b8220ea0f" providerId="AD" clId="Web-{E8D23DBC-A32E-CBCA-9A11-06AA40101166}" dt="2021-02-18T16:54:27.868" v="143"/>
          <ac:picMkLst>
            <pc:docMk/>
            <pc:sldMk cId="0" sldId="257"/>
            <ac:picMk id="2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54:30.915" v="144"/>
          <ac:picMkLst>
            <pc:docMk/>
            <pc:sldMk cId="0" sldId="257"/>
            <ac:picMk id="3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54:44.400" v="147" actId="14100"/>
          <ac:picMkLst>
            <pc:docMk/>
            <pc:sldMk cId="0" sldId="257"/>
            <ac:picMk id="5" creationId="{306158DA-1554-4F13-859C-DDC0E50CFB6E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56:01.339" v="154" actId="14100"/>
          <ac:picMkLst>
            <pc:docMk/>
            <pc:sldMk cId="0" sldId="257"/>
            <ac:picMk id="6" creationId="{3AE637A5-46CE-4794-A7CE-844078F64253}"/>
          </ac:picMkLst>
        </pc:picChg>
      </pc:sldChg>
      <pc:sldChg chg="addSp modSp">
        <pc:chgData name="Corrina Stewart" userId="S::corrina.stewart@bramhopeprimaryschool.co.uk::47a46c61-2e17-40ae-9a3d-a14b8220ea0f" providerId="AD" clId="Web-{E8D23DBC-A32E-CBCA-9A11-06AA40101166}" dt="2021-02-18T18:06:17.421" v="209" actId="1076"/>
        <pc:sldMkLst>
          <pc:docMk/>
          <pc:sldMk cId="0" sldId="258"/>
        </pc:sldMkLst>
        <pc:picChg chg="mod">
          <ac:chgData name="Corrina Stewart" userId="S::corrina.stewart@bramhopeprimaryschool.co.uk::47a46c61-2e17-40ae-9a3d-a14b8220ea0f" providerId="AD" clId="Web-{E8D23DBC-A32E-CBCA-9A11-06AA40101166}" dt="2021-02-18T18:05:02.545" v="205" actId="14100"/>
          <ac:picMkLst>
            <pc:docMk/>
            <pc:sldMk cId="0" sldId="258"/>
            <ac:picMk id="2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8:06:17.421" v="209" actId="1076"/>
          <ac:picMkLst>
            <pc:docMk/>
            <pc:sldMk cId="0" sldId="258"/>
            <ac:picMk id="3" creationId="{9A74ED8D-CFC7-444A-B0ED-EC83DB6ECB6E}"/>
          </ac:picMkLst>
        </pc:picChg>
      </pc:sldChg>
      <pc:sldChg chg="modSp">
        <pc:chgData name="Corrina Stewart" userId="S::corrina.stewart@bramhopeprimaryschool.co.uk::47a46c61-2e17-40ae-9a3d-a14b8220ea0f" providerId="AD" clId="Web-{E8D23DBC-A32E-CBCA-9A11-06AA40101166}" dt="2021-02-18T18:08:04.377" v="212" actId="14100"/>
        <pc:sldMkLst>
          <pc:docMk/>
          <pc:sldMk cId="0" sldId="259"/>
        </pc:sldMkLst>
        <pc:picChg chg="mod">
          <ac:chgData name="Corrina Stewart" userId="S::corrina.stewart@bramhopeprimaryschool.co.uk::47a46c61-2e17-40ae-9a3d-a14b8220ea0f" providerId="AD" clId="Web-{E8D23DBC-A32E-CBCA-9A11-06AA40101166}" dt="2021-02-18T18:08:04.377" v="212" actId="14100"/>
          <ac:picMkLst>
            <pc:docMk/>
            <pc:sldMk cId="0" sldId="259"/>
            <ac:picMk id="2" creationId="{00000000-0000-0000-0000-000000000000}"/>
          </ac:picMkLst>
        </pc:picChg>
      </pc:sldChg>
      <pc:sldChg chg="modSp">
        <pc:chgData name="Corrina Stewart" userId="S::corrina.stewart@bramhopeprimaryschool.co.uk::47a46c61-2e17-40ae-9a3d-a14b8220ea0f" providerId="AD" clId="Web-{E8D23DBC-A32E-CBCA-9A11-06AA40101166}" dt="2021-02-18T18:33:12.918" v="245" actId="20577"/>
        <pc:sldMkLst>
          <pc:docMk/>
          <pc:sldMk cId="0" sldId="260"/>
        </pc:sldMkLst>
        <pc:spChg chg="mod">
          <ac:chgData name="Corrina Stewart" userId="S::corrina.stewart@bramhopeprimaryschool.co.uk::47a46c61-2e17-40ae-9a3d-a14b8220ea0f" providerId="AD" clId="Web-{E8D23DBC-A32E-CBCA-9A11-06AA40101166}" dt="2021-02-18T18:33:12.918" v="245" actId="20577"/>
          <ac:spMkLst>
            <pc:docMk/>
            <pc:sldMk cId="0" sldId="260"/>
            <ac:spMk id="4" creationId="{00000000-0000-0000-0000-000000000000}"/>
          </ac:spMkLst>
        </pc:spChg>
        <pc:picChg chg="mod">
          <ac:chgData name="Corrina Stewart" userId="S::corrina.stewart@bramhopeprimaryschool.co.uk::47a46c61-2e17-40ae-9a3d-a14b8220ea0f" providerId="AD" clId="Web-{E8D23DBC-A32E-CBCA-9A11-06AA40101166}" dt="2021-02-18T18:08:27.753" v="216" actId="14100"/>
          <ac:picMkLst>
            <pc:docMk/>
            <pc:sldMk cId="0" sldId="260"/>
            <ac:picMk id="2" creationId="{00000000-0000-0000-0000-000000000000}"/>
          </ac:picMkLst>
        </pc:picChg>
        <pc:picChg chg="mod">
          <ac:chgData name="Corrina Stewart" userId="S::corrina.stewart@bramhopeprimaryschool.co.uk::47a46c61-2e17-40ae-9a3d-a14b8220ea0f" providerId="AD" clId="Web-{E8D23DBC-A32E-CBCA-9A11-06AA40101166}" dt="2021-02-18T18:08:50.050" v="223" actId="1076"/>
          <ac:picMkLst>
            <pc:docMk/>
            <pc:sldMk cId="0" sldId="260"/>
            <ac:picMk id="3" creationId="{00000000-0000-0000-0000-000000000000}"/>
          </ac:picMkLst>
        </pc:picChg>
      </pc:sldChg>
      <pc:sldChg chg="del">
        <pc:chgData name="Corrina Stewart" userId="S::corrina.stewart@bramhopeprimaryschool.co.uk::47a46c61-2e17-40ae-9a3d-a14b8220ea0f" providerId="AD" clId="Web-{E8D23DBC-A32E-CBCA-9A11-06AA40101166}" dt="2021-02-18T18:33:16.481" v="246"/>
        <pc:sldMkLst>
          <pc:docMk/>
          <pc:sldMk cId="0" sldId="261"/>
        </pc:sldMkLst>
      </pc:sldChg>
      <pc:sldChg chg="addSp modSp ord">
        <pc:chgData name="Corrina Stewart" userId="S::corrina.stewart@bramhopeprimaryschool.co.uk::47a46c61-2e17-40ae-9a3d-a14b8220ea0f" providerId="AD" clId="Web-{E8D23DBC-A32E-CBCA-9A11-06AA40101166}" dt="2021-02-18T18:41:16.071" v="448"/>
        <pc:sldMkLst>
          <pc:docMk/>
          <pc:sldMk cId="0" sldId="262"/>
        </pc:sldMkLst>
        <pc:spChg chg="mod">
          <ac:chgData name="Corrina Stewart" userId="S::corrina.stewart@bramhopeprimaryschool.co.uk::47a46c61-2e17-40ae-9a3d-a14b8220ea0f" providerId="AD" clId="Web-{E8D23DBC-A32E-CBCA-9A11-06AA40101166}" dt="2021-02-18T18:40:19.117" v="445" actId="20577"/>
          <ac:spMkLst>
            <pc:docMk/>
            <pc:sldMk cId="0" sldId="262"/>
            <ac:spMk id="2" creationId="{00000000-0000-0000-0000-000000000000}"/>
          </ac:spMkLst>
        </pc:spChg>
        <pc:picChg chg="add mod">
          <ac:chgData name="Corrina Stewart" userId="S::corrina.stewart@bramhopeprimaryschool.co.uk::47a46c61-2e17-40ae-9a3d-a14b8220ea0f" providerId="AD" clId="Web-{E8D23DBC-A32E-CBCA-9A11-06AA40101166}" dt="2021-02-18T18:40:24.679" v="446" actId="1076"/>
          <ac:picMkLst>
            <pc:docMk/>
            <pc:sldMk cId="0" sldId="262"/>
            <ac:picMk id="4" creationId="{A68F9C84-94F0-4950-821A-F6001F433EE0}"/>
          </ac:picMkLst>
        </pc:picChg>
      </pc:sldChg>
      <pc:sldChg chg="del">
        <pc:chgData name="Corrina Stewart" userId="S::corrina.stewart@bramhopeprimaryschool.co.uk::47a46c61-2e17-40ae-9a3d-a14b8220ea0f" providerId="AD" clId="Web-{E8D23DBC-A32E-CBCA-9A11-06AA40101166}" dt="2021-02-18T18:41:31.509" v="449"/>
        <pc:sldMkLst>
          <pc:docMk/>
          <pc:sldMk cId="0" sldId="263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2"/>
        <pc:sldMkLst>
          <pc:docMk/>
          <pc:sldMk cId="0" sldId="264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1"/>
        <pc:sldMkLst>
          <pc:docMk/>
          <pc:sldMk cId="0" sldId="265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10"/>
        <pc:sldMkLst>
          <pc:docMk/>
          <pc:sldMk cId="0" sldId="266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9"/>
        <pc:sldMkLst>
          <pc:docMk/>
          <pc:sldMk cId="0" sldId="267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8"/>
        <pc:sldMkLst>
          <pc:docMk/>
          <pc:sldMk cId="0" sldId="268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80" v="7"/>
        <pc:sldMkLst>
          <pc:docMk/>
          <pc:sldMk cId="0" sldId="269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6"/>
        <pc:sldMkLst>
          <pc:docMk/>
          <pc:sldMk cId="0" sldId="270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5"/>
        <pc:sldMkLst>
          <pc:docMk/>
          <pc:sldMk cId="0" sldId="271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4"/>
        <pc:sldMkLst>
          <pc:docMk/>
          <pc:sldMk cId="0" sldId="272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3"/>
        <pc:sldMkLst>
          <pc:docMk/>
          <pc:sldMk cId="0" sldId="273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2"/>
        <pc:sldMkLst>
          <pc:docMk/>
          <pc:sldMk cId="0" sldId="274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1"/>
        <pc:sldMkLst>
          <pc:docMk/>
          <pc:sldMk cId="0" sldId="275"/>
        </pc:sldMkLst>
      </pc:sldChg>
      <pc:sldChg chg="del">
        <pc:chgData name="Corrina Stewart" userId="S::corrina.stewart@bramhopeprimaryschool.co.uk::47a46c61-2e17-40ae-9a3d-a14b8220ea0f" providerId="AD" clId="Web-{E8D23DBC-A32E-CBCA-9A11-06AA40101166}" dt="2021-02-18T16:35:37.265" v="0"/>
        <pc:sldMkLst>
          <pc:docMk/>
          <pc:sldMk cId="0" sldId="276"/>
        </pc:sldMkLst>
      </pc:sldChg>
      <pc:sldChg chg="addSp delSp modSp new addAnim modAnim">
        <pc:chgData name="Corrina Stewart" userId="S::corrina.stewart@bramhopeprimaryschool.co.uk::47a46c61-2e17-40ae-9a3d-a14b8220ea0f" providerId="AD" clId="Web-{E8D23DBC-A32E-CBCA-9A11-06AA40101166}" dt="2021-02-18T16:49:45.675" v="136"/>
        <pc:sldMkLst>
          <pc:docMk/>
          <pc:sldMk cId="3062987546" sldId="281"/>
        </pc:sldMkLst>
        <pc:spChg chg="mod">
          <ac:chgData name="Corrina Stewart" userId="S::corrina.stewart@bramhopeprimaryschool.co.uk::47a46c61-2e17-40ae-9a3d-a14b8220ea0f" providerId="AD" clId="Web-{E8D23DBC-A32E-CBCA-9A11-06AA40101166}" dt="2021-02-18T16:37:34.940" v="27" actId="1076"/>
          <ac:spMkLst>
            <pc:docMk/>
            <pc:sldMk cId="3062987546" sldId="281"/>
            <ac:spMk id="2" creationId="{4BD5663F-0E04-46A8-9DA5-66345285F975}"/>
          </ac:spMkLst>
        </pc:spChg>
        <pc:spChg chg="del">
          <ac:chgData name="Corrina Stewart" userId="S::corrina.stewart@bramhopeprimaryschool.co.uk::47a46c61-2e17-40ae-9a3d-a14b8220ea0f" providerId="AD" clId="Web-{E8D23DBC-A32E-CBCA-9A11-06AA40101166}" dt="2021-02-18T16:36:32.298" v="22"/>
          <ac:spMkLst>
            <pc:docMk/>
            <pc:sldMk cId="3062987546" sldId="281"/>
            <ac:spMk id="3" creationId="{A50345A1-61AA-4586-A511-9B137EAA7C01}"/>
          </ac:spMkLst>
        </pc:spChg>
        <pc:grpChg chg="add">
          <ac:chgData name="Corrina Stewart" userId="S::corrina.stewart@bramhopeprimaryschool.co.uk::47a46c61-2e17-40ae-9a3d-a14b8220ea0f" providerId="AD" clId="Web-{E8D23DBC-A32E-CBCA-9A11-06AA40101166}" dt="2021-02-18T16:49:11.455" v="126"/>
          <ac:grpSpMkLst>
            <pc:docMk/>
            <pc:sldMk cId="3062987546" sldId="281"/>
            <ac:grpSpMk id="12" creationId="{5717458B-A3AF-44C3-B5BF-526987A227BB}"/>
          </ac:grpSpMkLst>
        </pc:grpChg>
        <pc:grpChg chg="add">
          <ac:chgData name="Corrina Stewart" userId="S::corrina.stewart@bramhopeprimaryschool.co.uk::47a46c61-2e17-40ae-9a3d-a14b8220ea0f" providerId="AD" clId="Web-{E8D23DBC-A32E-CBCA-9A11-06AA40101166}" dt="2021-02-18T16:49:24.502" v="129"/>
          <ac:grpSpMkLst>
            <pc:docMk/>
            <pc:sldMk cId="3062987546" sldId="281"/>
            <ac:grpSpMk id="13" creationId="{D7EC83CC-B325-4ACD-B888-DE3EEBFDD583}"/>
          </ac:grpSpMkLst>
        </pc:grpChg>
        <pc:grpChg chg="add">
          <ac:chgData name="Corrina Stewart" userId="S::corrina.stewart@bramhopeprimaryschool.co.uk::47a46c61-2e17-40ae-9a3d-a14b8220ea0f" providerId="AD" clId="Web-{E8D23DBC-A32E-CBCA-9A11-06AA40101166}" dt="2021-02-18T16:49:35.862" v="132"/>
          <ac:grpSpMkLst>
            <pc:docMk/>
            <pc:sldMk cId="3062987546" sldId="281"/>
            <ac:grpSpMk id="14" creationId="{DCF0A705-5324-4492-8D56-FAFD09D3B311}"/>
          </ac:grpSpMkLst>
        </pc:grpChg>
        <pc:picChg chg="add mod">
          <ac:chgData name="Corrina Stewart" userId="S::corrina.stewart@bramhopeprimaryschool.co.uk::47a46c61-2e17-40ae-9a3d-a14b8220ea0f" providerId="AD" clId="Web-{E8D23DBC-A32E-CBCA-9A11-06AA40101166}" dt="2021-02-18T16:49:05.018" v="125" actId="1076"/>
          <ac:picMkLst>
            <pc:docMk/>
            <pc:sldMk cId="3062987546" sldId="281"/>
            <ac:picMk id="4" creationId="{265EC293-421B-47C5-9EA5-95925EA7D983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58.907" v="113" actId="1076"/>
          <ac:picMkLst>
            <pc:docMk/>
            <pc:sldMk cId="3062987546" sldId="281"/>
            <ac:picMk id="5" creationId="{5423D3ED-9D8E-46C6-A2CF-4FA760F25555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49.391" v="110" actId="1076"/>
          <ac:picMkLst>
            <pc:docMk/>
            <pc:sldMk cId="3062987546" sldId="281"/>
            <ac:picMk id="6" creationId="{C6978D4B-A5FE-4B96-9EB4-B32009972621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7:56" v="112" actId="1076"/>
          <ac:picMkLst>
            <pc:docMk/>
            <pc:sldMk cId="3062987546" sldId="281"/>
            <ac:picMk id="7" creationId="{5296A9CE-435F-4EAB-A7B8-14B591132EE8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26.282" v="122" actId="14100"/>
          <ac:picMkLst>
            <pc:docMk/>
            <pc:sldMk cId="3062987546" sldId="281"/>
            <ac:picMk id="8" creationId="{E10B1913-8B37-4DE2-B608-240D925BB07A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24.298" v="121" actId="1076"/>
          <ac:picMkLst>
            <pc:docMk/>
            <pc:sldMk cId="3062987546" sldId="281"/>
            <ac:picMk id="9" creationId="{D69E36A6-8DCE-4001-B97F-68FF2CC608B1}"/>
          </ac:picMkLst>
        </pc:picChg>
        <pc:picChg chg="add mod">
          <ac:chgData name="Corrina Stewart" userId="S::corrina.stewart@bramhopeprimaryschool.co.uk::47a46c61-2e17-40ae-9a3d-a14b8220ea0f" providerId="AD" clId="Web-{E8D23DBC-A32E-CBCA-9A11-06AA40101166}" dt="2021-02-18T16:48:33.939" v="123" actId="1076"/>
          <ac:picMkLst>
            <pc:docMk/>
            <pc:sldMk cId="3062987546" sldId="281"/>
            <ac:picMk id="11" creationId="{9965A0B9-0064-4769-AC8E-45429684A9A7}"/>
          </ac:picMkLst>
        </pc:picChg>
      </pc:sldChg>
      <pc:sldChg chg="addSp delSp modSp add del replId">
        <pc:chgData name="Corrina Stewart" userId="S::corrina.stewart@bramhopeprimaryschool.co.uk::47a46c61-2e17-40ae-9a3d-a14b8220ea0f" providerId="AD" clId="Web-{E8D23DBC-A32E-CBCA-9A11-06AA40101166}" dt="2021-02-18T16:50:23.316" v="137"/>
        <pc:sldMkLst>
          <pc:docMk/>
          <pc:sldMk cId="1783743781" sldId="282"/>
        </pc:sldMkLst>
        <pc:picChg chg="add mod">
          <ac:chgData name="Corrina Stewart" userId="S::corrina.stewart@bramhopeprimaryschool.co.uk::47a46c61-2e17-40ae-9a3d-a14b8220ea0f" providerId="AD" clId="Web-{E8D23DBC-A32E-CBCA-9A11-06AA40101166}" dt="2021-02-18T16:43:56.526" v="65" actId="14100"/>
          <ac:picMkLst>
            <pc:docMk/>
            <pc:sldMk cId="1783743781" sldId="282"/>
            <ac:picMk id="3" creationId="{6BCA9814-593B-4420-9661-E003AD84DC9A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36.526" v="57"/>
          <ac:picMkLst>
            <pc:docMk/>
            <pc:sldMk cId="1783743781" sldId="282"/>
            <ac:picMk id="4" creationId="{265EC293-421B-47C5-9EA5-95925EA7D983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0.542" v="58"/>
          <ac:picMkLst>
            <pc:docMk/>
            <pc:sldMk cId="1783743781" sldId="282"/>
            <ac:picMk id="5" creationId="{5423D3ED-9D8E-46C6-A2CF-4FA760F25555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5.526" v="60"/>
          <ac:picMkLst>
            <pc:docMk/>
            <pc:sldMk cId="1783743781" sldId="282"/>
            <ac:picMk id="6" creationId="{C6978D4B-A5FE-4B96-9EB4-B32009972621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3.120" v="59"/>
          <ac:picMkLst>
            <pc:docMk/>
            <pc:sldMk cId="1783743781" sldId="282"/>
            <ac:picMk id="7" creationId="{5296A9CE-435F-4EAB-A7B8-14B591132EE8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7.886" v="61"/>
          <ac:picMkLst>
            <pc:docMk/>
            <pc:sldMk cId="1783743781" sldId="282"/>
            <ac:picMk id="8" creationId="{E10B1913-8B37-4DE2-B608-240D925BB07A}"/>
          </ac:picMkLst>
        </pc:picChg>
        <pc:picChg chg="del">
          <ac:chgData name="Corrina Stewart" userId="S::corrina.stewart@bramhopeprimaryschool.co.uk::47a46c61-2e17-40ae-9a3d-a14b8220ea0f" providerId="AD" clId="Web-{E8D23DBC-A32E-CBCA-9A11-06AA40101166}" dt="2021-02-18T16:43:48.573" v="62"/>
          <ac:picMkLst>
            <pc:docMk/>
            <pc:sldMk cId="1783743781" sldId="282"/>
            <ac:picMk id="9" creationId="{D69E36A6-8DCE-4001-B97F-68FF2CC608B1}"/>
          </ac:picMkLst>
        </pc:picChg>
      </pc:sldChg>
      <pc:sldChg chg="modSp add replId">
        <pc:chgData name="Corrina Stewart" userId="S::corrina.stewart@bramhopeprimaryschool.co.uk::47a46c61-2e17-40ae-9a3d-a14b8220ea0f" providerId="AD" clId="Web-{E8D23DBC-A32E-CBCA-9A11-06AA40101166}" dt="2021-02-18T18:42:47.636" v="558" actId="20577"/>
        <pc:sldMkLst>
          <pc:docMk/>
          <pc:sldMk cId="2847430019" sldId="282"/>
        </pc:sldMkLst>
        <pc:spChg chg="mod">
          <ac:chgData name="Corrina Stewart" userId="S::corrina.stewart@bramhopeprimaryschool.co.uk::47a46c61-2e17-40ae-9a3d-a14b8220ea0f" providerId="AD" clId="Web-{E8D23DBC-A32E-CBCA-9A11-06AA40101166}" dt="2021-02-18T18:42:47.636" v="558" actId="20577"/>
          <ac:spMkLst>
            <pc:docMk/>
            <pc:sldMk cId="2847430019" sldId="282"/>
            <ac:spMk id="2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2EF323C4-63E4-A029-B6E2-59B3EFAF0C29}"/>
    <pc:docChg chg="modSld">
      <pc:chgData name="Corrina Stewart" userId="S::corrina.stewart@bramhopeprimaryschool.co.uk::47a46c61-2e17-40ae-9a3d-a14b8220ea0f" providerId="AD" clId="Web-{2EF323C4-63E4-A029-B6E2-59B3EFAF0C29}" dt="2021-02-18T18:51:38.685" v="3" actId="20577"/>
      <pc:docMkLst>
        <pc:docMk/>
      </pc:docMkLst>
      <pc:sldChg chg="modSp">
        <pc:chgData name="Corrina Stewart" userId="S::corrina.stewart@bramhopeprimaryschool.co.uk::47a46c61-2e17-40ae-9a3d-a14b8220ea0f" providerId="AD" clId="Web-{2EF323C4-63E4-A029-B6E2-59B3EFAF0C29}" dt="2021-02-18T18:51:38.685" v="3" actId="20577"/>
        <pc:sldMkLst>
          <pc:docMk/>
          <pc:sldMk cId="1492705745" sldId="279"/>
        </pc:sldMkLst>
        <pc:spChg chg="mod">
          <ac:chgData name="Corrina Stewart" userId="S::corrina.stewart@bramhopeprimaryschool.co.uk::47a46c61-2e17-40ae-9a3d-a14b8220ea0f" providerId="AD" clId="Web-{2EF323C4-63E4-A029-B6E2-59B3EFAF0C29}" dt="2021-02-18T18:51:31.622" v="0" actId="20577"/>
          <ac:spMkLst>
            <pc:docMk/>
            <pc:sldMk cId="1492705745" sldId="279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2EF323C4-63E4-A029-B6E2-59B3EFAF0C29}" dt="2021-02-18T18:51:38.685" v="3" actId="20577"/>
          <ac:spMkLst>
            <pc:docMk/>
            <pc:sldMk cId="1492705745" sldId="279"/>
            <ac:spMk id="3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735F7BA3-DCB6-196C-4BE6-27CFC380A420}"/>
    <pc:docChg chg="modSld">
      <pc:chgData name="Corrina Stewart" userId="S::corrina.stewart@bramhopeprimaryschool.co.uk::47a46c61-2e17-40ae-9a3d-a14b8220ea0f" providerId="AD" clId="Web-{735F7BA3-DCB6-196C-4BE6-27CFC380A420}" dt="2021-02-25T18:12:20.301" v="418" actId="20577"/>
      <pc:docMkLst>
        <pc:docMk/>
      </pc:docMkLst>
      <pc:sldChg chg="modSp">
        <pc:chgData name="Corrina Stewart" userId="S::corrina.stewart@bramhopeprimaryschool.co.uk::47a46c61-2e17-40ae-9a3d-a14b8220ea0f" providerId="AD" clId="Web-{735F7BA3-DCB6-196C-4BE6-27CFC380A420}" dt="2021-02-25T17:57:54.915" v="144" actId="20577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735F7BA3-DCB6-196C-4BE6-27CFC380A420}" dt="2021-02-25T17:57:54.915" v="144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735F7BA3-DCB6-196C-4BE6-27CFC380A420}" dt="2021-02-25T17:53:35.370" v="0" actId="1076"/>
        <pc:sldMkLst>
          <pc:docMk/>
          <pc:sldMk cId="0" sldId="258"/>
        </pc:sldMkLst>
        <pc:picChg chg="mod">
          <ac:chgData name="Corrina Stewart" userId="S::corrina.stewart@bramhopeprimaryschool.co.uk::47a46c61-2e17-40ae-9a3d-a14b8220ea0f" providerId="AD" clId="Web-{735F7BA3-DCB6-196C-4BE6-27CFC380A420}" dt="2021-02-25T17:53:35.370" v="0" actId="1076"/>
          <ac:picMkLst>
            <pc:docMk/>
            <pc:sldMk cId="0" sldId="258"/>
            <ac:picMk id="3" creationId="{9A74ED8D-CFC7-444A-B0ED-EC83DB6ECB6E}"/>
          </ac:picMkLst>
        </pc:picChg>
      </pc:sldChg>
      <pc:sldChg chg="modSp">
        <pc:chgData name="Corrina Stewart" userId="S::corrina.stewart@bramhopeprimaryschool.co.uk::47a46c61-2e17-40ae-9a3d-a14b8220ea0f" providerId="AD" clId="Web-{735F7BA3-DCB6-196C-4BE6-27CFC380A420}" dt="2021-02-25T18:09:49.880" v="365" actId="20577"/>
        <pc:sldMkLst>
          <pc:docMk/>
          <pc:sldMk cId="0" sldId="262"/>
        </pc:sldMkLst>
        <pc:spChg chg="mod">
          <ac:chgData name="Corrina Stewart" userId="S::corrina.stewart@bramhopeprimaryschool.co.uk::47a46c61-2e17-40ae-9a3d-a14b8220ea0f" providerId="AD" clId="Web-{735F7BA3-DCB6-196C-4BE6-27CFC380A420}" dt="2021-02-25T18:09:49.880" v="365" actId="20577"/>
          <ac:spMkLst>
            <pc:docMk/>
            <pc:sldMk cId="0" sldId="262"/>
            <ac:spMk id="2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735F7BA3-DCB6-196C-4BE6-27CFC380A420}" dt="2021-02-25T18:12:20.301" v="418" actId="20577"/>
        <pc:sldMkLst>
          <pc:docMk/>
          <pc:sldMk cId="2847430019" sldId="282"/>
        </pc:sldMkLst>
        <pc:spChg chg="mod">
          <ac:chgData name="Corrina Stewart" userId="S::corrina.stewart@bramhopeprimaryschool.co.uk::47a46c61-2e17-40ae-9a3d-a14b8220ea0f" providerId="AD" clId="Web-{735F7BA3-DCB6-196C-4BE6-27CFC380A420}" dt="2021-02-25T18:12:20.301" v="418" actId="20577"/>
          <ac:spMkLst>
            <pc:docMk/>
            <pc:sldMk cId="2847430019" sldId="282"/>
            <ac:spMk id="2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BCB6674B-23EC-F00E-F764-88162DA524FD}"/>
    <pc:docChg chg="addSld modSld sldOrd addMainMaster modMainMaster">
      <pc:chgData name="Corrina Stewart" userId="S::corrina.stewart@bramhopeprimaryschool.co.uk::47a46c61-2e17-40ae-9a3d-a14b8220ea0f" providerId="AD" clId="Web-{BCB6674B-23EC-F00E-F764-88162DA524FD}" dt="2021-02-18T16:30:07.067" v="57" actId="20577"/>
      <pc:docMkLst>
        <pc:docMk/>
      </pc:docMkLst>
      <pc:sldChg chg="modSp ord">
        <pc:chgData name="Corrina Stewart" userId="S::corrina.stewart@bramhopeprimaryschool.co.uk::47a46c61-2e17-40ae-9a3d-a14b8220ea0f" providerId="AD" clId="Web-{BCB6674B-23EC-F00E-F764-88162DA524FD}" dt="2021-02-18T16:22:51.837" v="3"/>
        <pc:sldMkLst>
          <pc:docMk/>
          <pc:sldMk cId="0" sldId="256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2:18.194" v="1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add">
        <pc:chgData name="Corrina Stewart" userId="S::corrina.stewart@bramhopeprimaryschool.co.uk::47a46c61-2e17-40ae-9a3d-a14b8220ea0f" providerId="AD" clId="Web-{BCB6674B-23EC-F00E-F764-88162DA524FD}" dt="2021-02-18T16:23:20.682" v="17" actId="14100"/>
        <pc:sldMkLst>
          <pc:docMk/>
          <pc:sldMk cId="1996336629" sldId="277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3:08.213" v="14" actId="1076"/>
          <ac:spMkLst>
            <pc:docMk/>
            <pc:sldMk cId="1996336629" sldId="277"/>
            <ac:spMk id="11" creationId="{E9AF649F-6808-47F7-BB05-4D727C4E9B4E}"/>
          </ac:spMkLst>
        </pc:spChg>
        <pc:picChg chg="mod">
          <ac:chgData name="Corrina Stewart" userId="S::corrina.stewart@bramhopeprimaryschool.co.uk::47a46c61-2e17-40ae-9a3d-a14b8220ea0f" providerId="AD" clId="Web-{BCB6674B-23EC-F00E-F764-88162DA524FD}" dt="2021-02-18T16:23:20.682" v="17" actId="14100"/>
          <ac:picMkLst>
            <pc:docMk/>
            <pc:sldMk cId="1996336629" sldId="277"/>
            <ac:picMk id="10" creationId="{00000000-0000-0000-0000-000000000000}"/>
          </ac:picMkLst>
        </pc:picChg>
      </pc:sldChg>
      <pc:sldChg chg="modSp add">
        <pc:chgData name="Corrina Stewart" userId="S::corrina.stewart@bramhopeprimaryschool.co.uk::47a46c61-2e17-40ae-9a3d-a14b8220ea0f" providerId="AD" clId="Web-{BCB6674B-23EC-F00E-F764-88162DA524FD}" dt="2021-02-18T16:24:23.061" v="26" actId="20577"/>
        <pc:sldMkLst>
          <pc:docMk/>
          <pc:sldMk cId="1247970933" sldId="278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4:23.061" v="26" actId="20577"/>
          <ac:spMkLst>
            <pc:docMk/>
            <pc:sldMk cId="1247970933" sldId="27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BCB6674B-23EC-F00E-F764-88162DA524FD}" dt="2021-02-18T16:24:17.201" v="24" actId="20577"/>
          <ac:spMkLst>
            <pc:docMk/>
            <pc:sldMk cId="1247970933" sldId="278"/>
            <ac:spMk id="3" creationId="{00000000-0000-0000-0000-000000000000}"/>
          </ac:spMkLst>
        </pc:spChg>
      </pc:sldChg>
      <pc:sldChg chg="addSp modSp add mod setBg">
        <pc:chgData name="Corrina Stewart" userId="S::corrina.stewart@bramhopeprimaryschool.co.uk::47a46c61-2e17-40ae-9a3d-a14b8220ea0f" providerId="AD" clId="Web-{BCB6674B-23EC-F00E-F764-88162DA524FD}" dt="2021-02-18T16:29:55.066" v="42" actId="14100"/>
        <pc:sldMkLst>
          <pc:docMk/>
          <pc:sldMk cId="1492705745" sldId="279"/>
        </pc:sldMkLst>
        <pc:spChg chg="mo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BCB6674B-23EC-F00E-F764-88162DA524FD}" dt="2021-02-18T16:29:55.066" v="42" actId="14100"/>
          <ac:spMkLst>
            <pc:docMk/>
            <pc:sldMk cId="1492705745" sldId="279"/>
            <ac:spMk id="3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9" creationId="{F13C74B1-5B17-4795-BED0-7140497B445A}"/>
          </ac:spMkLst>
        </pc:spChg>
        <pc:spChg chg="add">
          <ac:chgData name="Corrina Stewart" userId="S::corrina.stewart@bramhopeprimaryschool.co.uk::47a46c61-2e17-40ae-9a3d-a14b8220ea0f" providerId="AD" clId="Web-{BCB6674B-23EC-F00E-F764-88162DA524FD}" dt="2021-02-18T16:29:42.440" v="39"/>
          <ac:spMkLst>
            <pc:docMk/>
            <pc:sldMk cId="1492705745" sldId="279"/>
            <ac:spMk id="11" creationId="{D4974D33-8DC5-464E-8C6D-BE58F0669C17}"/>
          </ac:spMkLst>
        </pc:spChg>
        <pc:picChg chg="add mod">
          <ac:chgData name="Corrina Stewart" userId="S::corrina.stewart@bramhopeprimaryschool.co.uk::47a46c61-2e17-40ae-9a3d-a14b8220ea0f" providerId="AD" clId="Web-{BCB6674B-23EC-F00E-F764-88162DA524FD}" dt="2021-02-18T16:29:42.440" v="39"/>
          <ac:picMkLst>
            <pc:docMk/>
            <pc:sldMk cId="1492705745" sldId="279"/>
            <ac:picMk id="4" creationId="{24D0A877-25F3-49C2-A62E-0F24DD80CEB5}"/>
          </ac:picMkLst>
        </pc:picChg>
      </pc:sldChg>
      <pc:sldChg chg="modSp new ord">
        <pc:chgData name="Corrina Stewart" userId="S::corrina.stewart@bramhopeprimaryschool.co.uk::47a46c61-2e17-40ae-9a3d-a14b8220ea0f" providerId="AD" clId="Web-{BCB6674B-23EC-F00E-F764-88162DA524FD}" dt="2021-02-18T16:30:07.067" v="57" actId="20577"/>
        <pc:sldMkLst>
          <pc:docMk/>
          <pc:sldMk cId="1373691722" sldId="280"/>
        </pc:sldMkLst>
        <pc:spChg chg="mod">
          <ac:chgData name="Corrina Stewart" userId="S::corrina.stewart@bramhopeprimaryschool.co.uk::47a46c61-2e17-40ae-9a3d-a14b8220ea0f" providerId="AD" clId="Web-{BCB6674B-23EC-F00E-F764-88162DA524FD}" dt="2021-02-18T16:30:07.067" v="57" actId="20577"/>
          <ac:spMkLst>
            <pc:docMk/>
            <pc:sldMk cId="1373691722" sldId="280"/>
            <ac:spMk id="2" creationId="{44F89520-1B68-4FEC-BB67-748A9F9ACD4A}"/>
          </ac:spMkLst>
        </pc:spChg>
      </pc:sldChg>
      <pc:sldMasterChg chg="add addSldLayout">
        <pc:chgData name="Corrina Stewart" userId="S::corrina.stewart@bramhopeprimaryschool.co.uk::47a46c61-2e17-40ae-9a3d-a14b8220ea0f" providerId="AD" clId="Web-{BCB6674B-23EC-F00E-F764-88162DA524FD}" dt="2021-02-18T16:23:45.825" v="18"/>
        <pc:sldMasterMkLst>
          <pc:docMk/>
          <pc:sldMasterMk cId="323004859" sldId="2147483648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291957922" sldId="214748364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617519035" sldId="214748365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4020107193" sldId="214748365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056912862" sldId="214748365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1526979675" sldId="214748365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460455238" sldId="214748365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805266504" sldId="214748365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1360001796" sldId="214748365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236831938" sldId="214748365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2087452227" sldId="214748365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323004859" sldId="2147483648"/>
            <pc:sldLayoutMk cId="3440217253" sldId="2147483659"/>
          </pc:sldLayoutMkLst>
        </pc:sldLayoutChg>
      </pc:sldMasterChg>
      <pc:sldMasterChg chg="add addSldLayout">
        <pc:chgData name="Corrina Stewart" userId="S::corrina.stewart@bramhopeprimaryschool.co.uk::47a46c61-2e17-40ae-9a3d-a14b8220ea0f" providerId="AD" clId="Web-{BCB6674B-23EC-F00E-F764-88162DA524FD}" dt="2021-02-18T16:22:48.508" v="2"/>
        <pc:sldMasterMkLst>
          <pc:docMk/>
          <pc:sldMasterMk cId="0" sldId="2147483660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6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7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2:48.508" v="2"/>
          <pc:sldLayoutMkLst>
            <pc:docMk/>
            <pc:sldMasterMk cId="0" sldId="2147483660"/>
            <pc:sldLayoutMk cId="0" sldId="2147483671"/>
          </pc:sldLayoutMkLst>
        </pc:sldLayoutChg>
      </pc:sldMasterChg>
      <pc:sldMasterChg chg="replId modSldLayout">
        <pc:chgData name="Corrina Stewart" userId="S::corrina.stewart@bramhopeprimaryschool.co.uk::47a46c61-2e17-40ae-9a3d-a14b8220ea0f" providerId="AD" clId="Web-{BCB6674B-23EC-F00E-F764-88162DA524FD}" dt="2021-02-18T16:23:45.825" v="18"/>
        <pc:sldMasterMkLst>
          <pc:docMk/>
          <pc:sldMasterMk cId="0" sldId="2147483672"/>
        </pc:sldMasterMkLst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3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4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5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6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7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8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79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0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1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2"/>
          </pc:sldLayoutMkLst>
        </pc:sldLayoutChg>
        <pc:sldLayoutChg chg="replId">
          <pc:chgData name="Corrina Stewart" userId="S::corrina.stewart@bramhopeprimaryschool.co.uk::47a46c61-2e17-40ae-9a3d-a14b8220ea0f" providerId="AD" clId="Web-{BCB6674B-23EC-F00E-F764-88162DA524FD}" dt="2021-02-18T16:23:45.825" v="18"/>
          <pc:sldLayoutMkLst>
            <pc:docMk/>
            <pc:sldMasterMk cId="0" sldId="2147483672"/>
            <pc:sldLayoutMk cId="0" sldId="2147483683"/>
          </pc:sldLayoutMkLst>
        </pc:sldLayoutChg>
      </pc:sldMasterChg>
      <pc:sldMasterChg chg="add addSldLayout">
        <pc:chgData name="Corrina Stewart" userId="S::corrina.stewart@bramhopeprimaryschool.co.uk::47a46c61-2e17-40ae-9a3d-a14b8220ea0f" providerId="AD" clId="Web-{BCB6674B-23EC-F00E-F764-88162DA524FD}" dt="2021-02-18T16:24:56.329" v="27"/>
        <pc:sldMasterMkLst>
          <pc:docMk/>
          <pc:sldMasterMk cId="323004859" sldId="2147483684"/>
        </pc:sldMasterMkLst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291957922" sldId="2147483685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617519035" sldId="2147483686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4020107193" sldId="2147483687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056912862" sldId="2147483688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1526979675" sldId="2147483689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460455238" sldId="2147483690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805266504" sldId="2147483691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1360001796" sldId="2147483692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236831938" sldId="2147483693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2087452227" sldId="2147483694"/>
          </pc:sldLayoutMkLst>
        </pc:sldLayoutChg>
        <pc:sldLayoutChg chg="add">
          <pc:chgData name="Corrina Stewart" userId="S::corrina.stewart@bramhopeprimaryschool.co.uk::47a46c61-2e17-40ae-9a3d-a14b8220ea0f" providerId="AD" clId="Web-{BCB6674B-23EC-F00E-F764-88162DA524FD}" dt="2021-02-18T16:24:56.329" v="27"/>
          <pc:sldLayoutMkLst>
            <pc:docMk/>
            <pc:sldMasterMk cId="323004859" sldId="2147483684"/>
            <pc:sldLayoutMk cId="3440217253" sldId="214748369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8"/>
            <a:ext cx="8636000" cy="162440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8"/>
            <a:ext cx="4487333" cy="539763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1830765"/>
            <a:ext cx="4490861" cy="7629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593740"/>
            <a:ext cx="4490861" cy="471227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8"/>
            <a:ext cx="3342570" cy="13858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7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3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27533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40731"/>
            <a:ext cx="8636000" cy="175314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4653"/>
            <a:ext cx="7112000" cy="2090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3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7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009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4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01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35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5255639"/>
            <a:ext cx="8636000" cy="1624400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466525"/>
            <a:ext cx="8636000" cy="1789112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36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673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009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346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682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019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355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69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908389"/>
            <a:ext cx="4487333" cy="539763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908389"/>
            <a:ext cx="4487333" cy="539763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830765"/>
            <a:ext cx="4489098" cy="76297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3654" indent="0">
              <a:buNone/>
              <a:defRPr sz="1900" b="1"/>
            </a:lvl2pPr>
            <a:lvl3pPr marL="867308" indent="0">
              <a:buNone/>
              <a:defRPr sz="1700" b="1"/>
            </a:lvl3pPr>
            <a:lvl4pPr marL="1300963" indent="0">
              <a:buNone/>
              <a:defRPr sz="1500" b="1"/>
            </a:lvl4pPr>
            <a:lvl5pPr marL="1734617" indent="0">
              <a:buNone/>
              <a:defRPr sz="1500" b="1"/>
            </a:lvl5pPr>
            <a:lvl6pPr marL="2168271" indent="0">
              <a:buNone/>
              <a:defRPr sz="1500" b="1"/>
            </a:lvl6pPr>
            <a:lvl7pPr marL="2601925" indent="0">
              <a:buNone/>
              <a:defRPr sz="1500" b="1"/>
            </a:lvl7pPr>
            <a:lvl8pPr marL="3035579" indent="0">
              <a:buNone/>
              <a:defRPr sz="1500" b="1"/>
            </a:lvl8pPr>
            <a:lvl9pPr marL="3469234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593740"/>
            <a:ext cx="4489098" cy="471227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2" y="1830765"/>
            <a:ext cx="4490861" cy="76297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3654" indent="0">
              <a:buNone/>
              <a:defRPr sz="1900" b="1"/>
            </a:lvl2pPr>
            <a:lvl3pPr marL="867308" indent="0">
              <a:buNone/>
              <a:defRPr sz="1700" b="1"/>
            </a:lvl3pPr>
            <a:lvl4pPr marL="1300963" indent="0">
              <a:buNone/>
              <a:defRPr sz="1500" b="1"/>
            </a:lvl4pPr>
            <a:lvl5pPr marL="1734617" indent="0">
              <a:buNone/>
              <a:defRPr sz="1500" b="1"/>
            </a:lvl5pPr>
            <a:lvl6pPr marL="2168271" indent="0">
              <a:buNone/>
              <a:defRPr sz="1500" b="1"/>
            </a:lvl6pPr>
            <a:lvl7pPr marL="2601925" indent="0">
              <a:buNone/>
              <a:defRPr sz="1500" b="1"/>
            </a:lvl7pPr>
            <a:lvl8pPr marL="3035579" indent="0">
              <a:buNone/>
              <a:defRPr sz="1500" b="1"/>
            </a:lvl8pPr>
            <a:lvl9pPr marL="3469234" indent="0">
              <a:buNone/>
              <a:defRPr sz="1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2" y="2593740"/>
            <a:ext cx="4490861" cy="4712277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5637"/>
            <a:ext cx="3342570" cy="138585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25639"/>
            <a:ext cx="5679722" cy="6980380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711491"/>
            <a:ext cx="3342570" cy="5594527"/>
          </a:xfrm>
        </p:spPr>
        <p:txBody>
          <a:bodyPr/>
          <a:lstStyle>
            <a:lvl1pPr marL="0" indent="0">
              <a:buNone/>
              <a:defRPr sz="1300"/>
            </a:lvl1pPr>
            <a:lvl2pPr marL="433654" indent="0">
              <a:buNone/>
              <a:defRPr sz="1100"/>
            </a:lvl2pPr>
            <a:lvl3pPr marL="867308" indent="0">
              <a:buNone/>
              <a:defRPr sz="900"/>
            </a:lvl3pPr>
            <a:lvl4pPr marL="1300963" indent="0">
              <a:buNone/>
              <a:defRPr sz="900"/>
            </a:lvl4pPr>
            <a:lvl5pPr marL="1734617" indent="0">
              <a:buNone/>
              <a:defRPr sz="900"/>
            </a:lvl5pPr>
            <a:lvl6pPr marL="2168271" indent="0">
              <a:buNone/>
              <a:defRPr sz="900"/>
            </a:lvl6pPr>
            <a:lvl7pPr marL="2601925" indent="0">
              <a:buNone/>
              <a:defRPr sz="900"/>
            </a:lvl7pPr>
            <a:lvl8pPr marL="3035579" indent="0">
              <a:buNone/>
              <a:defRPr sz="900"/>
            </a:lvl8pPr>
            <a:lvl9pPr marL="346923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725160"/>
            <a:ext cx="6096000" cy="67588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730791"/>
            <a:ext cx="6096000" cy="4907280"/>
          </a:xfrm>
        </p:spPr>
        <p:txBody>
          <a:bodyPr/>
          <a:lstStyle>
            <a:lvl1pPr marL="0" indent="0">
              <a:buNone/>
              <a:defRPr sz="3000"/>
            </a:lvl1pPr>
            <a:lvl2pPr marL="433654" indent="0">
              <a:buNone/>
              <a:defRPr sz="2700"/>
            </a:lvl2pPr>
            <a:lvl3pPr marL="867308" indent="0">
              <a:buNone/>
              <a:defRPr sz="2300"/>
            </a:lvl3pPr>
            <a:lvl4pPr marL="1300963" indent="0">
              <a:buNone/>
              <a:defRPr sz="1900"/>
            </a:lvl4pPr>
            <a:lvl5pPr marL="1734617" indent="0">
              <a:buNone/>
              <a:defRPr sz="1900"/>
            </a:lvl5pPr>
            <a:lvl6pPr marL="2168271" indent="0">
              <a:buNone/>
              <a:defRPr sz="1900"/>
            </a:lvl6pPr>
            <a:lvl7pPr marL="2601925" indent="0">
              <a:buNone/>
              <a:defRPr sz="1900"/>
            </a:lvl7pPr>
            <a:lvl8pPr marL="3035579" indent="0">
              <a:buNone/>
              <a:defRPr sz="1900"/>
            </a:lvl8pPr>
            <a:lvl9pPr marL="3469234" indent="0">
              <a:buNone/>
              <a:defRPr sz="19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6401048"/>
            <a:ext cx="6096000" cy="959872"/>
          </a:xfrm>
        </p:spPr>
        <p:txBody>
          <a:bodyPr/>
          <a:lstStyle>
            <a:lvl1pPr marL="0" indent="0">
              <a:buNone/>
              <a:defRPr sz="1300"/>
            </a:lvl1pPr>
            <a:lvl2pPr marL="433654" indent="0">
              <a:buNone/>
              <a:defRPr sz="1100"/>
            </a:lvl2pPr>
            <a:lvl3pPr marL="867308" indent="0">
              <a:buNone/>
              <a:defRPr sz="900"/>
            </a:lvl3pPr>
            <a:lvl4pPr marL="1300963" indent="0">
              <a:buNone/>
              <a:defRPr sz="900"/>
            </a:lvl4pPr>
            <a:lvl5pPr marL="1734617" indent="0">
              <a:buNone/>
              <a:defRPr sz="900"/>
            </a:lvl5pPr>
            <a:lvl6pPr marL="2168271" indent="0">
              <a:buNone/>
              <a:defRPr sz="900"/>
            </a:lvl6pPr>
            <a:lvl7pPr marL="2601925" indent="0">
              <a:buNone/>
              <a:defRPr sz="900"/>
            </a:lvl7pPr>
            <a:lvl8pPr marL="3035579" indent="0">
              <a:buNone/>
              <a:defRPr sz="900"/>
            </a:lvl8pPr>
            <a:lvl9pPr marL="3469234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27534"/>
            <a:ext cx="2286000" cy="69784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2" y="327534"/>
            <a:ext cx="6688667" cy="69784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1338522"/>
            <a:ext cx="7620000" cy="2847434"/>
          </a:xfrm>
        </p:spPr>
        <p:txBody>
          <a:bodyPr anchor="b"/>
          <a:lstStyle>
            <a:lvl1pPr algn="ctr">
              <a:defRPr sz="4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4295764"/>
            <a:ext cx="7620000" cy="1974649"/>
          </a:xfrm>
        </p:spPr>
        <p:txBody>
          <a:bodyPr/>
          <a:lstStyle>
            <a:lvl1pPr marL="0" indent="0" algn="ctr">
              <a:buNone/>
              <a:defRPr sz="1900"/>
            </a:lvl1pPr>
            <a:lvl2pPr marL="361364" indent="0" algn="ctr">
              <a:buNone/>
              <a:defRPr sz="1600"/>
            </a:lvl2pPr>
            <a:lvl3pPr marL="722729" indent="0" algn="ctr">
              <a:buNone/>
              <a:defRPr sz="1400"/>
            </a:lvl3pPr>
            <a:lvl4pPr marL="1084092" indent="0" algn="ctr">
              <a:buNone/>
              <a:defRPr sz="1200"/>
            </a:lvl4pPr>
            <a:lvl5pPr marL="1445456" indent="0" algn="ctr">
              <a:buNone/>
              <a:defRPr sz="1200"/>
            </a:lvl5pPr>
            <a:lvl6pPr marL="1806820" indent="0" algn="ctr">
              <a:buNone/>
              <a:defRPr sz="1200"/>
            </a:lvl6pPr>
            <a:lvl7pPr marL="2168185" indent="0" algn="ctr">
              <a:buNone/>
              <a:defRPr sz="1200"/>
            </a:lvl7pPr>
            <a:lvl8pPr marL="2529548" indent="0" algn="ctr">
              <a:buNone/>
              <a:defRPr sz="1200"/>
            </a:lvl8pPr>
            <a:lvl9pPr marL="289091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579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5190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2039022"/>
            <a:ext cx="8763000" cy="3402153"/>
          </a:xfrm>
        </p:spPr>
        <p:txBody>
          <a:bodyPr anchor="b"/>
          <a:lstStyle>
            <a:lvl1pPr>
              <a:defRPr sz="4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5473361"/>
            <a:ext cx="8763000" cy="1789112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613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22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8409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44545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80682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16818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5295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89091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1071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2177227"/>
            <a:ext cx="4318000" cy="5189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177227"/>
            <a:ext cx="4318000" cy="5189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128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435446"/>
            <a:ext cx="8763000" cy="15808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2004943"/>
            <a:ext cx="4298156" cy="982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1364" indent="0">
              <a:buNone/>
              <a:defRPr sz="1600" b="1"/>
            </a:lvl2pPr>
            <a:lvl3pPr marL="722729" indent="0">
              <a:buNone/>
              <a:defRPr sz="1400" b="1"/>
            </a:lvl3pPr>
            <a:lvl4pPr marL="1084092" indent="0">
              <a:buNone/>
              <a:defRPr sz="1200" b="1"/>
            </a:lvl4pPr>
            <a:lvl5pPr marL="1445456" indent="0">
              <a:buNone/>
              <a:defRPr sz="1200" b="1"/>
            </a:lvl5pPr>
            <a:lvl6pPr marL="1806820" indent="0">
              <a:buNone/>
              <a:defRPr sz="1200" b="1"/>
            </a:lvl6pPr>
            <a:lvl7pPr marL="2168185" indent="0">
              <a:buNone/>
              <a:defRPr sz="1200" b="1"/>
            </a:lvl7pPr>
            <a:lvl8pPr marL="2529548" indent="0">
              <a:buNone/>
              <a:defRPr sz="1200" b="1"/>
            </a:lvl8pPr>
            <a:lvl9pPr marL="289091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2987534"/>
            <a:ext cx="4298156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2004943"/>
            <a:ext cx="4319323" cy="98259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1364" indent="0">
              <a:buNone/>
              <a:defRPr sz="1600" b="1"/>
            </a:lvl2pPr>
            <a:lvl3pPr marL="722729" indent="0">
              <a:buNone/>
              <a:defRPr sz="1400" b="1"/>
            </a:lvl3pPr>
            <a:lvl4pPr marL="1084092" indent="0">
              <a:buNone/>
              <a:defRPr sz="1200" b="1"/>
            </a:lvl4pPr>
            <a:lvl5pPr marL="1445456" indent="0">
              <a:buNone/>
              <a:defRPr sz="1200" b="1"/>
            </a:lvl5pPr>
            <a:lvl6pPr marL="1806820" indent="0">
              <a:buNone/>
              <a:defRPr sz="1200" b="1"/>
            </a:lvl6pPr>
            <a:lvl7pPr marL="2168185" indent="0">
              <a:buNone/>
              <a:defRPr sz="1200" b="1"/>
            </a:lvl7pPr>
            <a:lvl8pPr marL="2529548" indent="0">
              <a:buNone/>
              <a:defRPr sz="1200" b="1"/>
            </a:lvl8pPr>
            <a:lvl9pPr marL="289091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2987534"/>
            <a:ext cx="4319323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796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552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2665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4"/>
            <a:ext cx="3276864" cy="1908386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200"/>
            </a:lvl1pPr>
            <a:lvl2pPr marL="361364" indent="0">
              <a:buNone/>
              <a:defRPr sz="1100"/>
            </a:lvl2pPr>
            <a:lvl3pPr marL="722729" indent="0">
              <a:buNone/>
              <a:defRPr sz="900"/>
            </a:lvl3pPr>
            <a:lvl4pPr marL="1084092" indent="0">
              <a:buNone/>
              <a:defRPr sz="800"/>
            </a:lvl4pPr>
            <a:lvl5pPr marL="1445456" indent="0">
              <a:buNone/>
              <a:defRPr sz="800"/>
            </a:lvl5pPr>
            <a:lvl6pPr marL="1806820" indent="0">
              <a:buNone/>
              <a:defRPr sz="800"/>
            </a:lvl6pPr>
            <a:lvl7pPr marL="2168185" indent="0">
              <a:buNone/>
              <a:defRPr sz="800"/>
            </a:lvl7pPr>
            <a:lvl8pPr marL="2529548" indent="0">
              <a:buNone/>
              <a:defRPr sz="800"/>
            </a:lvl8pPr>
            <a:lvl9pPr marL="289091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017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4"/>
            <a:ext cx="3276864" cy="1908386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 marL="0" indent="0">
              <a:buNone/>
              <a:defRPr sz="2600"/>
            </a:lvl1pPr>
            <a:lvl2pPr marL="361364" indent="0">
              <a:buNone/>
              <a:defRPr sz="2200"/>
            </a:lvl2pPr>
            <a:lvl3pPr marL="722729" indent="0">
              <a:buNone/>
              <a:defRPr sz="1900"/>
            </a:lvl3pPr>
            <a:lvl4pPr marL="1084092" indent="0">
              <a:buNone/>
              <a:defRPr sz="1600"/>
            </a:lvl4pPr>
            <a:lvl5pPr marL="1445456" indent="0">
              <a:buNone/>
              <a:defRPr sz="1600"/>
            </a:lvl5pPr>
            <a:lvl6pPr marL="1806820" indent="0">
              <a:buNone/>
              <a:defRPr sz="1600"/>
            </a:lvl6pPr>
            <a:lvl7pPr marL="2168185" indent="0">
              <a:buNone/>
              <a:defRPr sz="1600"/>
            </a:lvl7pPr>
            <a:lvl8pPr marL="2529548" indent="0">
              <a:buNone/>
              <a:defRPr sz="1600"/>
            </a:lvl8pPr>
            <a:lvl9pPr marL="2890912" indent="0">
              <a:buNone/>
              <a:defRPr sz="16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200"/>
            </a:lvl1pPr>
            <a:lvl2pPr marL="361364" indent="0">
              <a:buNone/>
              <a:defRPr sz="1100"/>
            </a:lvl2pPr>
            <a:lvl3pPr marL="722729" indent="0">
              <a:buNone/>
              <a:defRPr sz="900"/>
            </a:lvl3pPr>
            <a:lvl4pPr marL="1084092" indent="0">
              <a:buNone/>
              <a:defRPr sz="800"/>
            </a:lvl4pPr>
            <a:lvl5pPr marL="1445456" indent="0">
              <a:buNone/>
              <a:defRPr sz="800"/>
            </a:lvl5pPr>
            <a:lvl6pPr marL="1806820" indent="0">
              <a:buNone/>
              <a:defRPr sz="800"/>
            </a:lvl6pPr>
            <a:lvl7pPr marL="2168185" indent="0">
              <a:buNone/>
              <a:defRPr sz="800"/>
            </a:lvl7pPr>
            <a:lvl8pPr marL="2529548" indent="0">
              <a:buNone/>
              <a:defRPr sz="800"/>
            </a:lvl8pPr>
            <a:lvl9pPr marL="289091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319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452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435445"/>
            <a:ext cx="2190750" cy="693115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435445"/>
            <a:ext cx="6445250" cy="6931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172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1338522"/>
            <a:ext cx="7620000" cy="284743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4295764"/>
            <a:ext cx="7620000" cy="1974649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700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00"/>
            </a:lvl4pPr>
            <a:lvl5pPr marL="1523939" indent="0" algn="ctr">
              <a:buNone/>
              <a:defRPr sz="1300"/>
            </a:lvl5pPr>
            <a:lvl6pPr marL="1904924" indent="0" algn="ctr">
              <a:buNone/>
              <a:defRPr sz="1300"/>
            </a:lvl6pPr>
            <a:lvl7pPr marL="2285909" indent="0" algn="ctr">
              <a:buNone/>
              <a:defRPr sz="1300"/>
            </a:lvl7pPr>
            <a:lvl8pPr marL="2666893" indent="0" algn="ctr">
              <a:buNone/>
              <a:defRPr sz="1300"/>
            </a:lvl8pPr>
            <a:lvl9pPr marL="3047878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9579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5190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2039021"/>
            <a:ext cx="8763000" cy="340215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5473360"/>
            <a:ext cx="8763000" cy="178911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1071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2177227"/>
            <a:ext cx="4318000" cy="51893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177227"/>
            <a:ext cx="4318000" cy="51893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12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435446"/>
            <a:ext cx="8763000" cy="15808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2004943"/>
            <a:ext cx="4298156" cy="98259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2987534"/>
            <a:ext cx="4298156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0" y="2004943"/>
            <a:ext cx="4319323" cy="98259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700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00" b="1"/>
            </a:lvl4pPr>
            <a:lvl5pPr marL="1523939" indent="0">
              <a:buNone/>
              <a:defRPr sz="1300" b="1"/>
            </a:lvl5pPr>
            <a:lvl6pPr marL="1904924" indent="0">
              <a:buNone/>
              <a:defRPr sz="1300" b="1"/>
            </a:lvl6pPr>
            <a:lvl7pPr marL="2285909" indent="0">
              <a:buNone/>
              <a:defRPr sz="1300" b="1"/>
            </a:lvl7pPr>
            <a:lvl8pPr marL="2666893" indent="0">
              <a:buNone/>
              <a:defRPr sz="1300" b="1"/>
            </a:lvl8pPr>
            <a:lvl9pPr marL="3047878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0" y="2987534"/>
            <a:ext cx="4319323" cy="4394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796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552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2665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3"/>
            <a:ext cx="3276864" cy="1908387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300"/>
            </a:lvl1pPr>
            <a:lvl2pPr marL="380985" indent="0">
              <a:buNone/>
              <a:defRPr sz="1200"/>
            </a:lvl2pPr>
            <a:lvl3pPr marL="761970" indent="0">
              <a:buNone/>
              <a:defRPr sz="1000"/>
            </a:lvl3pPr>
            <a:lvl4pPr marL="1142954" indent="0">
              <a:buNone/>
              <a:defRPr sz="800"/>
            </a:lvl4pPr>
            <a:lvl5pPr marL="1523939" indent="0">
              <a:buNone/>
              <a:defRPr sz="800"/>
            </a:lvl5pPr>
            <a:lvl6pPr marL="1904924" indent="0">
              <a:buNone/>
              <a:defRPr sz="800"/>
            </a:lvl6pPr>
            <a:lvl7pPr marL="2285909" indent="0">
              <a:buNone/>
              <a:defRPr sz="800"/>
            </a:lvl7pPr>
            <a:lvl8pPr marL="2666893" indent="0">
              <a:buNone/>
              <a:defRPr sz="800"/>
            </a:lvl8pPr>
            <a:lvl9pPr marL="304787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017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545253"/>
            <a:ext cx="3276864" cy="1908387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177596"/>
            <a:ext cx="5143500" cy="5812249"/>
          </a:xfrm>
        </p:spPr>
        <p:txBody>
          <a:bodyPr/>
          <a:lstStyle>
            <a:lvl1pPr marL="0" indent="0">
              <a:buNone/>
              <a:defRPr sz="2700"/>
            </a:lvl1pPr>
            <a:lvl2pPr marL="380985" indent="0">
              <a:buNone/>
              <a:defRPr sz="2300"/>
            </a:lvl2pPr>
            <a:lvl3pPr marL="761970" indent="0">
              <a:buNone/>
              <a:defRPr sz="2000"/>
            </a:lvl3pPr>
            <a:lvl4pPr marL="1142954" indent="0">
              <a:buNone/>
              <a:defRPr sz="1700"/>
            </a:lvl4pPr>
            <a:lvl5pPr marL="1523939" indent="0">
              <a:buNone/>
              <a:defRPr sz="1700"/>
            </a:lvl5pPr>
            <a:lvl6pPr marL="1904924" indent="0">
              <a:buNone/>
              <a:defRPr sz="1700"/>
            </a:lvl6pPr>
            <a:lvl7pPr marL="2285909" indent="0">
              <a:buNone/>
              <a:defRPr sz="1700"/>
            </a:lvl7pPr>
            <a:lvl8pPr marL="2666893" indent="0">
              <a:buNone/>
              <a:defRPr sz="1700"/>
            </a:lvl8pPr>
            <a:lvl9pPr marL="3047878" indent="0">
              <a:buNone/>
              <a:defRPr sz="17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2453640"/>
            <a:ext cx="3276864" cy="4545672"/>
          </a:xfrm>
        </p:spPr>
        <p:txBody>
          <a:bodyPr/>
          <a:lstStyle>
            <a:lvl1pPr marL="0" indent="0">
              <a:buNone/>
              <a:defRPr sz="1300"/>
            </a:lvl1pPr>
            <a:lvl2pPr marL="380985" indent="0">
              <a:buNone/>
              <a:defRPr sz="1200"/>
            </a:lvl2pPr>
            <a:lvl3pPr marL="761970" indent="0">
              <a:buNone/>
              <a:defRPr sz="1000"/>
            </a:lvl3pPr>
            <a:lvl4pPr marL="1142954" indent="0">
              <a:buNone/>
              <a:defRPr sz="800"/>
            </a:lvl4pPr>
            <a:lvl5pPr marL="1523939" indent="0">
              <a:buNone/>
              <a:defRPr sz="800"/>
            </a:lvl5pPr>
            <a:lvl6pPr marL="1904924" indent="0">
              <a:buNone/>
              <a:defRPr sz="800"/>
            </a:lvl6pPr>
            <a:lvl7pPr marL="2285909" indent="0">
              <a:buNone/>
              <a:defRPr sz="800"/>
            </a:lvl7pPr>
            <a:lvl8pPr marL="2666893" indent="0">
              <a:buNone/>
              <a:defRPr sz="800"/>
            </a:lvl8pPr>
            <a:lvl9pPr marL="3047878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31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4522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435445"/>
            <a:ext cx="2190750" cy="693115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435445"/>
            <a:ext cx="6445250" cy="693115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17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1"/>
            <a:ext cx="9144000" cy="136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8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E022F-648E-45CF-9FA9-E823C461EAA0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E50F-62D8-45C3-BA1F-D75739EC05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27532"/>
            <a:ext cx="9144000" cy="13631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908389"/>
            <a:ext cx="9144000" cy="5397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2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E7778-4F5D-4117-A987-900F7F8DDDB6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580538"/>
            <a:ext cx="3217333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5" y="7580538"/>
            <a:ext cx="2370667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57792-7D96-40BC-A8AA-1F455112B6C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867308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241" indent="-325241" algn="l" defTabSz="867308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4688" indent="-271034" algn="l" defTabSz="867308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84136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790" indent="-216827" algn="l" defTabSz="867308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1444" indent="-216827" algn="l" defTabSz="867308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098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52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52407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86061" indent="-216827" algn="l" defTabSz="867308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654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7308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963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617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8271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1925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5579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234" algn="l" defTabSz="86730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435446"/>
            <a:ext cx="8763000" cy="1580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2177227"/>
            <a:ext cx="8763000" cy="51893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7580537"/>
            <a:ext cx="3429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22729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682" indent="-180682" algn="l" defTabSz="722729" rtl="0" eaLnBrk="1" latinLnBrk="0" hangingPunct="1">
        <a:lnSpc>
          <a:spcPct val="90000"/>
        </a:lnSpc>
        <a:spcBef>
          <a:spcPts val="79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046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3410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4774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6138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7502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48866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0231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1594" indent="-180682" algn="l" defTabSz="722729" rtl="0" eaLnBrk="1" latinLnBrk="0" hangingPunct="1">
        <a:lnSpc>
          <a:spcPct val="90000"/>
        </a:lnSpc>
        <a:spcBef>
          <a:spcPts val="39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364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2729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4092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5456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6820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68185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29548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0912" algn="l" defTabSz="72272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435446"/>
            <a:ext cx="8763000" cy="1580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2177227"/>
            <a:ext cx="8763000" cy="5189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AD2B0-87E9-46B5-8607-59B1F4136C6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7580537"/>
            <a:ext cx="3429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7580537"/>
            <a:ext cx="2286000" cy="4354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C18BD-789D-497B-BD23-FB876B6D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0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bc.co.uk/programmes/p0037825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lipboard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3" y="1378126"/>
            <a:ext cx="10147853" cy="68015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AF649F-6808-47F7-BB05-4D727C4E9B4E}"/>
              </a:ext>
            </a:extLst>
          </p:cNvPr>
          <p:cNvSpPr txBox="1"/>
          <p:nvPr/>
        </p:nvSpPr>
        <p:spPr>
          <a:xfrm>
            <a:off x="2928553" y="277902"/>
            <a:ext cx="4284205" cy="7339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6727" tIns="43363" rIns="86727" bIns="43363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200">
                <a:cs typeface="Calibri"/>
              </a:rPr>
              <a:t>Week 2 – Lesson 6</a:t>
            </a:r>
            <a:endParaRPr lang="en-US" sz="4200"/>
          </a:p>
        </p:txBody>
      </p:sp>
    </p:spTree>
    <p:extLst>
      <p:ext uri="{BB962C8B-B14F-4D97-AF65-F5344CB8AC3E}">
        <p14:creationId xmlns:p14="http://schemas.microsoft.com/office/powerpoint/2010/main" val="199633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89520-1B68-4FEC-BB67-748A9F9AC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SPAG warm up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2807E-9451-4D15-AFD6-26208BC60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860804"/>
            <a:ext cx="8763000" cy="518937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691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611" y="991014"/>
            <a:ext cx="9125146" cy="1047696"/>
          </a:xfrm>
        </p:spPr>
        <p:txBody>
          <a:bodyPr>
            <a:normAutofit/>
          </a:bodyPr>
          <a:lstStyle/>
          <a:p>
            <a:r>
              <a:rPr lang="en-US"/>
              <a:t>Daily DADW</a:t>
            </a:r>
            <a:r>
              <a:rPr lang="en-US" b="1">
                <a:solidFill>
                  <a:srgbClr val="FF0000"/>
                </a:solidFill>
              </a:rPr>
              <a:t>A</a:t>
            </a:r>
            <a:r>
              <a:rPr lang="en-US"/>
              <a:t>VER challenge</a:t>
            </a:r>
            <a:endParaRPr lang="en-US"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962" y="2696271"/>
            <a:ext cx="9200560" cy="3854147"/>
          </a:xfrm>
        </p:spPr>
        <p:txBody>
          <a:bodyPr vert="horz" lIns="86727" tIns="43363" rIns="86727" bIns="43363" rtlCol="0" anchor="t">
            <a:normAutofit/>
          </a:bodyPr>
          <a:lstStyle/>
          <a:p>
            <a:pPr marL="180340" indent="-180340"/>
            <a:r>
              <a:rPr lang="en-US"/>
              <a:t>D is for description – sentences filled with imagery and adjectives</a:t>
            </a:r>
          </a:p>
          <a:p>
            <a:pPr marL="180340" indent="-180340"/>
            <a:r>
              <a:rPr lang="en-US"/>
              <a:t>A is for action – detailing what is happening in a sentence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D is for dialogue – something a characters says out loud or a conversation</a:t>
            </a:r>
            <a:endParaRPr lang="en-US">
              <a:cs typeface="Calibri" panose="020F0502020204030204"/>
            </a:endParaRPr>
          </a:p>
          <a:p>
            <a:pPr marL="179705" indent="-179705"/>
            <a:r>
              <a:rPr lang="en-US"/>
              <a:t>W is for where – indicating the location of the action (adverb of place)</a:t>
            </a:r>
            <a:endParaRPr lang="en-US">
              <a:cs typeface="Calibri"/>
            </a:endParaRPr>
          </a:p>
          <a:p>
            <a:pPr marL="180340" indent="-180340"/>
            <a:r>
              <a:rPr lang="en-US" b="1">
                <a:solidFill>
                  <a:srgbClr val="FF0000"/>
                </a:solidFill>
              </a:rPr>
              <a:t>A is for adverb – usually an adverb / adverbial phrase of manner</a:t>
            </a:r>
            <a:endParaRPr lang="en-US" b="1">
              <a:solidFill>
                <a:srgbClr val="FF0000"/>
              </a:solidFill>
              <a:cs typeface="Calibri"/>
            </a:endParaRPr>
          </a:p>
          <a:p>
            <a:pPr marL="180340" indent="-180340"/>
            <a:r>
              <a:rPr lang="en-US"/>
              <a:t>V is for verb – single word or phrase </a:t>
            </a:r>
            <a:r>
              <a:rPr lang="en-US" err="1"/>
              <a:t>e.g</a:t>
            </a:r>
            <a:r>
              <a:rPr lang="en-US"/>
              <a:t> Walking, / Walking across the country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E is for estimation of time </a:t>
            </a:r>
            <a:r>
              <a:rPr lang="en-US" err="1"/>
              <a:t>e.g</a:t>
            </a:r>
            <a:r>
              <a:rPr lang="en-US"/>
              <a:t> Momentarily, At midday, As the tide turned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R is for rhetorical question to draw in the reader, can use more than one</a:t>
            </a:r>
            <a:endParaRPr lang="en-US">
              <a:cs typeface="Calibri" panose="020F0502020204030204"/>
            </a:endParaRPr>
          </a:p>
          <a:p>
            <a:pPr marL="180340" indent="-180340"/>
            <a:r>
              <a:rPr lang="en-US"/>
              <a:t>Simile is for simile (or metaphor) – allows the writer to ‘paint’ an image</a:t>
            </a:r>
            <a:endParaRPr lang="en-GB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47970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157460" cy="817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8032"/>
            <a:ext cx="3640501" cy="2333714"/>
          </a:xfrm>
        </p:spPr>
        <p:txBody>
          <a:bodyPr anchor="b">
            <a:normAutofit/>
          </a:bodyPr>
          <a:lstStyle/>
          <a:p>
            <a:r>
              <a:rPr lang="en-US" sz="5100" dirty="0"/>
              <a:t>DADW</a:t>
            </a:r>
            <a:r>
              <a:rPr lang="en-US" sz="5100" b="1" dirty="0">
                <a:solidFill>
                  <a:srgbClr val="FF0000"/>
                </a:solidFill>
              </a:rPr>
              <a:t>A</a:t>
            </a:r>
            <a:r>
              <a:rPr lang="en-US" sz="5100" dirty="0"/>
              <a:t>VERS – 60 secs to write…</a:t>
            </a:r>
            <a:endParaRPr lang="en-GB" sz="51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00" y="3085229"/>
            <a:ext cx="2895600" cy="21811"/>
          </a:xfrm>
          <a:custGeom>
            <a:avLst/>
            <a:gdLst>
              <a:gd name="connsiteX0" fmla="*/ 0 w 2895600"/>
              <a:gd name="connsiteY0" fmla="*/ 0 h 21811"/>
              <a:gd name="connsiteX1" fmla="*/ 579120 w 2895600"/>
              <a:gd name="connsiteY1" fmla="*/ 0 h 21811"/>
              <a:gd name="connsiteX2" fmla="*/ 1129284 w 2895600"/>
              <a:gd name="connsiteY2" fmla="*/ 0 h 21811"/>
              <a:gd name="connsiteX3" fmla="*/ 1679448 w 2895600"/>
              <a:gd name="connsiteY3" fmla="*/ 0 h 21811"/>
              <a:gd name="connsiteX4" fmla="*/ 2316480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16480 w 2895600"/>
              <a:gd name="connsiteY7" fmla="*/ 21811 h 21811"/>
              <a:gd name="connsiteX8" fmla="*/ 1824228 w 2895600"/>
              <a:gd name="connsiteY8" fmla="*/ 21811 h 21811"/>
              <a:gd name="connsiteX9" fmla="*/ 1274064 w 2895600"/>
              <a:gd name="connsiteY9" fmla="*/ 21811 h 21811"/>
              <a:gd name="connsiteX10" fmla="*/ 723900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  <a:gd name="connsiteX0" fmla="*/ 0 w 2895600"/>
              <a:gd name="connsiteY0" fmla="*/ 0 h 21811"/>
              <a:gd name="connsiteX1" fmla="*/ 521208 w 2895600"/>
              <a:gd name="connsiteY1" fmla="*/ 0 h 21811"/>
              <a:gd name="connsiteX2" fmla="*/ 1158240 w 2895600"/>
              <a:gd name="connsiteY2" fmla="*/ 0 h 21811"/>
              <a:gd name="connsiteX3" fmla="*/ 1650492 w 2895600"/>
              <a:gd name="connsiteY3" fmla="*/ 0 h 21811"/>
              <a:gd name="connsiteX4" fmla="*/ 2142744 w 2895600"/>
              <a:gd name="connsiteY4" fmla="*/ 0 h 21811"/>
              <a:gd name="connsiteX5" fmla="*/ 2895600 w 2895600"/>
              <a:gd name="connsiteY5" fmla="*/ 0 h 21811"/>
              <a:gd name="connsiteX6" fmla="*/ 2895600 w 2895600"/>
              <a:gd name="connsiteY6" fmla="*/ 21811 h 21811"/>
              <a:gd name="connsiteX7" fmla="*/ 2345436 w 2895600"/>
              <a:gd name="connsiteY7" fmla="*/ 21811 h 21811"/>
              <a:gd name="connsiteX8" fmla="*/ 1795272 w 2895600"/>
              <a:gd name="connsiteY8" fmla="*/ 21811 h 21811"/>
              <a:gd name="connsiteX9" fmla="*/ 1245108 w 2895600"/>
              <a:gd name="connsiteY9" fmla="*/ 21811 h 21811"/>
              <a:gd name="connsiteX10" fmla="*/ 608076 w 2895600"/>
              <a:gd name="connsiteY10" fmla="*/ 21811 h 21811"/>
              <a:gd name="connsiteX11" fmla="*/ 0 w 2895600"/>
              <a:gd name="connsiteY11" fmla="*/ 21811 h 21811"/>
              <a:gd name="connsiteX12" fmla="*/ 0 w 2895600"/>
              <a:gd name="connsiteY12" fmla="*/ 0 h 21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95600" h="21811" fill="none" extrusionOk="0">
                <a:moveTo>
                  <a:pt x="0" y="0"/>
                </a:moveTo>
                <a:cubicBezTo>
                  <a:pt x="179715" y="8965"/>
                  <a:pt x="349469" y="-30018"/>
                  <a:pt x="579120" y="0"/>
                </a:cubicBezTo>
                <a:cubicBezTo>
                  <a:pt x="786489" y="3673"/>
                  <a:pt x="862266" y="-30350"/>
                  <a:pt x="1129284" y="0"/>
                </a:cubicBezTo>
                <a:cubicBezTo>
                  <a:pt x="1396164" y="14335"/>
                  <a:pt x="1411515" y="-13110"/>
                  <a:pt x="1679448" y="0"/>
                </a:cubicBezTo>
                <a:cubicBezTo>
                  <a:pt x="1956963" y="26682"/>
                  <a:pt x="2077125" y="-8390"/>
                  <a:pt x="2316480" y="0"/>
                </a:cubicBezTo>
                <a:cubicBezTo>
                  <a:pt x="2560786" y="26511"/>
                  <a:pt x="2774238" y="-31925"/>
                  <a:pt x="2895600" y="0"/>
                </a:cubicBezTo>
                <a:cubicBezTo>
                  <a:pt x="2894795" y="5298"/>
                  <a:pt x="2894637" y="15473"/>
                  <a:pt x="2895600" y="21811"/>
                </a:cubicBezTo>
                <a:cubicBezTo>
                  <a:pt x="2656905" y="15503"/>
                  <a:pt x="2547515" y="27806"/>
                  <a:pt x="2316480" y="21811"/>
                </a:cubicBezTo>
                <a:cubicBezTo>
                  <a:pt x="2071029" y="54353"/>
                  <a:pt x="2019071" y="4578"/>
                  <a:pt x="1824228" y="21811"/>
                </a:cubicBezTo>
                <a:cubicBezTo>
                  <a:pt x="1634094" y="41724"/>
                  <a:pt x="1535820" y="14121"/>
                  <a:pt x="1274064" y="21811"/>
                </a:cubicBezTo>
                <a:cubicBezTo>
                  <a:pt x="1011319" y="19429"/>
                  <a:pt x="845614" y="56943"/>
                  <a:pt x="723900" y="21811"/>
                </a:cubicBezTo>
                <a:cubicBezTo>
                  <a:pt x="555281" y="26405"/>
                  <a:pt x="264321" y="13442"/>
                  <a:pt x="0" y="21811"/>
                </a:cubicBezTo>
                <a:cubicBezTo>
                  <a:pt x="-176" y="11226"/>
                  <a:pt x="966" y="6087"/>
                  <a:pt x="0" y="0"/>
                </a:cubicBezTo>
                <a:close/>
              </a:path>
              <a:path w="2895600" h="21811" stroke="0" extrusionOk="0">
                <a:moveTo>
                  <a:pt x="0" y="0"/>
                </a:moveTo>
                <a:cubicBezTo>
                  <a:pt x="116668" y="-19889"/>
                  <a:pt x="402702" y="12514"/>
                  <a:pt x="521208" y="0"/>
                </a:cubicBezTo>
                <a:cubicBezTo>
                  <a:pt x="668362" y="17412"/>
                  <a:pt x="858222" y="9727"/>
                  <a:pt x="1158240" y="0"/>
                </a:cubicBezTo>
                <a:cubicBezTo>
                  <a:pt x="1427214" y="-15921"/>
                  <a:pt x="1556661" y="5660"/>
                  <a:pt x="1650492" y="0"/>
                </a:cubicBezTo>
                <a:cubicBezTo>
                  <a:pt x="1779040" y="14773"/>
                  <a:pt x="1961282" y="-7059"/>
                  <a:pt x="2142744" y="0"/>
                </a:cubicBezTo>
                <a:cubicBezTo>
                  <a:pt x="2319694" y="13673"/>
                  <a:pt x="2585903" y="-13400"/>
                  <a:pt x="2895600" y="0"/>
                </a:cubicBezTo>
                <a:cubicBezTo>
                  <a:pt x="2895605" y="4749"/>
                  <a:pt x="2896277" y="15238"/>
                  <a:pt x="2895600" y="21811"/>
                </a:cubicBezTo>
                <a:cubicBezTo>
                  <a:pt x="2738100" y="47130"/>
                  <a:pt x="2513259" y="13522"/>
                  <a:pt x="2345436" y="21811"/>
                </a:cubicBezTo>
                <a:cubicBezTo>
                  <a:pt x="2203345" y="16091"/>
                  <a:pt x="1989323" y="64288"/>
                  <a:pt x="1795272" y="21811"/>
                </a:cubicBezTo>
                <a:cubicBezTo>
                  <a:pt x="1572159" y="-24691"/>
                  <a:pt x="1415173" y="44484"/>
                  <a:pt x="1245108" y="21811"/>
                </a:cubicBezTo>
                <a:cubicBezTo>
                  <a:pt x="1110496" y="-22884"/>
                  <a:pt x="823301" y="2298"/>
                  <a:pt x="608076" y="21811"/>
                </a:cubicBezTo>
                <a:cubicBezTo>
                  <a:pt x="335548" y="38290"/>
                  <a:pt x="267992" y="47239"/>
                  <a:pt x="0" y="21811"/>
                </a:cubicBezTo>
                <a:cubicBezTo>
                  <a:pt x="-572" y="13767"/>
                  <a:pt x="-380" y="4687"/>
                  <a:pt x="0" y="0"/>
                </a:cubicBezTo>
                <a:close/>
              </a:path>
              <a:path w="2895600" h="21811" fill="none" stroke="0" extrusionOk="0">
                <a:moveTo>
                  <a:pt x="0" y="0"/>
                </a:moveTo>
                <a:cubicBezTo>
                  <a:pt x="168878" y="-13133"/>
                  <a:pt x="354548" y="29177"/>
                  <a:pt x="579120" y="0"/>
                </a:cubicBezTo>
                <a:cubicBezTo>
                  <a:pt x="801292" y="3546"/>
                  <a:pt x="843637" y="-14238"/>
                  <a:pt x="1129284" y="0"/>
                </a:cubicBezTo>
                <a:cubicBezTo>
                  <a:pt x="1398390" y="10772"/>
                  <a:pt x="1405697" y="-10939"/>
                  <a:pt x="1679448" y="0"/>
                </a:cubicBezTo>
                <a:cubicBezTo>
                  <a:pt x="1954123" y="34608"/>
                  <a:pt x="2070755" y="-6425"/>
                  <a:pt x="2316480" y="0"/>
                </a:cubicBezTo>
                <a:cubicBezTo>
                  <a:pt x="2549117" y="9250"/>
                  <a:pt x="2762741" y="-17124"/>
                  <a:pt x="2895600" y="0"/>
                </a:cubicBezTo>
                <a:cubicBezTo>
                  <a:pt x="2895164" y="5898"/>
                  <a:pt x="2894908" y="15647"/>
                  <a:pt x="2895600" y="21811"/>
                </a:cubicBezTo>
                <a:cubicBezTo>
                  <a:pt x="2662973" y="46297"/>
                  <a:pt x="2554501" y="9295"/>
                  <a:pt x="2316480" y="21811"/>
                </a:cubicBezTo>
                <a:cubicBezTo>
                  <a:pt x="2079910" y="45505"/>
                  <a:pt x="2029312" y="3475"/>
                  <a:pt x="1824228" y="21811"/>
                </a:cubicBezTo>
                <a:cubicBezTo>
                  <a:pt x="1647046" y="30067"/>
                  <a:pt x="1524960" y="14249"/>
                  <a:pt x="1274064" y="21811"/>
                </a:cubicBezTo>
                <a:cubicBezTo>
                  <a:pt x="1017993" y="48176"/>
                  <a:pt x="843655" y="47729"/>
                  <a:pt x="723900" y="21811"/>
                </a:cubicBezTo>
                <a:cubicBezTo>
                  <a:pt x="606320" y="-34360"/>
                  <a:pt x="230852" y="19717"/>
                  <a:pt x="0" y="21811"/>
                </a:cubicBezTo>
                <a:cubicBezTo>
                  <a:pt x="401" y="11055"/>
                  <a:pt x="192" y="595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895600"/>
                      <a:gd name="connsiteY0" fmla="*/ 0 h 21811"/>
                      <a:gd name="connsiteX1" fmla="*/ 579120 w 2895600"/>
                      <a:gd name="connsiteY1" fmla="*/ 0 h 21811"/>
                      <a:gd name="connsiteX2" fmla="*/ 1129284 w 2895600"/>
                      <a:gd name="connsiteY2" fmla="*/ 0 h 21811"/>
                      <a:gd name="connsiteX3" fmla="*/ 1679448 w 2895600"/>
                      <a:gd name="connsiteY3" fmla="*/ 0 h 21811"/>
                      <a:gd name="connsiteX4" fmla="*/ 2316480 w 2895600"/>
                      <a:gd name="connsiteY4" fmla="*/ 0 h 21811"/>
                      <a:gd name="connsiteX5" fmla="*/ 2895600 w 2895600"/>
                      <a:gd name="connsiteY5" fmla="*/ 0 h 21811"/>
                      <a:gd name="connsiteX6" fmla="*/ 2895600 w 2895600"/>
                      <a:gd name="connsiteY6" fmla="*/ 21811 h 21811"/>
                      <a:gd name="connsiteX7" fmla="*/ 2316480 w 2895600"/>
                      <a:gd name="connsiteY7" fmla="*/ 21811 h 21811"/>
                      <a:gd name="connsiteX8" fmla="*/ 1824228 w 2895600"/>
                      <a:gd name="connsiteY8" fmla="*/ 21811 h 21811"/>
                      <a:gd name="connsiteX9" fmla="*/ 1274064 w 2895600"/>
                      <a:gd name="connsiteY9" fmla="*/ 21811 h 21811"/>
                      <a:gd name="connsiteX10" fmla="*/ 723900 w 2895600"/>
                      <a:gd name="connsiteY10" fmla="*/ 21811 h 21811"/>
                      <a:gd name="connsiteX11" fmla="*/ 0 w 2895600"/>
                      <a:gd name="connsiteY11" fmla="*/ 21811 h 21811"/>
                      <a:gd name="connsiteX12" fmla="*/ 0 w 2895600"/>
                      <a:gd name="connsiteY12" fmla="*/ 0 h 21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895600" h="21811" fill="none" extrusionOk="0">
                        <a:moveTo>
                          <a:pt x="0" y="0"/>
                        </a:moveTo>
                        <a:cubicBezTo>
                          <a:pt x="165927" y="-8753"/>
                          <a:pt x="364052" y="-13998"/>
                          <a:pt x="579120" y="0"/>
                        </a:cubicBezTo>
                        <a:cubicBezTo>
                          <a:pt x="794188" y="13998"/>
                          <a:pt x="859747" y="-13089"/>
                          <a:pt x="1129284" y="0"/>
                        </a:cubicBezTo>
                        <a:cubicBezTo>
                          <a:pt x="1398821" y="13089"/>
                          <a:pt x="1406090" y="-11690"/>
                          <a:pt x="1679448" y="0"/>
                        </a:cubicBezTo>
                        <a:cubicBezTo>
                          <a:pt x="1952806" y="11690"/>
                          <a:pt x="2074352" y="-6726"/>
                          <a:pt x="2316480" y="0"/>
                        </a:cubicBezTo>
                        <a:cubicBezTo>
                          <a:pt x="2558608" y="6726"/>
                          <a:pt x="2764976" y="-21362"/>
                          <a:pt x="2895600" y="0"/>
                        </a:cubicBezTo>
                        <a:cubicBezTo>
                          <a:pt x="2894808" y="5931"/>
                          <a:pt x="2895607" y="15939"/>
                          <a:pt x="2895600" y="21811"/>
                        </a:cubicBezTo>
                        <a:cubicBezTo>
                          <a:pt x="2681830" y="27577"/>
                          <a:pt x="2563523" y="4058"/>
                          <a:pt x="2316480" y="21811"/>
                        </a:cubicBezTo>
                        <a:cubicBezTo>
                          <a:pt x="2069437" y="39564"/>
                          <a:pt x="2016742" y="4130"/>
                          <a:pt x="1824228" y="21811"/>
                        </a:cubicBezTo>
                        <a:cubicBezTo>
                          <a:pt x="1631714" y="39492"/>
                          <a:pt x="1542230" y="14269"/>
                          <a:pt x="1274064" y="21811"/>
                        </a:cubicBezTo>
                        <a:cubicBezTo>
                          <a:pt x="1005898" y="29353"/>
                          <a:pt x="845029" y="45026"/>
                          <a:pt x="723900" y="21811"/>
                        </a:cubicBezTo>
                        <a:cubicBezTo>
                          <a:pt x="602771" y="-1404"/>
                          <a:pt x="250067" y="12237"/>
                          <a:pt x="0" y="21811"/>
                        </a:cubicBezTo>
                        <a:cubicBezTo>
                          <a:pt x="460" y="11243"/>
                          <a:pt x="662" y="6284"/>
                          <a:pt x="0" y="0"/>
                        </a:cubicBezTo>
                        <a:close/>
                      </a:path>
                      <a:path w="2895600" h="21811" stroke="0" extrusionOk="0">
                        <a:moveTo>
                          <a:pt x="0" y="0"/>
                        </a:moveTo>
                        <a:cubicBezTo>
                          <a:pt x="118868" y="-8465"/>
                          <a:pt x="374343" y="25580"/>
                          <a:pt x="521208" y="0"/>
                        </a:cubicBezTo>
                        <a:cubicBezTo>
                          <a:pt x="668073" y="-25580"/>
                          <a:pt x="889445" y="9466"/>
                          <a:pt x="1158240" y="0"/>
                        </a:cubicBezTo>
                        <a:cubicBezTo>
                          <a:pt x="1427035" y="-9466"/>
                          <a:pt x="1549522" y="9270"/>
                          <a:pt x="1650492" y="0"/>
                        </a:cubicBezTo>
                        <a:cubicBezTo>
                          <a:pt x="1751462" y="-9270"/>
                          <a:pt x="1957379" y="8224"/>
                          <a:pt x="2142744" y="0"/>
                        </a:cubicBezTo>
                        <a:cubicBezTo>
                          <a:pt x="2328109" y="-8224"/>
                          <a:pt x="2582598" y="-5025"/>
                          <a:pt x="2895600" y="0"/>
                        </a:cubicBezTo>
                        <a:cubicBezTo>
                          <a:pt x="2895594" y="4908"/>
                          <a:pt x="2895605" y="15211"/>
                          <a:pt x="2895600" y="21811"/>
                        </a:cubicBezTo>
                        <a:cubicBezTo>
                          <a:pt x="2736751" y="18963"/>
                          <a:pt x="2483195" y="20439"/>
                          <a:pt x="2345436" y="21811"/>
                        </a:cubicBezTo>
                        <a:cubicBezTo>
                          <a:pt x="2207677" y="23183"/>
                          <a:pt x="2015273" y="44930"/>
                          <a:pt x="1795272" y="21811"/>
                        </a:cubicBezTo>
                        <a:cubicBezTo>
                          <a:pt x="1575271" y="-1308"/>
                          <a:pt x="1387275" y="35600"/>
                          <a:pt x="1245108" y="21811"/>
                        </a:cubicBezTo>
                        <a:cubicBezTo>
                          <a:pt x="1102941" y="8022"/>
                          <a:pt x="878017" y="-1933"/>
                          <a:pt x="608076" y="21811"/>
                        </a:cubicBezTo>
                        <a:cubicBezTo>
                          <a:pt x="338135" y="45555"/>
                          <a:pt x="277113" y="46876"/>
                          <a:pt x="0" y="21811"/>
                        </a:cubicBezTo>
                        <a:cubicBezTo>
                          <a:pt x="-508" y="13563"/>
                          <a:pt x="-118" y="455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57" y="3426198"/>
            <a:ext cx="3820367" cy="3960204"/>
          </a:xfrm>
        </p:spPr>
        <p:txBody>
          <a:bodyPr vert="horz" lIns="76200" tIns="38100" rIns="76200" bIns="38100" rtlCol="0" anchor="t">
            <a:normAutofit/>
          </a:bodyPr>
          <a:lstStyle/>
          <a:p>
            <a:pPr marL="189865" indent="-189865"/>
            <a:r>
              <a:rPr lang="en-US" sz="2800" b="1" dirty="0">
                <a:solidFill>
                  <a:srgbClr val="FF0000"/>
                </a:solidFill>
              </a:rPr>
              <a:t>A</a:t>
            </a:r>
            <a:r>
              <a:rPr lang="en-US" sz="2800" dirty="0"/>
              <a:t> is for </a:t>
            </a:r>
            <a:r>
              <a:rPr lang="en-US" sz="2800" dirty="0">
                <a:solidFill>
                  <a:srgbClr val="FF0000"/>
                </a:solidFill>
              </a:rPr>
              <a:t>adverb of manner</a:t>
            </a:r>
            <a:endParaRPr lang="en-GB" sz="2800" dirty="0">
              <a:solidFill>
                <a:srgbClr val="FF0000"/>
              </a:solidFill>
              <a:cs typeface="Calibri" panose="020F0502020204030204"/>
            </a:endParaRPr>
          </a:p>
          <a:p>
            <a:pPr marL="189865" indent="-189865"/>
            <a:r>
              <a:rPr lang="en-GB" sz="2800" dirty="0" err="1">
                <a:cs typeface="Calibri" panose="020F0502020204030204"/>
              </a:rPr>
              <a:t>Eg</a:t>
            </a:r>
            <a:r>
              <a:rPr lang="en-GB" sz="2800" dirty="0">
                <a:cs typeface="Calibri" panose="020F0502020204030204"/>
              </a:rPr>
              <a:t>  Cautiously, he stepped around the corner.</a:t>
            </a:r>
          </a:p>
          <a:p>
            <a:pPr marL="189865" indent="-189865"/>
            <a:r>
              <a:rPr lang="en-GB" sz="2800" dirty="0" err="1">
                <a:cs typeface="Calibri" panose="020F0502020204030204"/>
              </a:rPr>
              <a:t>Eg</a:t>
            </a:r>
            <a:r>
              <a:rPr lang="en-GB" sz="2800" dirty="0">
                <a:cs typeface="Calibri" panose="020F0502020204030204"/>
              </a:rPr>
              <a:t> Rapidly sprinting through the undergrowth, they made their escape.  </a:t>
            </a:r>
          </a:p>
        </p:txBody>
      </p:sp>
      <p:pic>
        <p:nvPicPr>
          <p:cNvPr id="4" name="Picture 4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4D0A877-25F3-49C2-A62E-0F24DD80CE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5" r="25762" b="2"/>
          <a:stretch/>
        </p:blipFill>
        <p:spPr>
          <a:xfrm>
            <a:off x="4426418" y="10"/>
            <a:ext cx="5732312" cy="81787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2705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663F-0E04-46A8-9DA5-66345285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20" y="151756"/>
            <a:ext cx="8763000" cy="707287"/>
          </a:xfrm>
        </p:spPr>
        <p:txBody>
          <a:bodyPr/>
          <a:lstStyle/>
          <a:p>
            <a:r>
              <a:rPr lang="en-US">
                <a:cs typeface="Calibri Light"/>
              </a:rPr>
              <a:t>Let's recap the story so far</a:t>
            </a:r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717458B-A3AF-44C3-B5BF-526987A227BB}"/>
              </a:ext>
            </a:extLst>
          </p:cNvPr>
          <p:cNvGrpSpPr/>
          <p:nvPr/>
        </p:nvGrpSpPr>
        <p:grpSpPr>
          <a:xfrm>
            <a:off x="268339" y="976495"/>
            <a:ext cx="4796424" cy="1775381"/>
            <a:chOff x="268339" y="976495"/>
            <a:chExt cx="4796424" cy="1775381"/>
          </a:xfrm>
        </p:grpSpPr>
        <p:pic>
          <p:nvPicPr>
            <p:cNvPr id="4" name="Picture 4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65EC293-421B-47C5-9EA5-95925EA7D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8339" y="976495"/>
              <a:ext cx="2449514" cy="1767544"/>
            </a:xfrm>
            <a:prstGeom prst="rect">
              <a:avLst/>
            </a:prstGeom>
          </p:spPr>
        </p:pic>
        <p:pic>
          <p:nvPicPr>
            <p:cNvPr id="5" name="Picture 5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5423D3ED-9D8E-46C6-A2CF-4FA760F25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24495" y="979492"/>
              <a:ext cx="2340268" cy="1772384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7EC83CC-B325-4ACD-B888-DE3EEBFDD583}"/>
              </a:ext>
            </a:extLst>
          </p:cNvPr>
          <p:cNvGrpSpPr/>
          <p:nvPr/>
        </p:nvGrpSpPr>
        <p:grpSpPr>
          <a:xfrm>
            <a:off x="5514768" y="972123"/>
            <a:ext cx="4435208" cy="1750240"/>
            <a:chOff x="5514768" y="972123"/>
            <a:chExt cx="4435208" cy="1750240"/>
          </a:xfrm>
        </p:grpSpPr>
        <p:pic>
          <p:nvPicPr>
            <p:cNvPr id="6" name="Picture 6" descr="Text, letter&#10;&#10;Description automatically generated">
              <a:extLst>
                <a:ext uri="{FF2B5EF4-FFF2-40B4-BE49-F238E27FC236}">
                  <a16:creationId xmlns:a16="http://schemas.microsoft.com/office/drawing/2014/main" id="{C6978D4B-A5FE-4B96-9EB4-B32009972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05818" y="972123"/>
              <a:ext cx="2144158" cy="1738299"/>
            </a:xfrm>
            <a:prstGeom prst="rect">
              <a:avLst/>
            </a:prstGeom>
          </p:spPr>
        </p:pic>
        <p:pic>
          <p:nvPicPr>
            <p:cNvPr id="7" name="Picture 7">
              <a:extLst>
                <a:ext uri="{FF2B5EF4-FFF2-40B4-BE49-F238E27FC236}">
                  <a16:creationId xmlns:a16="http://schemas.microsoft.com/office/drawing/2014/main" id="{5296A9CE-435F-4EAB-A7B8-14B591132E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14768" y="984064"/>
              <a:ext cx="2296421" cy="1738299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CF0A705-5324-4492-8D56-FAFD09D3B311}"/>
              </a:ext>
            </a:extLst>
          </p:cNvPr>
          <p:cNvGrpSpPr/>
          <p:nvPr/>
        </p:nvGrpSpPr>
        <p:grpSpPr>
          <a:xfrm>
            <a:off x="268363" y="3814462"/>
            <a:ext cx="5102223" cy="2322942"/>
            <a:chOff x="268363" y="3814462"/>
            <a:chExt cx="5102223" cy="2322942"/>
          </a:xfrm>
        </p:grpSpPr>
        <p:pic>
          <p:nvPicPr>
            <p:cNvPr id="8" name="Picture 8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E10B1913-8B37-4DE2-B608-240D925BB0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68363" y="3814462"/>
              <a:ext cx="2766332" cy="2322101"/>
            </a:xfrm>
            <a:prstGeom prst="rect">
              <a:avLst/>
            </a:prstGeom>
          </p:spPr>
        </p:pic>
        <p:pic>
          <p:nvPicPr>
            <p:cNvPr id="9" name="Picture 9" descr="A picture containing text, dark&#10;&#10;Description automatically generated">
              <a:extLst>
                <a:ext uri="{FF2B5EF4-FFF2-40B4-BE49-F238E27FC236}">
                  <a16:creationId xmlns:a16="http://schemas.microsoft.com/office/drawing/2014/main" id="{D69E36A6-8DCE-4001-B97F-68FF2CC608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00900" y="3814893"/>
              <a:ext cx="2569686" cy="2322511"/>
            </a:xfrm>
            <a:prstGeom prst="rect">
              <a:avLst/>
            </a:prstGeom>
          </p:spPr>
        </p:pic>
      </p:grpSp>
      <p:pic>
        <p:nvPicPr>
          <p:cNvPr id="11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9965A0B9-0064-4769-AC8E-45429684A9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547" y="3815889"/>
            <a:ext cx="4186547" cy="305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98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2600" y="508000"/>
            <a:ext cx="9728200" cy="1338828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700" dirty="0">
                <a:latin typeface="Comic Sans MS - 36"/>
              </a:rPr>
              <a:t>LC: Can I write a persuasive letter? </a:t>
            </a:r>
          </a:p>
          <a:p>
            <a:endParaRPr lang="en-GB" sz="2700">
              <a:latin typeface="Comic Sans MS - 36"/>
            </a:endParaRPr>
          </a:p>
          <a:p>
            <a:r>
              <a:rPr lang="en-GB" sz="2700" dirty="0">
                <a:latin typeface="Comic Sans MS - 36"/>
              </a:rPr>
              <a:t>Toolkit: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211" y="4173647"/>
            <a:ext cx="9829800" cy="3539430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3200">
                <a:latin typeface="Comic Sans MS - 36"/>
              </a:rPr>
              <a:t>What strikes you as interesting about this picture?</a:t>
            </a:r>
            <a:endParaRPr lang="en-US"/>
          </a:p>
          <a:p>
            <a:r>
              <a:rPr lang="en-GB" sz="3200">
                <a:latin typeface="Comic Sans MS - 36"/>
              </a:rPr>
              <a:t>What can you see?  </a:t>
            </a:r>
            <a:endParaRPr lang="en-GB">
              <a:latin typeface="Calibri"/>
              <a:cs typeface="Calibri"/>
            </a:endParaRPr>
          </a:p>
          <a:p>
            <a:r>
              <a:rPr lang="en-GB" sz="3200">
                <a:latin typeface="Comic Sans MS - 36"/>
              </a:rPr>
              <a:t>What choices has the author made?</a:t>
            </a:r>
            <a:endParaRPr lang="en-GB">
              <a:cs typeface="Calibri"/>
            </a:endParaRPr>
          </a:p>
          <a:p>
            <a:endParaRPr lang="en-GB" sz="3200" dirty="0">
              <a:latin typeface="Comic Sans MS - 36"/>
            </a:endParaRPr>
          </a:p>
          <a:p>
            <a:r>
              <a:rPr lang="en-GB" sz="3200">
                <a:latin typeface="Comic Sans MS - 36"/>
              </a:rPr>
              <a:t>Why use light colours for the mountains?</a:t>
            </a:r>
            <a:endParaRPr lang="en-GB" sz="3200" dirty="0">
              <a:latin typeface="Comic Sans MS - 36"/>
            </a:endParaRPr>
          </a:p>
          <a:p>
            <a:r>
              <a:rPr lang="en-GB" sz="3200">
                <a:latin typeface="Comic Sans MS - 36"/>
              </a:rPr>
              <a:t>Why do you think the people are running?</a:t>
            </a:r>
            <a:endParaRPr lang="en-GB" sz="3200" dirty="0">
              <a:latin typeface="Comic Sans MS - 36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306158DA-1554-4F13-859C-DDC0E50CF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-287"/>
            <a:ext cx="10162374" cy="3767055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3AE637A5-46CE-4794-A7CE-844078F64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5992" y="552557"/>
            <a:ext cx="5027752" cy="102291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2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351" y="-3578"/>
            <a:ext cx="10177870" cy="818776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A74ED8D-CFC7-444A-B0ED-EC83DB6EC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009" y="4087006"/>
            <a:ext cx="5595836" cy="173399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3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0" y="2416"/>
            <a:ext cx="10158857" cy="81781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pboard(14)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507" y="0"/>
            <a:ext cx="5619811" cy="356936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Picture 2" descr="clipboard(13)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4013" y="2408"/>
            <a:ext cx="4926443" cy="356442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202773" y="3757056"/>
            <a:ext cx="9753600" cy="4247317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700">
                <a:latin typeface="Comic Sans MS - 36"/>
              </a:rPr>
              <a:t>Looking at the pictures of the animals, where could the new </a:t>
            </a:r>
            <a:r>
              <a:rPr lang="en-GB" sz="2700" dirty="0">
                <a:latin typeface="Comic Sans MS - 36"/>
              </a:rPr>
              <a:t>place be? </a:t>
            </a:r>
            <a:r>
              <a:rPr lang="en-GB" sz="2700" dirty="0">
                <a:solidFill>
                  <a:srgbClr val="0000FF"/>
                </a:solidFill>
                <a:latin typeface="Comic Sans MS - 36"/>
              </a:rPr>
              <a:t> </a:t>
            </a:r>
          </a:p>
          <a:p>
            <a:endParaRPr lang="en-GB" sz="2700" dirty="0">
              <a:solidFill>
                <a:srgbClr val="0000FF"/>
              </a:solidFill>
              <a:latin typeface="Comic Sans MS - 36"/>
            </a:endParaRPr>
          </a:p>
          <a:p>
            <a:r>
              <a:rPr lang="en-GB" sz="2700">
                <a:ea typeface="+mn-lt"/>
                <a:cs typeface="+mn-lt"/>
              </a:rPr>
              <a:t>Watch this link (watch it more than once so you can digest </a:t>
            </a:r>
            <a:r>
              <a:rPr lang="en-GB" sz="2700" dirty="0">
                <a:ea typeface="+mn-lt"/>
                <a:cs typeface="+mn-lt"/>
              </a:rPr>
              <a:t>the detail).</a:t>
            </a:r>
            <a:endParaRPr lang="en-US" sz="2700" dirty="0">
              <a:ea typeface="+mn-lt"/>
              <a:cs typeface="+mn-lt"/>
            </a:endParaRPr>
          </a:p>
          <a:p>
            <a:r>
              <a:rPr lang="en-GB" sz="2700" dirty="0">
                <a:ea typeface="+mn-lt"/>
                <a:cs typeface="+mn-lt"/>
              </a:rPr>
              <a:t>  </a:t>
            </a:r>
            <a:endParaRPr lang="en-US" sz="2700" dirty="0">
              <a:ea typeface="+mn-lt"/>
              <a:cs typeface="+mn-lt"/>
            </a:endParaRPr>
          </a:p>
          <a:p>
            <a:r>
              <a:rPr lang="en-GB" sz="2700">
                <a:ea typeface="+mn-lt"/>
                <a:cs typeface="+mn-lt"/>
              </a:rPr>
              <a:t>Think about and make notes on the words / phrases that stand out to </a:t>
            </a:r>
            <a:r>
              <a:rPr lang="en-GB" sz="2700" dirty="0">
                <a:ea typeface="+mn-lt"/>
                <a:cs typeface="+mn-lt"/>
              </a:rPr>
              <a:t>you?</a:t>
            </a:r>
            <a:endParaRPr lang="en-GB" dirty="0">
              <a:ea typeface="+mn-lt"/>
              <a:cs typeface="+mn-lt"/>
            </a:endParaRPr>
          </a:p>
          <a:p>
            <a:r>
              <a:rPr lang="en-GB" sz="2700" dirty="0">
                <a:ea typeface="+mn-lt"/>
                <a:cs typeface="+mn-lt"/>
                <a:hlinkClick r:id="rId4"/>
              </a:rPr>
              <a:t>http://www.bbc.co.uk/programmes/p0037825</a:t>
            </a:r>
            <a:endParaRPr lang="en-GB">
              <a:ea typeface="+mn-lt"/>
              <a:cs typeface="+mn-lt"/>
            </a:endParaRPr>
          </a:p>
          <a:p>
            <a:endParaRPr lang="en-GB" sz="2700" dirty="0"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573" y="217511"/>
            <a:ext cx="9906000" cy="3970318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400" dirty="0">
                <a:latin typeface="Comic Sans MS - 28"/>
                <a:cs typeface="Calibri"/>
              </a:rPr>
              <a:t>The task today is to write a persuasive letter.  You are going to write a letter from the friend to the mother to persuade her to leave the country with her family for a place of safety.</a:t>
            </a: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Consider all the options which are available to the mother and the challenges she faces between staying and going and offer her some advice.</a:t>
            </a:r>
            <a:endParaRPr lang="en-GB" dirty="0"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endParaRPr lang="en-GB" sz="2800" dirty="0">
              <a:latin typeface="Comic Sans MS - 28"/>
              <a:cs typeface="Calibri"/>
            </a:endParaRPr>
          </a:p>
          <a:p>
            <a:endParaRPr lang="en-GB" sz="3200" dirty="0">
              <a:latin typeface="Comic Sans MS - 28"/>
              <a:cs typeface="Calibri"/>
            </a:endParaRPr>
          </a:p>
        </p:txBody>
      </p:sp>
      <p:pic>
        <p:nvPicPr>
          <p:cNvPr id="4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68F9C84-94F0-4950-821A-F6001F433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4167772"/>
            <a:ext cx="10162374" cy="37670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573" y="217511"/>
            <a:ext cx="9906000" cy="4708981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spAutoFit/>
          </a:bodyPr>
          <a:lstStyle/>
          <a:p>
            <a:r>
              <a:rPr lang="en-GB" sz="2400" dirty="0">
                <a:latin typeface="Comic Sans MS - 28"/>
                <a:cs typeface="Calibri"/>
              </a:rPr>
              <a:t>As you are writing to a friend, your letter will be informal in style.</a:t>
            </a:r>
            <a:endParaRPr lang="en-US" dirty="0">
              <a:latin typeface="Calibri"/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Remember to use persuasive techniques – such as:</a:t>
            </a:r>
            <a:endParaRPr lang="en-GB" dirty="0">
              <a:latin typeface="Calibri"/>
              <a:cs typeface="Calibri"/>
            </a:endParaRPr>
          </a:p>
          <a:p>
            <a:endParaRPr lang="en-GB" sz="2400" dirty="0">
              <a:latin typeface="Comic Sans MS - 28"/>
              <a:cs typeface="Calibri"/>
            </a:endParaRPr>
          </a:p>
          <a:p>
            <a:r>
              <a:rPr lang="en-GB" sz="2400" dirty="0">
                <a:latin typeface="Comic Sans MS - 28"/>
                <a:cs typeface="Calibri"/>
              </a:rPr>
              <a:t>Rhetorical questions</a:t>
            </a:r>
          </a:p>
          <a:p>
            <a:r>
              <a:rPr lang="en-GB" sz="2400" dirty="0">
                <a:latin typeface="Comic Sans MS - 28"/>
                <a:cs typeface="Calibri"/>
              </a:rPr>
              <a:t>Emotive language / vocabulary</a:t>
            </a:r>
          </a:p>
          <a:p>
            <a:r>
              <a:rPr lang="en-GB" sz="2400" dirty="0">
                <a:latin typeface="Comic Sans MS - 28"/>
                <a:cs typeface="Calibri"/>
              </a:rPr>
              <a:t>Imperative verbs</a:t>
            </a:r>
          </a:p>
          <a:p>
            <a:r>
              <a:rPr lang="en-GB" sz="2400" dirty="0">
                <a:latin typeface="Comic Sans MS - 28"/>
                <a:cs typeface="Calibri"/>
              </a:rPr>
              <a:t>Modal verbs for example: must / will </a:t>
            </a:r>
          </a:p>
          <a:p>
            <a:r>
              <a:rPr lang="en-GB" sz="2400" dirty="0">
                <a:latin typeface="Comic Sans MS - 28"/>
                <a:cs typeface="Calibri"/>
              </a:rPr>
              <a:t>Description (expanded noun phrases)</a:t>
            </a:r>
          </a:p>
          <a:p>
            <a:endParaRPr lang="en-GB" sz="2400" dirty="0">
              <a:latin typeface="Comic Sans MS - 28"/>
              <a:cs typeface="Calibri"/>
            </a:endParaRPr>
          </a:p>
          <a:p>
            <a:endParaRPr lang="en-GB" sz="2800" dirty="0">
              <a:latin typeface="Comic Sans MS - 28"/>
              <a:cs typeface="Calibri"/>
            </a:endParaRPr>
          </a:p>
          <a:p>
            <a:endParaRPr lang="en-GB" sz="3200" dirty="0">
              <a:latin typeface="Comic Sans MS - 28"/>
              <a:cs typeface="Calibri"/>
            </a:endParaRPr>
          </a:p>
        </p:txBody>
      </p:sp>
      <p:pic>
        <p:nvPicPr>
          <p:cNvPr id="4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68F9C84-94F0-4950-821A-F6001F433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68" y="4167772"/>
            <a:ext cx="10162374" cy="37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30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Office Theme</vt:lpstr>
      <vt:lpstr>Office Theme</vt:lpstr>
      <vt:lpstr>Office Theme</vt:lpstr>
      <vt:lpstr>Office Theme</vt:lpstr>
      <vt:lpstr>PowerPoint Presentation</vt:lpstr>
      <vt:lpstr>SPAG warm up</vt:lpstr>
      <vt:lpstr>Daily DADWAVER challenge</vt:lpstr>
      <vt:lpstr>DADWAVERS – 60 secs to write…</vt:lpstr>
      <vt:lpstr>Let's recap the story so far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revision>145</cp:revision>
  <dcterms:created xsi:type="dcterms:W3CDTF">2021-01-30T14:38:50Z</dcterms:created>
  <dcterms:modified xsi:type="dcterms:W3CDTF">2021-02-25T18:13:41Z</dcterms:modified>
</cp:coreProperties>
</file>