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64" r:id="rId4"/>
    <p:sldId id="265" r:id="rId5"/>
    <p:sldId id="267" r:id="rId6"/>
    <p:sldId id="268" r:id="rId7"/>
    <p:sldId id="257" r:id="rId8"/>
    <p:sldId id="258" r:id="rId9"/>
    <p:sldId id="259" r:id="rId10"/>
    <p:sldId id="260" r:id="rId11"/>
    <p:sldId id="261" r:id="rId12"/>
    <p:sldId id="262"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583FCF-E81A-441E-7B08-FAADBB50F5A3}" v="1491" dt="2021-01-31T16:23:31.4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anda Reynard" userId="S::miranda.reynard@bramhopeprimaryschool.co.uk::9378bc59-cd65-4499-b3ce-a67b870d38d6" providerId="AD" clId="Web-{7561E8F7-8FDD-D76F-2915-C3B653BD9040}"/>
    <pc:docChg chg="addSld modSld">
      <pc:chgData name="Miranda Reynard" userId="S::miranda.reynard@bramhopeprimaryschool.co.uk::9378bc59-cd65-4499-b3ce-a67b870d38d6" providerId="AD" clId="Web-{7561E8F7-8FDD-D76F-2915-C3B653BD9040}" dt="2021-01-25T11:15:16.572" v="7" actId="20577"/>
      <pc:docMkLst>
        <pc:docMk/>
      </pc:docMkLst>
      <pc:sldChg chg="modSp new">
        <pc:chgData name="Miranda Reynard" userId="S::miranda.reynard@bramhopeprimaryschool.co.uk::9378bc59-cd65-4499-b3ce-a67b870d38d6" providerId="AD" clId="Web-{7561E8F7-8FDD-D76F-2915-C3B653BD9040}" dt="2021-01-25T11:15:16.572" v="7" actId="20577"/>
        <pc:sldMkLst>
          <pc:docMk/>
          <pc:sldMk cId="1704814621" sldId="266"/>
        </pc:sldMkLst>
        <pc:spChg chg="mod">
          <ac:chgData name="Miranda Reynard" userId="S::miranda.reynard@bramhopeprimaryschool.co.uk::9378bc59-cd65-4499-b3ce-a67b870d38d6" providerId="AD" clId="Web-{7561E8F7-8FDD-D76F-2915-C3B653BD9040}" dt="2021-01-25T11:15:16.572" v="7" actId="20577"/>
          <ac:spMkLst>
            <pc:docMk/>
            <pc:sldMk cId="1704814621" sldId="266"/>
            <ac:spMk id="2" creationId="{C15E9DE9-8728-4F6A-B358-7DAAE272AA57}"/>
          </ac:spMkLst>
        </pc:spChg>
        <pc:spChg chg="mod">
          <ac:chgData name="Miranda Reynard" userId="S::miranda.reynard@bramhopeprimaryschool.co.uk::9378bc59-cd65-4499-b3ce-a67b870d38d6" providerId="AD" clId="Web-{7561E8F7-8FDD-D76F-2915-C3B653BD9040}" dt="2021-01-25T11:15:07.213" v="2" actId="20577"/>
          <ac:spMkLst>
            <pc:docMk/>
            <pc:sldMk cId="1704814621" sldId="266"/>
            <ac:spMk id="3" creationId="{32DCA524-AED6-4A7F-8443-3EFD4A94862C}"/>
          </ac:spMkLst>
        </pc:spChg>
      </pc:sldChg>
    </pc:docChg>
  </pc:docChgLst>
  <pc:docChgLst>
    <pc:chgData name="Miranda Reynard" userId="S::miranda.reynard@bramhopeprimaryschool.co.uk::9378bc59-cd65-4499-b3ce-a67b870d38d6" providerId="AD" clId="Web-{77583FCF-E81A-441E-7B08-FAADBB50F5A3}"/>
    <pc:docChg chg="addSld delSld modSld">
      <pc:chgData name="Miranda Reynard" userId="S::miranda.reynard@bramhopeprimaryschool.co.uk::9378bc59-cd65-4499-b3ce-a67b870d38d6" providerId="AD" clId="Web-{77583FCF-E81A-441E-7B08-FAADBB50F5A3}" dt="2021-01-31T16:23:21.212" v="760" actId="20577"/>
      <pc:docMkLst>
        <pc:docMk/>
      </pc:docMkLst>
      <pc:sldChg chg="modSp">
        <pc:chgData name="Miranda Reynard" userId="S::miranda.reynard@bramhopeprimaryschool.co.uk::9378bc59-cd65-4499-b3ce-a67b870d38d6" providerId="AD" clId="Web-{77583FCF-E81A-441E-7B08-FAADBB50F5A3}" dt="2021-01-31T16:01:43.378" v="318" actId="20577"/>
        <pc:sldMkLst>
          <pc:docMk/>
          <pc:sldMk cId="3687049568" sldId="265"/>
        </pc:sldMkLst>
        <pc:spChg chg="mod">
          <ac:chgData name="Miranda Reynard" userId="S::miranda.reynard@bramhopeprimaryschool.co.uk::9378bc59-cd65-4499-b3ce-a67b870d38d6" providerId="AD" clId="Web-{77583FCF-E81A-441E-7B08-FAADBB50F5A3}" dt="2021-01-31T15:59:55.376" v="308" actId="14100"/>
          <ac:spMkLst>
            <pc:docMk/>
            <pc:sldMk cId="3687049568" sldId="265"/>
            <ac:spMk id="2" creationId="{38E8DDF7-9E4D-4CA6-9540-4087C7D1A354}"/>
          </ac:spMkLst>
        </pc:spChg>
        <pc:spChg chg="mod">
          <ac:chgData name="Miranda Reynard" userId="S::miranda.reynard@bramhopeprimaryschool.co.uk::9378bc59-cd65-4499-b3ce-a67b870d38d6" providerId="AD" clId="Web-{77583FCF-E81A-441E-7B08-FAADBB50F5A3}" dt="2021-01-31T16:01:43.378" v="318" actId="20577"/>
          <ac:spMkLst>
            <pc:docMk/>
            <pc:sldMk cId="3687049568" sldId="265"/>
            <ac:spMk id="3" creationId="{C3F7F305-D555-496C-9D6E-E31FD4C79F5E}"/>
          </ac:spMkLst>
        </pc:spChg>
      </pc:sldChg>
      <pc:sldChg chg="modSp new">
        <pc:chgData name="Miranda Reynard" userId="S::miranda.reynard@bramhopeprimaryschool.co.uk::9378bc59-cd65-4499-b3ce-a67b870d38d6" providerId="AD" clId="Web-{77583FCF-E81A-441E-7B08-FAADBB50F5A3}" dt="2021-01-31T16:23:21.212" v="760" actId="20577"/>
        <pc:sldMkLst>
          <pc:docMk/>
          <pc:sldMk cId="1865825190" sldId="267"/>
        </pc:sldMkLst>
        <pc:spChg chg="mod">
          <ac:chgData name="Miranda Reynard" userId="S::miranda.reynard@bramhopeprimaryschool.co.uk::9378bc59-cd65-4499-b3ce-a67b870d38d6" providerId="AD" clId="Web-{77583FCF-E81A-441E-7B08-FAADBB50F5A3}" dt="2021-01-31T16:01:59.738" v="321" actId="20577"/>
          <ac:spMkLst>
            <pc:docMk/>
            <pc:sldMk cId="1865825190" sldId="267"/>
            <ac:spMk id="2" creationId="{A345A462-6C58-4C7D-8355-85B07C4544DB}"/>
          </ac:spMkLst>
        </pc:spChg>
        <pc:spChg chg="mod">
          <ac:chgData name="Miranda Reynard" userId="S::miranda.reynard@bramhopeprimaryschool.co.uk::9378bc59-cd65-4499-b3ce-a67b870d38d6" providerId="AD" clId="Web-{77583FCF-E81A-441E-7B08-FAADBB50F5A3}" dt="2021-01-31T16:23:21.212" v="760" actId="20577"/>
          <ac:spMkLst>
            <pc:docMk/>
            <pc:sldMk cId="1865825190" sldId="267"/>
            <ac:spMk id="3" creationId="{A60C9F39-8E69-4F7A-887E-1D4D9A3A1528}"/>
          </ac:spMkLst>
        </pc:spChg>
      </pc:sldChg>
      <pc:sldChg chg="del">
        <pc:chgData name="Miranda Reynard" userId="S::miranda.reynard@bramhopeprimaryschool.co.uk::9378bc59-cd65-4499-b3ce-a67b870d38d6" providerId="AD" clId="Web-{77583FCF-E81A-441E-7B08-FAADBB50F5A3}" dt="2021-01-31T15:45:23.907" v="0"/>
        <pc:sldMkLst>
          <pc:docMk/>
          <pc:sldMk cId="2864824992" sldId="267"/>
        </pc:sldMkLst>
      </pc:sldChg>
      <pc:sldChg chg="modSp new">
        <pc:chgData name="Miranda Reynard" userId="S::miranda.reynard@bramhopeprimaryschool.co.uk::9378bc59-cd65-4499-b3ce-a67b870d38d6" providerId="AD" clId="Web-{77583FCF-E81A-441E-7B08-FAADBB50F5A3}" dt="2021-01-31T16:22:55.617" v="754" actId="20577"/>
        <pc:sldMkLst>
          <pc:docMk/>
          <pc:sldMk cId="1990642122" sldId="268"/>
        </pc:sldMkLst>
        <pc:spChg chg="mod">
          <ac:chgData name="Miranda Reynard" userId="S::miranda.reynard@bramhopeprimaryschool.co.uk::9378bc59-cd65-4499-b3ce-a67b870d38d6" providerId="AD" clId="Web-{77583FCF-E81A-441E-7B08-FAADBB50F5A3}" dt="2021-01-31T16:11:14.237" v="488" actId="20577"/>
          <ac:spMkLst>
            <pc:docMk/>
            <pc:sldMk cId="1990642122" sldId="268"/>
            <ac:spMk id="2" creationId="{9E7CF5DD-0728-4E3E-9895-99965D8130CB}"/>
          </ac:spMkLst>
        </pc:spChg>
        <pc:spChg chg="mod">
          <ac:chgData name="Miranda Reynard" userId="S::miranda.reynard@bramhopeprimaryschool.co.uk::9378bc59-cd65-4499-b3ce-a67b870d38d6" providerId="AD" clId="Web-{77583FCF-E81A-441E-7B08-FAADBB50F5A3}" dt="2021-01-31T16:22:55.617" v="754" actId="20577"/>
          <ac:spMkLst>
            <pc:docMk/>
            <pc:sldMk cId="1990642122" sldId="268"/>
            <ac:spMk id="3" creationId="{E9EA90EB-9185-4013-B3E8-757D1C05DDDA}"/>
          </ac:spMkLst>
        </pc:spChg>
      </pc:sldChg>
    </pc:docChg>
  </pc:docChgLst>
  <pc:docChgLst>
    <pc:chgData name="Miranda Reynard" userId="S::miranda.reynard@bramhopeprimaryschool.co.uk::9378bc59-cd65-4499-b3ce-a67b870d38d6" providerId="AD" clId="Web-{319390EA-5859-6038-9A6D-868B2F23CDCB}"/>
    <pc:docChg chg="modSld modMainMaster">
      <pc:chgData name="Miranda Reynard" userId="S::miranda.reynard@bramhopeprimaryschool.co.uk::9378bc59-cd65-4499-b3ce-a67b870d38d6" providerId="AD" clId="Web-{319390EA-5859-6038-9A6D-868B2F23CDCB}" dt="2021-01-19T14:04:57.772" v="13"/>
      <pc:docMkLst>
        <pc:docMk/>
      </pc:docMkLst>
      <pc:sldChg chg="modTransition">
        <pc:chgData name="Miranda Reynard" userId="S::miranda.reynard@bramhopeprimaryschool.co.uk::9378bc59-cd65-4499-b3ce-a67b870d38d6" providerId="AD" clId="Web-{319390EA-5859-6038-9A6D-868B2F23CDCB}" dt="2021-01-19T14:04:57.772" v="13"/>
        <pc:sldMkLst>
          <pc:docMk/>
          <pc:sldMk cId="109857222" sldId="256"/>
        </pc:sldMkLst>
      </pc:sldChg>
      <pc:sldChg chg="modTransition">
        <pc:chgData name="Miranda Reynard" userId="S::miranda.reynard@bramhopeprimaryschool.co.uk::9378bc59-cd65-4499-b3ce-a67b870d38d6" providerId="AD" clId="Web-{319390EA-5859-6038-9A6D-868B2F23CDCB}" dt="2021-01-19T14:04:44.694" v="8"/>
        <pc:sldMkLst>
          <pc:docMk/>
          <pc:sldMk cId="2636837257" sldId="257"/>
        </pc:sldMkLst>
      </pc:sldChg>
      <pc:sldChg chg="modTransition">
        <pc:chgData name="Miranda Reynard" userId="S::miranda.reynard@bramhopeprimaryschool.co.uk::9378bc59-cd65-4499-b3ce-a67b870d38d6" providerId="AD" clId="Web-{319390EA-5859-6038-9A6D-868B2F23CDCB}" dt="2021-01-19T14:04:44.694" v="8"/>
        <pc:sldMkLst>
          <pc:docMk/>
          <pc:sldMk cId="4034834298" sldId="258"/>
        </pc:sldMkLst>
      </pc:sldChg>
      <pc:sldChg chg="modTransition">
        <pc:chgData name="Miranda Reynard" userId="S::miranda.reynard@bramhopeprimaryschool.co.uk::9378bc59-cd65-4499-b3ce-a67b870d38d6" providerId="AD" clId="Web-{319390EA-5859-6038-9A6D-868B2F23CDCB}" dt="2021-01-19T14:04:44.694" v="8"/>
        <pc:sldMkLst>
          <pc:docMk/>
          <pc:sldMk cId="835635584" sldId="259"/>
        </pc:sldMkLst>
      </pc:sldChg>
      <pc:sldChg chg="modTransition">
        <pc:chgData name="Miranda Reynard" userId="S::miranda.reynard@bramhopeprimaryschool.co.uk::9378bc59-cd65-4499-b3ce-a67b870d38d6" providerId="AD" clId="Web-{319390EA-5859-6038-9A6D-868B2F23CDCB}" dt="2021-01-19T14:04:44.694" v="8"/>
        <pc:sldMkLst>
          <pc:docMk/>
          <pc:sldMk cId="1314920422" sldId="260"/>
        </pc:sldMkLst>
      </pc:sldChg>
      <pc:sldChg chg="modTransition">
        <pc:chgData name="Miranda Reynard" userId="S::miranda.reynard@bramhopeprimaryschool.co.uk::9378bc59-cd65-4499-b3ce-a67b870d38d6" providerId="AD" clId="Web-{319390EA-5859-6038-9A6D-868B2F23CDCB}" dt="2021-01-19T14:04:44.694" v="8"/>
        <pc:sldMkLst>
          <pc:docMk/>
          <pc:sldMk cId="2075954112" sldId="261"/>
        </pc:sldMkLst>
      </pc:sldChg>
      <pc:sldChg chg="modTransition">
        <pc:chgData name="Miranda Reynard" userId="S::miranda.reynard@bramhopeprimaryschool.co.uk::9378bc59-cd65-4499-b3ce-a67b870d38d6" providerId="AD" clId="Web-{319390EA-5859-6038-9A6D-868B2F23CDCB}" dt="2021-01-19T14:04:44.694" v="8"/>
        <pc:sldMkLst>
          <pc:docMk/>
          <pc:sldMk cId="1676500129" sldId="262"/>
        </pc:sldMkLst>
      </pc:sldChg>
      <pc:sldChg chg="modTransition">
        <pc:chgData name="Miranda Reynard" userId="S::miranda.reynard@bramhopeprimaryschool.co.uk::9378bc59-cd65-4499-b3ce-a67b870d38d6" providerId="AD" clId="Web-{319390EA-5859-6038-9A6D-868B2F23CDCB}" dt="2021-01-19T14:04:44.694" v="8"/>
        <pc:sldMkLst>
          <pc:docMk/>
          <pc:sldMk cId="1090142188" sldId="263"/>
        </pc:sldMkLst>
      </pc:sldChg>
      <pc:sldChg chg="modTransition">
        <pc:chgData name="Miranda Reynard" userId="S::miranda.reynard@bramhopeprimaryschool.co.uk::9378bc59-cd65-4499-b3ce-a67b870d38d6" providerId="AD" clId="Web-{319390EA-5859-6038-9A6D-868B2F23CDCB}" dt="2021-01-19T14:04:44.694" v="8"/>
        <pc:sldMkLst>
          <pc:docMk/>
          <pc:sldMk cId="3790174532" sldId="264"/>
        </pc:sldMkLst>
      </pc:sldChg>
      <pc:sldMasterChg chg="modTransition modSldLayout">
        <pc:chgData name="Miranda Reynard" userId="S::miranda.reynard@bramhopeprimaryschool.co.uk::9378bc59-cd65-4499-b3ce-a67b870d38d6" providerId="AD" clId="Web-{319390EA-5859-6038-9A6D-868B2F23CDCB}" dt="2021-01-19T14:04:44.694" v="8"/>
        <pc:sldMasterMkLst>
          <pc:docMk/>
          <pc:sldMasterMk cId="2460954070" sldId="2147483660"/>
        </pc:sldMasterMkLst>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2385387890" sldId="2147483661"/>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949138452" sldId="2147483662"/>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2591524520" sldId="2147483663"/>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1203092039" sldId="2147483664"/>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3733172339" sldId="2147483665"/>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3210312558" sldId="2147483666"/>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3146388984" sldId="2147483667"/>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3171841454" sldId="2147483668"/>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1718958274" sldId="2147483669"/>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2202905451" sldId="2147483670"/>
          </pc:sldLayoutMkLst>
        </pc:sldLayoutChg>
        <pc:sldLayoutChg chg="modTransition">
          <pc:chgData name="Miranda Reynard" userId="S::miranda.reynard@bramhopeprimaryschool.co.uk::9378bc59-cd65-4499-b3ce-a67b870d38d6" providerId="AD" clId="Web-{319390EA-5859-6038-9A6D-868B2F23CDCB}" dt="2021-01-19T14:04:44.694" v="8"/>
          <pc:sldLayoutMkLst>
            <pc:docMk/>
            <pc:sldMasterMk cId="2460954070" sldId="2147483660"/>
            <pc:sldLayoutMk cId="3479445657" sldId="2147483671"/>
          </pc:sldLayoutMkLst>
        </pc:sldLayoutChg>
      </pc:sldMasterChg>
    </pc:docChg>
  </pc:docChgLst>
  <pc:docChgLst>
    <pc:chgData name="Miranda Reynard" userId="S::miranda.reynard@bramhopeprimaryschool.co.uk::9378bc59-cd65-4499-b3ce-a67b870d38d6" providerId="AD" clId="Web-{27DF216E-DA49-5C3B-35A8-C44E56F485AC}"/>
    <pc:docChg chg="modSld modMainMaster">
      <pc:chgData name="Miranda Reynard" userId="S::miranda.reynard@bramhopeprimaryschool.co.uk::9378bc59-cd65-4499-b3ce-a67b870d38d6" providerId="AD" clId="Web-{27DF216E-DA49-5C3B-35A8-C44E56F485AC}" dt="2021-01-19T14:01:52.560" v="1"/>
      <pc:docMkLst>
        <pc:docMk/>
      </pc:docMkLst>
      <pc:sldChg chg="modTransition">
        <pc:chgData name="Miranda Reynard" userId="S::miranda.reynard@bramhopeprimaryschool.co.uk::9378bc59-cd65-4499-b3ce-a67b870d38d6" providerId="AD" clId="Web-{27DF216E-DA49-5C3B-35A8-C44E56F485AC}" dt="2021-01-19T14:01:52.560" v="1"/>
        <pc:sldMkLst>
          <pc:docMk/>
          <pc:sldMk cId="109857222" sldId="256"/>
        </pc:sldMkLst>
      </pc:sldChg>
      <pc:sldChg chg="modTransition">
        <pc:chgData name="Miranda Reynard" userId="S::miranda.reynard@bramhopeprimaryschool.co.uk::9378bc59-cd65-4499-b3ce-a67b870d38d6" providerId="AD" clId="Web-{27DF216E-DA49-5C3B-35A8-C44E56F485AC}" dt="2021-01-19T14:01:52.560" v="1"/>
        <pc:sldMkLst>
          <pc:docMk/>
          <pc:sldMk cId="2636837257" sldId="257"/>
        </pc:sldMkLst>
      </pc:sldChg>
      <pc:sldChg chg="modTransition">
        <pc:chgData name="Miranda Reynard" userId="S::miranda.reynard@bramhopeprimaryschool.co.uk::9378bc59-cd65-4499-b3ce-a67b870d38d6" providerId="AD" clId="Web-{27DF216E-DA49-5C3B-35A8-C44E56F485AC}" dt="2021-01-19T14:01:52.560" v="1"/>
        <pc:sldMkLst>
          <pc:docMk/>
          <pc:sldMk cId="4034834298" sldId="258"/>
        </pc:sldMkLst>
      </pc:sldChg>
      <pc:sldChg chg="modTransition">
        <pc:chgData name="Miranda Reynard" userId="S::miranda.reynard@bramhopeprimaryschool.co.uk::9378bc59-cd65-4499-b3ce-a67b870d38d6" providerId="AD" clId="Web-{27DF216E-DA49-5C3B-35A8-C44E56F485AC}" dt="2021-01-19T14:01:52.560" v="1"/>
        <pc:sldMkLst>
          <pc:docMk/>
          <pc:sldMk cId="835635584" sldId="259"/>
        </pc:sldMkLst>
      </pc:sldChg>
      <pc:sldChg chg="modTransition">
        <pc:chgData name="Miranda Reynard" userId="S::miranda.reynard@bramhopeprimaryschool.co.uk::9378bc59-cd65-4499-b3ce-a67b870d38d6" providerId="AD" clId="Web-{27DF216E-DA49-5C3B-35A8-C44E56F485AC}" dt="2021-01-19T14:01:52.560" v="1"/>
        <pc:sldMkLst>
          <pc:docMk/>
          <pc:sldMk cId="1314920422" sldId="260"/>
        </pc:sldMkLst>
      </pc:sldChg>
      <pc:sldChg chg="modTransition">
        <pc:chgData name="Miranda Reynard" userId="S::miranda.reynard@bramhopeprimaryschool.co.uk::9378bc59-cd65-4499-b3ce-a67b870d38d6" providerId="AD" clId="Web-{27DF216E-DA49-5C3B-35A8-C44E56F485AC}" dt="2021-01-19T14:01:52.560" v="1"/>
        <pc:sldMkLst>
          <pc:docMk/>
          <pc:sldMk cId="2075954112" sldId="261"/>
        </pc:sldMkLst>
      </pc:sldChg>
      <pc:sldChg chg="modTransition">
        <pc:chgData name="Miranda Reynard" userId="S::miranda.reynard@bramhopeprimaryschool.co.uk::9378bc59-cd65-4499-b3ce-a67b870d38d6" providerId="AD" clId="Web-{27DF216E-DA49-5C3B-35A8-C44E56F485AC}" dt="2021-01-19T14:01:52.560" v="1"/>
        <pc:sldMkLst>
          <pc:docMk/>
          <pc:sldMk cId="1676500129" sldId="262"/>
        </pc:sldMkLst>
      </pc:sldChg>
      <pc:sldChg chg="modTransition">
        <pc:chgData name="Miranda Reynard" userId="S::miranda.reynard@bramhopeprimaryschool.co.uk::9378bc59-cd65-4499-b3ce-a67b870d38d6" providerId="AD" clId="Web-{27DF216E-DA49-5C3B-35A8-C44E56F485AC}" dt="2021-01-19T14:01:52.560" v="1"/>
        <pc:sldMkLst>
          <pc:docMk/>
          <pc:sldMk cId="1090142188" sldId="263"/>
        </pc:sldMkLst>
      </pc:sldChg>
      <pc:sldChg chg="modTransition">
        <pc:chgData name="Miranda Reynard" userId="S::miranda.reynard@bramhopeprimaryschool.co.uk::9378bc59-cd65-4499-b3ce-a67b870d38d6" providerId="AD" clId="Web-{27DF216E-DA49-5C3B-35A8-C44E56F485AC}" dt="2021-01-19T14:01:52.560" v="1"/>
        <pc:sldMkLst>
          <pc:docMk/>
          <pc:sldMk cId="3790174532" sldId="264"/>
        </pc:sldMkLst>
      </pc:sldChg>
      <pc:sldMasterChg chg="modTransition modSldLayout">
        <pc:chgData name="Miranda Reynard" userId="S::miranda.reynard@bramhopeprimaryschool.co.uk::9378bc59-cd65-4499-b3ce-a67b870d38d6" providerId="AD" clId="Web-{27DF216E-DA49-5C3B-35A8-C44E56F485AC}" dt="2021-01-19T14:01:52.560" v="1"/>
        <pc:sldMasterMkLst>
          <pc:docMk/>
          <pc:sldMasterMk cId="2460954070" sldId="2147483660"/>
        </pc:sldMasterMkLst>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2385387890" sldId="2147483661"/>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949138452" sldId="2147483662"/>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2591524520" sldId="2147483663"/>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1203092039" sldId="2147483664"/>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3733172339" sldId="2147483665"/>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3210312558" sldId="2147483666"/>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3146388984" sldId="2147483667"/>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3171841454" sldId="2147483668"/>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1718958274" sldId="2147483669"/>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2202905451" sldId="2147483670"/>
          </pc:sldLayoutMkLst>
        </pc:sldLayoutChg>
        <pc:sldLayoutChg chg="modTransition">
          <pc:chgData name="Miranda Reynard" userId="S::miranda.reynard@bramhopeprimaryschool.co.uk::9378bc59-cd65-4499-b3ce-a67b870d38d6" providerId="AD" clId="Web-{27DF216E-DA49-5C3B-35A8-C44E56F485AC}" dt="2021-01-19T14:01:52.560" v="1"/>
          <pc:sldLayoutMkLst>
            <pc:docMk/>
            <pc:sldMasterMk cId="2460954070" sldId="2147483660"/>
            <pc:sldLayoutMk cId="3479445657" sldId="2147483671"/>
          </pc:sldLayoutMkLst>
        </pc:sldLayoutChg>
      </pc:sldMasterChg>
    </pc:docChg>
  </pc:docChgLst>
  <pc:docChgLst>
    <pc:chgData name="Miranda Reynard" userId="S::miranda.reynard@bramhopeprimaryschool.co.uk::9378bc59-cd65-4499-b3ce-a67b870d38d6" providerId="AD" clId="Web-{71A782C9-C46B-A291-C480-09890C2CE747}"/>
    <pc:docChg chg="addSld modSld">
      <pc:chgData name="Miranda Reynard" userId="S::miranda.reynard@bramhopeprimaryschool.co.uk::9378bc59-cd65-4499-b3ce-a67b870d38d6" providerId="AD" clId="Web-{71A782C9-C46B-A291-C480-09890C2CE747}" dt="2021-01-24T15:40:16.259" v="186" actId="20577"/>
      <pc:docMkLst>
        <pc:docMk/>
      </pc:docMkLst>
      <pc:sldChg chg="modSp">
        <pc:chgData name="Miranda Reynard" userId="S::miranda.reynard@bramhopeprimaryschool.co.uk::9378bc59-cd65-4499-b3ce-a67b870d38d6" providerId="AD" clId="Web-{71A782C9-C46B-A291-C480-09890C2CE747}" dt="2021-01-24T15:31:56.881" v="18" actId="20577"/>
        <pc:sldMkLst>
          <pc:docMk/>
          <pc:sldMk cId="3790174532" sldId="264"/>
        </pc:sldMkLst>
        <pc:spChg chg="mod">
          <ac:chgData name="Miranda Reynard" userId="S::miranda.reynard@bramhopeprimaryschool.co.uk::9378bc59-cd65-4499-b3ce-a67b870d38d6" providerId="AD" clId="Web-{71A782C9-C46B-A291-C480-09890C2CE747}" dt="2021-01-24T15:31:56.881" v="18" actId="20577"/>
          <ac:spMkLst>
            <pc:docMk/>
            <pc:sldMk cId="3790174532" sldId="264"/>
            <ac:spMk id="3" creationId="{E651DC01-A558-4970-8096-B93B729A53E6}"/>
          </ac:spMkLst>
        </pc:spChg>
      </pc:sldChg>
      <pc:sldChg chg="modSp new">
        <pc:chgData name="Miranda Reynard" userId="S::miranda.reynard@bramhopeprimaryschool.co.uk::9378bc59-cd65-4499-b3ce-a67b870d38d6" providerId="AD" clId="Web-{71A782C9-C46B-A291-C480-09890C2CE747}" dt="2021-01-24T15:40:16.259" v="186" actId="20577"/>
        <pc:sldMkLst>
          <pc:docMk/>
          <pc:sldMk cId="3687049568" sldId="265"/>
        </pc:sldMkLst>
        <pc:spChg chg="mod">
          <ac:chgData name="Miranda Reynard" userId="S::miranda.reynard@bramhopeprimaryschool.co.uk::9378bc59-cd65-4499-b3ce-a67b870d38d6" providerId="AD" clId="Web-{71A782C9-C46B-A291-C480-09890C2CE747}" dt="2021-01-24T15:32:06.788" v="24" actId="20577"/>
          <ac:spMkLst>
            <pc:docMk/>
            <pc:sldMk cId="3687049568" sldId="265"/>
            <ac:spMk id="2" creationId="{38E8DDF7-9E4D-4CA6-9540-4087C7D1A354}"/>
          </ac:spMkLst>
        </pc:spChg>
        <pc:spChg chg="mod">
          <ac:chgData name="Miranda Reynard" userId="S::miranda.reynard@bramhopeprimaryschool.co.uk::9378bc59-cd65-4499-b3ce-a67b870d38d6" providerId="AD" clId="Web-{71A782C9-C46B-A291-C480-09890C2CE747}" dt="2021-01-24T15:40:16.259" v="186" actId="20577"/>
          <ac:spMkLst>
            <pc:docMk/>
            <pc:sldMk cId="3687049568" sldId="265"/>
            <ac:spMk id="3" creationId="{C3F7F305-D555-496C-9D6E-E31FD4C79F5E}"/>
          </ac:spMkLst>
        </pc:spChg>
      </pc:sldChg>
    </pc:docChg>
  </pc:docChgLst>
  <pc:docChgLst>
    <pc:chgData name="Miranda Reynard" userId="S::miranda.reynard@bramhopeprimaryschool.co.uk::9378bc59-cd65-4499-b3ce-a67b870d38d6" providerId="AD" clId="Web-{BF097703-E759-4B19-ACE6-AD1B34C4AD0C}"/>
    <pc:docChg chg="addSld modSld">
      <pc:chgData name="Miranda Reynard" userId="S::miranda.reynard@bramhopeprimaryschool.co.uk::9378bc59-cd65-4499-b3ce-a67b870d38d6" providerId="AD" clId="Web-{BF097703-E759-4B19-ACE6-AD1B34C4AD0C}" dt="2021-01-10T16:47:15.966" v="766" actId="20577"/>
      <pc:docMkLst>
        <pc:docMk/>
      </pc:docMkLst>
      <pc:sldChg chg="modSp">
        <pc:chgData name="Miranda Reynard" userId="S::miranda.reynard@bramhopeprimaryschool.co.uk::9378bc59-cd65-4499-b3ce-a67b870d38d6" providerId="AD" clId="Web-{BF097703-E759-4B19-ACE6-AD1B34C4AD0C}" dt="2021-01-10T16:18:24.561" v="116" actId="20577"/>
        <pc:sldMkLst>
          <pc:docMk/>
          <pc:sldMk cId="109857222" sldId="256"/>
        </pc:sldMkLst>
        <pc:spChg chg="mod">
          <ac:chgData name="Miranda Reynard" userId="S::miranda.reynard@bramhopeprimaryschool.co.uk::9378bc59-cd65-4499-b3ce-a67b870d38d6" providerId="AD" clId="Web-{BF097703-E759-4B19-ACE6-AD1B34C4AD0C}" dt="2021-01-10T16:18:17.983" v="113" actId="20577"/>
          <ac:spMkLst>
            <pc:docMk/>
            <pc:sldMk cId="109857222" sldId="256"/>
            <ac:spMk id="2" creationId="{00000000-0000-0000-0000-000000000000}"/>
          </ac:spMkLst>
        </pc:spChg>
        <pc:spChg chg="mod">
          <ac:chgData name="Miranda Reynard" userId="S::miranda.reynard@bramhopeprimaryschool.co.uk::9378bc59-cd65-4499-b3ce-a67b870d38d6" providerId="AD" clId="Web-{BF097703-E759-4B19-ACE6-AD1B34C4AD0C}" dt="2021-01-10T16:18:24.561" v="116" actId="20577"/>
          <ac:spMkLst>
            <pc:docMk/>
            <pc:sldMk cId="109857222" sldId="256"/>
            <ac:spMk id="3" creationId="{00000000-0000-0000-0000-000000000000}"/>
          </ac:spMkLst>
        </pc:spChg>
      </pc:sldChg>
      <pc:sldChg chg="addSp delSp modSp new">
        <pc:chgData name="Miranda Reynard" userId="S::miranda.reynard@bramhopeprimaryschool.co.uk::9378bc59-cd65-4499-b3ce-a67b870d38d6" providerId="AD" clId="Web-{BF097703-E759-4B19-ACE6-AD1B34C4AD0C}" dt="2021-01-10T16:19:52.751" v="148" actId="20577"/>
        <pc:sldMkLst>
          <pc:docMk/>
          <pc:sldMk cId="2636837257" sldId="257"/>
        </pc:sldMkLst>
        <pc:spChg chg="mod">
          <ac:chgData name="Miranda Reynard" userId="S::miranda.reynard@bramhopeprimaryschool.co.uk::9378bc59-cd65-4499-b3ce-a67b870d38d6" providerId="AD" clId="Web-{BF097703-E759-4B19-ACE6-AD1B34C4AD0C}" dt="2021-01-10T16:19:07.547" v="131" actId="20577"/>
          <ac:spMkLst>
            <pc:docMk/>
            <pc:sldMk cId="2636837257" sldId="257"/>
            <ac:spMk id="2" creationId="{9CFEE9A7-810C-4D79-9A73-617AE09D05EE}"/>
          </ac:spMkLst>
        </pc:spChg>
        <pc:spChg chg="mod">
          <ac:chgData name="Miranda Reynard" userId="S::miranda.reynard@bramhopeprimaryschool.co.uk::9378bc59-cd65-4499-b3ce-a67b870d38d6" providerId="AD" clId="Web-{BF097703-E759-4B19-ACE6-AD1B34C4AD0C}" dt="2021-01-10T16:19:45.235" v="145" actId="20577"/>
          <ac:spMkLst>
            <pc:docMk/>
            <pc:sldMk cId="2636837257" sldId="257"/>
            <ac:spMk id="3" creationId="{FCA33E3E-9E8E-4808-A7BD-7E14ED6EB8B4}"/>
          </ac:spMkLst>
        </pc:spChg>
        <pc:spChg chg="del">
          <ac:chgData name="Miranda Reynard" userId="S::miranda.reynard@bramhopeprimaryschool.co.uk::9378bc59-cd65-4499-b3ce-a67b870d38d6" providerId="AD" clId="Web-{BF097703-E759-4B19-ACE6-AD1B34C4AD0C}" dt="2021-01-10T16:11:35.864" v="17"/>
          <ac:spMkLst>
            <pc:docMk/>
            <pc:sldMk cId="2636837257" sldId="257"/>
            <ac:spMk id="4" creationId="{B8283D31-74BF-4F3B-8D60-C222D58989D6}"/>
          </ac:spMkLst>
        </pc:spChg>
        <pc:spChg chg="mod">
          <ac:chgData name="Miranda Reynard" userId="S::miranda.reynard@bramhopeprimaryschool.co.uk::9378bc59-cd65-4499-b3ce-a67b870d38d6" providerId="AD" clId="Web-{BF097703-E759-4B19-ACE6-AD1B34C4AD0C}" dt="2021-01-10T16:19:52.751" v="148" actId="20577"/>
          <ac:spMkLst>
            <pc:docMk/>
            <pc:sldMk cId="2636837257" sldId="257"/>
            <ac:spMk id="5" creationId="{9EDA5B2B-85E5-48A9-B994-028C7ED5C810}"/>
          </ac:spMkLst>
        </pc:spChg>
        <pc:spChg chg="del">
          <ac:chgData name="Miranda Reynard" userId="S::miranda.reynard@bramhopeprimaryschool.co.uk::9378bc59-cd65-4499-b3ce-a67b870d38d6" providerId="AD" clId="Web-{BF097703-E759-4B19-ACE6-AD1B34C4AD0C}" dt="2021-01-10T16:11:47.067" v="18"/>
          <ac:spMkLst>
            <pc:docMk/>
            <pc:sldMk cId="2636837257" sldId="257"/>
            <ac:spMk id="6" creationId="{64062980-86C3-4668-9C46-AC2558F27E3E}"/>
          </ac:spMkLst>
        </pc:spChg>
        <pc:picChg chg="add mod ord">
          <ac:chgData name="Miranda Reynard" userId="S::miranda.reynard@bramhopeprimaryschool.co.uk::9378bc59-cd65-4499-b3ce-a67b870d38d6" providerId="AD" clId="Web-{BF097703-E759-4B19-ACE6-AD1B34C4AD0C}" dt="2021-01-10T16:11:35.864" v="17"/>
          <ac:picMkLst>
            <pc:docMk/>
            <pc:sldMk cId="2636837257" sldId="257"/>
            <ac:picMk id="7" creationId="{35BC77C0-E493-4DC8-A424-1289C60A7407}"/>
          </ac:picMkLst>
        </pc:picChg>
        <pc:picChg chg="add mod ord">
          <ac:chgData name="Miranda Reynard" userId="S::miranda.reynard@bramhopeprimaryschool.co.uk::9378bc59-cd65-4499-b3ce-a67b870d38d6" providerId="AD" clId="Web-{BF097703-E759-4B19-ACE6-AD1B34C4AD0C}" dt="2021-01-10T16:11:47.067" v="18"/>
          <ac:picMkLst>
            <pc:docMk/>
            <pc:sldMk cId="2636837257" sldId="257"/>
            <ac:picMk id="8" creationId="{2A7C7F44-2FD8-4729-AAB0-3A1D8ED5CFD3}"/>
          </ac:picMkLst>
        </pc:picChg>
      </pc:sldChg>
      <pc:sldChg chg="addSp delSp modSp new">
        <pc:chgData name="Miranda Reynard" userId="S::miranda.reynard@bramhopeprimaryschool.co.uk::9378bc59-cd65-4499-b3ce-a67b870d38d6" providerId="AD" clId="Web-{BF097703-E759-4B19-ACE6-AD1B34C4AD0C}" dt="2021-01-10T16:20:52.659" v="166" actId="1076"/>
        <pc:sldMkLst>
          <pc:docMk/>
          <pc:sldMk cId="4034834298" sldId="258"/>
        </pc:sldMkLst>
        <pc:spChg chg="mod">
          <ac:chgData name="Miranda Reynard" userId="S::miranda.reynard@bramhopeprimaryschool.co.uk::9378bc59-cd65-4499-b3ce-a67b870d38d6" providerId="AD" clId="Web-{BF097703-E759-4B19-ACE6-AD1B34C4AD0C}" dt="2021-01-10T16:20:15.814" v="153" actId="20577"/>
          <ac:spMkLst>
            <pc:docMk/>
            <pc:sldMk cId="4034834298" sldId="258"/>
            <ac:spMk id="2" creationId="{1C5CE732-4696-4193-A411-76CF15E7AF6E}"/>
          </ac:spMkLst>
        </pc:spChg>
        <pc:spChg chg="mod">
          <ac:chgData name="Miranda Reynard" userId="S::miranda.reynard@bramhopeprimaryschool.co.uk::9378bc59-cd65-4499-b3ce-a67b870d38d6" providerId="AD" clId="Web-{BF097703-E759-4B19-ACE6-AD1B34C4AD0C}" dt="2021-01-10T16:20:33.502" v="161" actId="1076"/>
          <ac:spMkLst>
            <pc:docMk/>
            <pc:sldMk cId="4034834298" sldId="258"/>
            <ac:spMk id="3" creationId="{6A29FC36-E2F3-47A4-83BE-1232EA75778E}"/>
          </ac:spMkLst>
        </pc:spChg>
        <pc:spChg chg="del">
          <ac:chgData name="Miranda Reynard" userId="S::miranda.reynard@bramhopeprimaryschool.co.uk::9378bc59-cd65-4499-b3ce-a67b870d38d6" providerId="AD" clId="Web-{BF097703-E759-4B19-ACE6-AD1B34C4AD0C}" dt="2021-01-10T16:12:42.287" v="28"/>
          <ac:spMkLst>
            <pc:docMk/>
            <pc:sldMk cId="4034834298" sldId="258"/>
            <ac:spMk id="4" creationId="{A09BCCAE-CF0B-4109-9E06-4B943DA1D554}"/>
          </ac:spMkLst>
        </pc:spChg>
        <pc:spChg chg="mod">
          <ac:chgData name="Miranda Reynard" userId="S::miranda.reynard@bramhopeprimaryschool.co.uk::9378bc59-cd65-4499-b3ce-a67b870d38d6" providerId="AD" clId="Web-{BF097703-E759-4B19-ACE6-AD1B34C4AD0C}" dt="2021-01-10T16:20:52.659" v="166" actId="1076"/>
          <ac:spMkLst>
            <pc:docMk/>
            <pc:sldMk cId="4034834298" sldId="258"/>
            <ac:spMk id="5" creationId="{D404D873-2AEE-404E-B6C8-DD2D194D09C8}"/>
          </ac:spMkLst>
        </pc:spChg>
        <pc:spChg chg="del">
          <ac:chgData name="Miranda Reynard" userId="S::miranda.reynard@bramhopeprimaryschool.co.uk::9378bc59-cd65-4499-b3ce-a67b870d38d6" providerId="AD" clId="Web-{BF097703-E759-4B19-ACE6-AD1B34C4AD0C}" dt="2021-01-10T16:12:52.006" v="29"/>
          <ac:spMkLst>
            <pc:docMk/>
            <pc:sldMk cId="4034834298" sldId="258"/>
            <ac:spMk id="6" creationId="{8BAE244C-423F-4F7B-B8AD-0B6C07999C90}"/>
          </ac:spMkLst>
        </pc:spChg>
        <pc:picChg chg="add mod ord">
          <ac:chgData name="Miranda Reynard" userId="S::miranda.reynard@bramhopeprimaryschool.co.uk::9378bc59-cd65-4499-b3ce-a67b870d38d6" providerId="AD" clId="Web-{BF097703-E759-4B19-ACE6-AD1B34C4AD0C}" dt="2021-01-10T16:12:42.287" v="28"/>
          <ac:picMkLst>
            <pc:docMk/>
            <pc:sldMk cId="4034834298" sldId="258"/>
            <ac:picMk id="7" creationId="{F73BEEE9-307C-4C7D-9D94-3C072751ACD4}"/>
          </ac:picMkLst>
        </pc:picChg>
        <pc:picChg chg="add mod ord">
          <ac:chgData name="Miranda Reynard" userId="S::miranda.reynard@bramhopeprimaryschool.co.uk::9378bc59-cd65-4499-b3ce-a67b870d38d6" providerId="AD" clId="Web-{BF097703-E759-4B19-ACE6-AD1B34C4AD0C}" dt="2021-01-10T16:12:52.006" v="29"/>
          <ac:picMkLst>
            <pc:docMk/>
            <pc:sldMk cId="4034834298" sldId="258"/>
            <ac:picMk id="8" creationId="{4A1F4DE0-02FB-43A6-ABCD-18D270FC7C5C}"/>
          </ac:picMkLst>
        </pc:picChg>
      </pc:sldChg>
      <pc:sldChg chg="addSp delSp modSp new">
        <pc:chgData name="Miranda Reynard" userId="S::miranda.reynard@bramhopeprimaryschool.co.uk::9378bc59-cd65-4499-b3ce-a67b870d38d6" providerId="AD" clId="Web-{BF097703-E759-4B19-ACE6-AD1B34C4AD0C}" dt="2021-01-10T16:21:28.269" v="179" actId="20577"/>
        <pc:sldMkLst>
          <pc:docMk/>
          <pc:sldMk cId="835635584" sldId="259"/>
        </pc:sldMkLst>
        <pc:spChg chg="mod">
          <ac:chgData name="Miranda Reynard" userId="S::miranda.reynard@bramhopeprimaryschool.co.uk::9378bc59-cd65-4499-b3ce-a67b870d38d6" providerId="AD" clId="Web-{BF097703-E759-4B19-ACE6-AD1B34C4AD0C}" dt="2021-01-10T16:21:09.393" v="169" actId="20577"/>
          <ac:spMkLst>
            <pc:docMk/>
            <pc:sldMk cId="835635584" sldId="259"/>
            <ac:spMk id="2" creationId="{C260FCF9-A633-48D3-98AD-2C52053D99B4}"/>
          </ac:spMkLst>
        </pc:spChg>
        <pc:spChg chg="mod">
          <ac:chgData name="Miranda Reynard" userId="S::miranda.reynard@bramhopeprimaryschool.co.uk::9378bc59-cd65-4499-b3ce-a67b870d38d6" providerId="AD" clId="Web-{BF097703-E759-4B19-ACE6-AD1B34C4AD0C}" dt="2021-01-10T16:21:19.097" v="174" actId="20577"/>
          <ac:spMkLst>
            <pc:docMk/>
            <pc:sldMk cId="835635584" sldId="259"/>
            <ac:spMk id="3" creationId="{19EF30B6-8A65-450E-A5D9-D4FAA24E2242}"/>
          </ac:spMkLst>
        </pc:spChg>
        <pc:spChg chg="del">
          <ac:chgData name="Miranda Reynard" userId="S::miranda.reynard@bramhopeprimaryschool.co.uk::9378bc59-cd65-4499-b3ce-a67b870d38d6" providerId="AD" clId="Web-{BF097703-E759-4B19-ACE6-AD1B34C4AD0C}" dt="2021-01-10T16:13:34.289" v="39"/>
          <ac:spMkLst>
            <pc:docMk/>
            <pc:sldMk cId="835635584" sldId="259"/>
            <ac:spMk id="4" creationId="{45FA6E9E-6188-4BC0-95ED-60FE1A8303E7}"/>
          </ac:spMkLst>
        </pc:spChg>
        <pc:spChg chg="mod">
          <ac:chgData name="Miranda Reynard" userId="S::miranda.reynard@bramhopeprimaryschool.co.uk::9378bc59-cd65-4499-b3ce-a67b870d38d6" providerId="AD" clId="Web-{BF097703-E759-4B19-ACE6-AD1B34C4AD0C}" dt="2021-01-10T16:21:28.269" v="179" actId="20577"/>
          <ac:spMkLst>
            <pc:docMk/>
            <pc:sldMk cId="835635584" sldId="259"/>
            <ac:spMk id="5" creationId="{45425847-3B50-4D16-9CC1-5750D6FA542A}"/>
          </ac:spMkLst>
        </pc:spChg>
        <pc:spChg chg="del">
          <ac:chgData name="Miranda Reynard" userId="S::miranda.reynard@bramhopeprimaryschool.co.uk::9378bc59-cd65-4499-b3ce-a67b870d38d6" providerId="AD" clId="Web-{BF097703-E759-4B19-ACE6-AD1B34C4AD0C}" dt="2021-01-10T16:13:43.336" v="40"/>
          <ac:spMkLst>
            <pc:docMk/>
            <pc:sldMk cId="835635584" sldId="259"/>
            <ac:spMk id="6" creationId="{DAC1CFC2-B098-479B-92BF-BF70E120B4E4}"/>
          </ac:spMkLst>
        </pc:spChg>
        <pc:picChg chg="add mod ord">
          <ac:chgData name="Miranda Reynard" userId="S::miranda.reynard@bramhopeprimaryschool.co.uk::9378bc59-cd65-4499-b3ce-a67b870d38d6" providerId="AD" clId="Web-{BF097703-E759-4B19-ACE6-AD1B34C4AD0C}" dt="2021-01-10T16:13:34.289" v="39"/>
          <ac:picMkLst>
            <pc:docMk/>
            <pc:sldMk cId="835635584" sldId="259"/>
            <ac:picMk id="7" creationId="{56C4C1BD-862E-4B55-AA67-F186A240EB05}"/>
          </ac:picMkLst>
        </pc:picChg>
        <pc:picChg chg="add mod ord">
          <ac:chgData name="Miranda Reynard" userId="S::miranda.reynard@bramhopeprimaryschool.co.uk::9378bc59-cd65-4499-b3ce-a67b870d38d6" providerId="AD" clId="Web-{BF097703-E759-4B19-ACE6-AD1B34C4AD0C}" dt="2021-01-10T16:13:43.336" v="40"/>
          <ac:picMkLst>
            <pc:docMk/>
            <pc:sldMk cId="835635584" sldId="259"/>
            <ac:picMk id="8" creationId="{A3F96D28-EA30-4407-AB68-AF77DD2D461A}"/>
          </ac:picMkLst>
        </pc:picChg>
      </pc:sldChg>
      <pc:sldChg chg="addSp delSp modSp new">
        <pc:chgData name="Miranda Reynard" userId="S::miranda.reynard@bramhopeprimaryschool.co.uk::9378bc59-cd65-4499-b3ce-a67b870d38d6" providerId="AD" clId="Web-{BF097703-E759-4B19-ACE6-AD1B34C4AD0C}" dt="2021-01-10T16:21:54.207" v="194" actId="20577"/>
        <pc:sldMkLst>
          <pc:docMk/>
          <pc:sldMk cId="1314920422" sldId="260"/>
        </pc:sldMkLst>
        <pc:spChg chg="mod">
          <ac:chgData name="Miranda Reynard" userId="S::miranda.reynard@bramhopeprimaryschool.co.uk::9378bc59-cd65-4499-b3ce-a67b870d38d6" providerId="AD" clId="Web-{BF097703-E759-4B19-ACE6-AD1B34C4AD0C}" dt="2021-01-10T16:21:38.035" v="184" actId="20577"/>
          <ac:spMkLst>
            <pc:docMk/>
            <pc:sldMk cId="1314920422" sldId="260"/>
            <ac:spMk id="2" creationId="{A61E3CF5-0B85-4E3A-B188-B03398308995}"/>
          </ac:spMkLst>
        </pc:spChg>
        <pc:spChg chg="mod">
          <ac:chgData name="Miranda Reynard" userId="S::miranda.reynard@bramhopeprimaryschool.co.uk::9378bc59-cd65-4499-b3ce-a67b870d38d6" providerId="AD" clId="Web-{BF097703-E759-4B19-ACE6-AD1B34C4AD0C}" dt="2021-01-10T16:21:45.504" v="189" actId="20577"/>
          <ac:spMkLst>
            <pc:docMk/>
            <pc:sldMk cId="1314920422" sldId="260"/>
            <ac:spMk id="3" creationId="{FE76A5A8-5DCB-43F1-9481-C337C2C68280}"/>
          </ac:spMkLst>
        </pc:spChg>
        <pc:spChg chg="del">
          <ac:chgData name="Miranda Reynard" userId="S::miranda.reynard@bramhopeprimaryschool.co.uk::9378bc59-cd65-4499-b3ce-a67b870d38d6" providerId="AD" clId="Web-{BF097703-E759-4B19-ACE6-AD1B34C4AD0C}" dt="2021-01-10T16:14:28.665" v="50"/>
          <ac:spMkLst>
            <pc:docMk/>
            <pc:sldMk cId="1314920422" sldId="260"/>
            <ac:spMk id="4" creationId="{92A7D6E3-60FB-41AA-961F-8457346878A8}"/>
          </ac:spMkLst>
        </pc:spChg>
        <pc:spChg chg="mod">
          <ac:chgData name="Miranda Reynard" userId="S::miranda.reynard@bramhopeprimaryschool.co.uk::9378bc59-cd65-4499-b3ce-a67b870d38d6" providerId="AD" clId="Web-{BF097703-E759-4B19-ACE6-AD1B34C4AD0C}" dt="2021-01-10T16:21:54.207" v="194" actId="20577"/>
          <ac:spMkLst>
            <pc:docMk/>
            <pc:sldMk cId="1314920422" sldId="260"/>
            <ac:spMk id="5" creationId="{D58D96F9-783A-45C2-84E0-88E365A3D292}"/>
          </ac:spMkLst>
        </pc:spChg>
        <pc:spChg chg="del">
          <ac:chgData name="Miranda Reynard" userId="S::miranda.reynard@bramhopeprimaryschool.co.uk::9378bc59-cd65-4499-b3ce-a67b870d38d6" providerId="AD" clId="Web-{BF097703-E759-4B19-ACE6-AD1B34C4AD0C}" dt="2021-01-10T16:14:36.837" v="51"/>
          <ac:spMkLst>
            <pc:docMk/>
            <pc:sldMk cId="1314920422" sldId="260"/>
            <ac:spMk id="6" creationId="{A4C1A345-B108-4F55-ADB2-208B3EAA183F}"/>
          </ac:spMkLst>
        </pc:spChg>
        <pc:picChg chg="add mod ord">
          <ac:chgData name="Miranda Reynard" userId="S::miranda.reynard@bramhopeprimaryschool.co.uk::9378bc59-cd65-4499-b3ce-a67b870d38d6" providerId="AD" clId="Web-{BF097703-E759-4B19-ACE6-AD1B34C4AD0C}" dt="2021-01-10T16:14:28.665" v="50"/>
          <ac:picMkLst>
            <pc:docMk/>
            <pc:sldMk cId="1314920422" sldId="260"/>
            <ac:picMk id="7" creationId="{30439ACF-76D5-4416-A9B7-C69AC7659B25}"/>
          </ac:picMkLst>
        </pc:picChg>
        <pc:picChg chg="add mod ord">
          <ac:chgData name="Miranda Reynard" userId="S::miranda.reynard@bramhopeprimaryschool.co.uk::9378bc59-cd65-4499-b3ce-a67b870d38d6" providerId="AD" clId="Web-{BF097703-E759-4B19-ACE6-AD1B34C4AD0C}" dt="2021-01-10T16:14:36.837" v="51"/>
          <ac:picMkLst>
            <pc:docMk/>
            <pc:sldMk cId="1314920422" sldId="260"/>
            <ac:picMk id="8" creationId="{CA75E2FC-5757-44BE-A8C3-551F30F698F1}"/>
          </ac:picMkLst>
        </pc:picChg>
      </pc:sldChg>
      <pc:sldChg chg="addSp delSp modSp new">
        <pc:chgData name="Miranda Reynard" userId="S::miranda.reynard@bramhopeprimaryschool.co.uk::9378bc59-cd65-4499-b3ce-a67b870d38d6" providerId="AD" clId="Web-{BF097703-E759-4B19-ACE6-AD1B34C4AD0C}" dt="2021-01-10T16:22:31.114" v="209" actId="20577"/>
        <pc:sldMkLst>
          <pc:docMk/>
          <pc:sldMk cId="2075954112" sldId="261"/>
        </pc:sldMkLst>
        <pc:spChg chg="mod">
          <ac:chgData name="Miranda Reynard" userId="S::miranda.reynard@bramhopeprimaryschool.co.uk::9378bc59-cd65-4499-b3ce-a67b870d38d6" providerId="AD" clId="Web-{BF097703-E759-4B19-ACE6-AD1B34C4AD0C}" dt="2021-01-10T16:22:14.254" v="199" actId="20577"/>
          <ac:spMkLst>
            <pc:docMk/>
            <pc:sldMk cId="2075954112" sldId="261"/>
            <ac:spMk id="2" creationId="{4FD19C67-334D-4D8E-924A-E2E5FE49A906}"/>
          </ac:spMkLst>
        </pc:spChg>
        <pc:spChg chg="mod">
          <ac:chgData name="Miranda Reynard" userId="S::miranda.reynard@bramhopeprimaryschool.co.uk::9378bc59-cd65-4499-b3ce-a67b870d38d6" providerId="AD" clId="Web-{BF097703-E759-4B19-ACE6-AD1B34C4AD0C}" dt="2021-01-10T16:22:22.442" v="204" actId="20577"/>
          <ac:spMkLst>
            <pc:docMk/>
            <pc:sldMk cId="2075954112" sldId="261"/>
            <ac:spMk id="3" creationId="{0735E2B6-F28B-4593-9D58-2380FF96012D}"/>
          </ac:spMkLst>
        </pc:spChg>
        <pc:spChg chg="del">
          <ac:chgData name="Miranda Reynard" userId="S::miranda.reynard@bramhopeprimaryschool.co.uk::9378bc59-cd65-4499-b3ce-a67b870d38d6" providerId="AD" clId="Web-{BF097703-E759-4B19-ACE6-AD1B34C4AD0C}" dt="2021-01-10T16:15:23.104" v="61"/>
          <ac:spMkLst>
            <pc:docMk/>
            <pc:sldMk cId="2075954112" sldId="261"/>
            <ac:spMk id="4" creationId="{6B8ED005-A594-4E05-9A6D-DE66F7B1A320}"/>
          </ac:spMkLst>
        </pc:spChg>
        <pc:spChg chg="mod">
          <ac:chgData name="Miranda Reynard" userId="S::miranda.reynard@bramhopeprimaryschool.co.uk::9378bc59-cd65-4499-b3ce-a67b870d38d6" providerId="AD" clId="Web-{BF097703-E759-4B19-ACE6-AD1B34C4AD0C}" dt="2021-01-10T16:22:31.114" v="209" actId="20577"/>
          <ac:spMkLst>
            <pc:docMk/>
            <pc:sldMk cId="2075954112" sldId="261"/>
            <ac:spMk id="5" creationId="{24F1D91D-74BB-4A45-993D-C8609F996F34}"/>
          </ac:spMkLst>
        </pc:spChg>
        <pc:spChg chg="del">
          <ac:chgData name="Miranda Reynard" userId="S::miranda.reynard@bramhopeprimaryschool.co.uk::9378bc59-cd65-4499-b3ce-a67b870d38d6" providerId="AD" clId="Web-{BF097703-E759-4B19-ACE6-AD1B34C4AD0C}" dt="2021-01-10T16:15:30.588" v="62"/>
          <ac:spMkLst>
            <pc:docMk/>
            <pc:sldMk cId="2075954112" sldId="261"/>
            <ac:spMk id="6" creationId="{1DA53085-DB75-4C56-9A58-688328EFF2E7}"/>
          </ac:spMkLst>
        </pc:spChg>
        <pc:picChg chg="add mod ord">
          <ac:chgData name="Miranda Reynard" userId="S::miranda.reynard@bramhopeprimaryschool.co.uk::9378bc59-cd65-4499-b3ce-a67b870d38d6" providerId="AD" clId="Web-{BF097703-E759-4B19-ACE6-AD1B34C4AD0C}" dt="2021-01-10T16:15:23.104" v="61"/>
          <ac:picMkLst>
            <pc:docMk/>
            <pc:sldMk cId="2075954112" sldId="261"/>
            <ac:picMk id="7" creationId="{6227D46A-5C48-4508-A828-1EF3DAE4CF3E}"/>
          </ac:picMkLst>
        </pc:picChg>
        <pc:picChg chg="add mod ord">
          <ac:chgData name="Miranda Reynard" userId="S::miranda.reynard@bramhopeprimaryschool.co.uk::9378bc59-cd65-4499-b3ce-a67b870d38d6" providerId="AD" clId="Web-{BF097703-E759-4B19-ACE6-AD1B34C4AD0C}" dt="2021-01-10T16:15:30.588" v="62"/>
          <ac:picMkLst>
            <pc:docMk/>
            <pc:sldMk cId="2075954112" sldId="261"/>
            <ac:picMk id="8" creationId="{74A00943-9537-4C0E-ADEC-4A93386518E1}"/>
          </ac:picMkLst>
        </pc:picChg>
      </pc:sldChg>
      <pc:sldChg chg="addSp delSp modSp new">
        <pc:chgData name="Miranda Reynard" userId="S::miranda.reynard@bramhopeprimaryschool.co.uk::9378bc59-cd65-4499-b3ce-a67b870d38d6" providerId="AD" clId="Web-{BF097703-E759-4B19-ACE6-AD1B34C4AD0C}" dt="2021-01-10T16:22:59.287" v="224" actId="20577"/>
        <pc:sldMkLst>
          <pc:docMk/>
          <pc:sldMk cId="1676500129" sldId="262"/>
        </pc:sldMkLst>
        <pc:spChg chg="mod">
          <ac:chgData name="Miranda Reynard" userId="S::miranda.reynard@bramhopeprimaryschool.co.uk::9378bc59-cd65-4499-b3ce-a67b870d38d6" providerId="AD" clId="Web-{BF097703-E759-4B19-ACE6-AD1B34C4AD0C}" dt="2021-01-10T16:22:43.411" v="214" actId="20577"/>
          <ac:spMkLst>
            <pc:docMk/>
            <pc:sldMk cId="1676500129" sldId="262"/>
            <ac:spMk id="2" creationId="{01C6CA5A-0477-44C7-ABDF-3E4578675342}"/>
          </ac:spMkLst>
        </pc:spChg>
        <pc:spChg chg="mod">
          <ac:chgData name="Miranda Reynard" userId="S::miranda.reynard@bramhopeprimaryschool.co.uk::9378bc59-cd65-4499-b3ce-a67b870d38d6" providerId="AD" clId="Web-{BF097703-E759-4B19-ACE6-AD1B34C4AD0C}" dt="2021-01-10T16:22:52.021" v="219" actId="20577"/>
          <ac:spMkLst>
            <pc:docMk/>
            <pc:sldMk cId="1676500129" sldId="262"/>
            <ac:spMk id="3" creationId="{3A538086-AD6A-4708-8308-74EF1F5A54DD}"/>
          </ac:spMkLst>
        </pc:spChg>
        <pc:spChg chg="del">
          <ac:chgData name="Miranda Reynard" userId="S::miranda.reynard@bramhopeprimaryschool.co.uk::9378bc59-cd65-4499-b3ce-a67b870d38d6" providerId="AD" clId="Web-{BF097703-E759-4B19-ACE6-AD1B34C4AD0C}" dt="2021-01-10T16:16:08.230" v="72"/>
          <ac:spMkLst>
            <pc:docMk/>
            <pc:sldMk cId="1676500129" sldId="262"/>
            <ac:spMk id="4" creationId="{E29B9F6D-6F6C-444A-93F5-A1C80D0CF996}"/>
          </ac:spMkLst>
        </pc:spChg>
        <pc:spChg chg="mod">
          <ac:chgData name="Miranda Reynard" userId="S::miranda.reynard@bramhopeprimaryschool.co.uk::9378bc59-cd65-4499-b3ce-a67b870d38d6" providerId="AD" clId="Web-{BF097703-E759-4B19-ACE6-AD1B34C4AD0C}" dt="2021-01-10T16:22:59.287" v="224" actId="20577"/>
          <ac:spMkLst>
            <pc:docMk/>
            <pc:sldMk cId="1676500129" sldId="262"/>
            <ac:spMk id="5" creationId="{68B52C82-33D2-4D52-BCD5-D12F1ADFF3E4}"/>
          </ac:spMkLst>
        </pc:spChg>
        <pc:spChg chg="del">
          <ac:chgData name="Miranda Reynard" userId="S::miranda.reynard@bramhopeprimaryschool.co.uk::9378bc59-cd65-4499-b3ce-a67b870d38d6" providerId="AD" clId="Web-{BF097703-E759-4B19-ACE6-AD1B34C4AD0C}" dt="2021-01-10T16:16:16.230" v="73"/>
          <ac:spMkLst>
            <pc:docMk/>
            <pc:sldMk cId="1676500129" sldId="262"/>
            <ac:spMk id="6" creationId="{70F737BD-C35E-4593-BBE1-28AD65D6E5F7}"/>
          </ac:spMkLst>
        </pc:spChg>
        <pc:picChg chg="add mod ord">
          <ac:chgData name="Miranda Reynard" userId="S::miranda.reynard@bramhopeprimaryschool.co.uk::9378bc59-cd65-4499-b3ce-a67b870d38d6" providerId="AD" clId="Web-{BF097703-E759-4B19-ACE6-AD1B34C4AD0C}" dt="2021-01-10T16:16:08.230" v="72"/>
          <ac:picMkLst>
            <pc:docMk/>
            <pc:sldMk cId="1676500129" sldId="262"/>
            <ac:picMk id="7" creationId="{ACB56CC0-BD04-4BD1-A4EA-FF23C0B320C0}"/>
          </ac:picMkLst>
        </pc:picChg>
        <pc:picChg chg="add mod ord">
          <ac:chgData name="Miranda Reynard" userId="S::miranda.reynard@bramhopeprimaryschool.co.uk::9378bc59-cd65-4499-b3ce-a67b870d38d6" providerId="AD" clId="Web-{BF097703-E759-4B19-ACE6-AD1B34C4AD0C}" dt="2021-01-10T16:16:16.230" v="73"/>
          <ac:picMkLst>
            <pc:docMk/>
            <pc:sldMk cId="1676500129" sldId="262"/>
            <ac:picMk id="8" creationId="{396CBEEA-6294-4DD8-B514-68D53AF80FA8}"/>
          </ac:picMkLst>
        </pc:picChg>
      </pc:sldChg>
      <pc:sldChg chg="addSp delSp modSp new">
        <pc:chgData name="Miranda Reynard" userId="S::miranda.reynard@bramhopeprimaryschool.co.uk::9378bc59-cd65-4499-b3ce-a67b870d38d6" providerId="AD" clId="Web-{BF097703-E759-4B19-ACE6-AD1B34C4AD0C}" dt="2021-01-10T16:23:26.475" v="241" actId="20577"/>
        <pc:sldMkLst>
          <pc:docMk/>
          <pc:sldMk cId="1090142188" sldId="263"/>
        </pc:sldMkLst>
        <pc:spChg chg="mod">
          <ac:chgData name="Miranda Reynard" userId="S::miranda.reynard@bramhopeprimaryschool.co.uk::9378bc59-cd65-4499-b3ce-a67b870d38d6" providerId="AD" clId="Web-{BF097703-E759-4B19-ACE6-AD1B34C4AD0C}" dt="2021-01-10T16:23:10.646" v="231" actId="20577"/>
          <ac:spMkLst>
            <pc:docMk/>
            <pc:sldMk cId="1090142188" sldId="263"/>
            <ac:spMk id="2" creationId="{BB7F1F17-C1EB-4C08-BD63-83B27F4574E5}"/>
          </ac:spMkLst>
        </pc:spChg>
        <pc:spChg chg="mod">
          <ac:chgData name="Miranda Reynard" userId="S::miranda.reynard@bramhopeprimaryschool.co.uk::9378bc59-cd65-4499-b3ce-a67b870d38d6" providerId="AD" clId="Web-{BF097703-E759-4B19-ACE6-AD1B34C4AD0C}" dt="2021-01-10T16:23:18.475" v="236" actId="20577"/>
          <ac:spMkLst>
            <pc:docMk/>
            <pc:sldMk cId="1090142188" sldId="263"/>
            <ac:spMk id="3" creationId="{E7313D0C-4BBC-44B3-B568-BED985FB8EAD}"/>
          </ac:spMkLst>
        </pc:spChg>
        <pc:spChg chg="del">
          <ac:chgData name="Miranda Reynard" userId="S::miranda.reynard@bramhopeprimaryschool.co.uk::9378bc59-cd65-4499-b3ce-a67b870d38d6" providerId="AD" clId="Web-{BF097703-E759-4B19-ACE6-AD1B34C4AD0C}" dt="2021-01-10T16:17:01.591" v="83"/>
          <ac:spMkLst>
            <pc:docMk/>
            <pc:sldMk cId="1090142188" sldId="263"/>
            <ac:spMk id="4" creationId="{AC3D920B-A187-466D-A1CA-4A24B3EEFFEB}"/>
          </ac:spMkLst>
        </pc:spChg>
        <pc:spChg chg="mod">
          <ac:chgData name="Miranda Reynard" userId="S::miranda.reynard@bramhopeprimaryschool.co.uk::9378bc59-cd65-4499-b3ce-a67b870d38d6" providerId="AD" clId="Web-{BF097703-E759-4B19-ACE6-AD1B34C4AD0C}" dt="2021-01-10T16:23:26.475" v="241" actId="20577"/>
          <ac:spMkLst>
            <pc:docMk/>
            <pc:sldMk cId="1090142188" sldId="263"/>
            <ac:spMk id="5" creationId="{D143D946-874B-4527-BE78-A8DA30EEDC85}"/>
          </ac:spMkLst>
        </pc:spChg>
        <pc:spChg chg="del">
          <ac:chgData name="Miranda Reynard" userId="S::miranda.reynard@bramhopeprimaryschool.co.uk::9378bc59-cd65-4499-b3ce-a67b870d38d6" providerId="AD" clId="Web-{BF097703-E759-4B19-ACE6-AD1B34C4AD0C}" dt="2021-01-10T16:17:13.138" v="84"/>
          <ac:spMkLst>
            <pc:docMk/>
            <pc:sldMk cId="1090142188" sldId="263"/>
            <ac:spMk id="6" creationId="{82256D57-356C-4E9A-921C-B7AE00C8BED6}"/>
          </ac:spMkLst>
        </pc:spChg>
        <pc:picChg chg="add mod ord">
          <ac:chgData name="Miranda Reynard" userId="S::miranda.reynard@bramhopeprimaryschool.co.uk::9378bc59-cd65-4499-b3ce-a67b870d38d6" providerId="AD" clId="Web-{BF097703-E759-4B19-ACE6-AD1B34C4AD0C}" dt="2021-01-10T16:17:01.591" v="83"/>
          <ac:picMkLst>
            <pc:docMk/>
            <pc:sldMk cId="1090142188" sldId="263"/>
            <ac:picMk id="7" creationId="{64D016C1-2845-4B5F-8BA6-C35ABF303D00}"/>
          </ac:picMkLst>
        </pc:picChg>
        <pc:picChg chg="add mod ord">
          <ac:chgData name="Miranda Reynard" userId="S::miranda.reynard@bramhopeprimaryschool.co.uk::9378bc59-cd65-4499-b3ce-a67b870d38d6" providerId="AD" clId="Web-{BF097703-E759-4B19-ACE6-AD1B34C4AD0C}" dt="2021-01-10T16:17:13.138" v="84"/>
          <ac:picMkLst>
            <pc:docMk/>
            <pc:sldMk cId="1090142188" sldId="263"/>
            <ac:picMk id="8" creationId="{C73BA5DF-1D65-455D-8D93-B58C5BA7F6A0}"/>
          </ac:picMkLst>
        </pc:picChg>
      </pc:sldChg>
      <pc:sldChg chg="modSp new">
        <pc:chgData name="Miranda Reynard" userId="S::miranda.reynard@bramhopeprimaryschool.co.uk::9378bc59-cd65-4499-b3ce-a67b870d38d6" providerId="AD" clId="Web-{BF097703-E759-4B19-ACE6-AD1B34C4AD0C}" dt="2021-01-10T16:47:15.966" v="765" actId="20577"/>
        <pc:sldMkLst>
          <pc:docMk/>
          <pc:sldMk cId="3790174532" sldId="264"/>
        </pc:sldMkLst>
        <pc:spChg chg="mod">
          <ac:chgData name="Miranda Reynard" userId="S::miranda.reynard@bramhopeprimaryschool.co.uk::9378bc59-cd65-4499-b3ce-a67b870d38d6" providerId="AD" clId="Web-{BF097703-E759-4B19-ACE6-AD1B34C4AD0C}" dt="2021-01-10T16:24:13.585" v="251" actId="20577"/>
          <ac:spMkLst>
            <pc:docMk/>
            <pc:sldMk cId="3790174532" sldId="264"/>
            <ac:spMk id="2" creationId="{640CA29F-BBF3-48DD-9A10-0AD4C9521967}"/>
          </ac:spMkLst>
        </pc:spChg>
        <pc:spChg chg="mod">
          <ac:chgData name="Miranda Reynard" userId="S::miranda.reynard@bramhopeprimaryschool.co.uk::9378bc59-cd65-4499-b3ce-a67b870d38d6" providerId="AD" clId="Web-{BF097703-E759-4B19-ACE6-AD1B34C4AD0C}" dt="2021-01-10T16:47:15.966" v="765" actId="20577"/>
          <ac:spMkLst>
            <pc:docMk/>
            <pc:sldMk cId="3790174532" sldId="264"/>
            <ac:spMk id="3" creationId="{E651DC01-A558-4970-8096-B93B729A53E6}"/>
          </ac:spMkLst>
        </pc:spChg>
      </pc:sldChg>
    </pc:docChg>
  </pc:docChgLst>
  <pc:docChgLst>
    <pc:chgData name="Miranda Reynard" userId="9378bc59-cd65-4499-b3ce-a67b870d38d6" providerId="ADAL" clId="{81EA5CF3-C567-2846-B87F-656766B461C1}"/>
    <pc:docChg chg="addSld modSld">
      <pc:chgData name="Miranda Reynard" userId="9378bc59-cd65-4499-b3ce-a67b870d38d6" providerId="ADAL" clId="{81EA5CF3-C567-2846-B87F-656766B461C1}" dt="2021-01-28T07:02:49.131" v="14" actId="20577"/>
      <pc:docMkLst>
        <pc:docMk/>
      </pc:docMkLst>
      <pc:sldChg chg="modSp">
        <pc:chgData name="Miranda Reynard" userId="9378bc59-cd65-4499-b3ce-a67b870d38d6" providerId="ADAL" clId="{81EA5CF3-C567-2846-B87F-656766B461C1}" dt="2021-01-28T07:01:56.708" v="1" actId="1076"/>
        <pc:sldMkLst>
          <pc:docMk/>
          <pc:sldMk cId="109857222" sldId="256"/>
        </pc:sldMkLst>
        <pc:spChg chg="mod">
          <ac:chgData name="Miranda Reynard" userId="9378bc59-cd65-4499-b3ce-a67b870d38d6" providerId="ADAL" clId="{81EA5CF3-C567-2846-B87F-656766B461C1}" dt="2021-01-28T07:01:56.708" v="1" actId="1076"/>
          <ac:spMkLst>
            <pc:docMk/>
            <pc:sldMk cId="109857222" sldId="256"/>
            <ac:spMk id="3" creationId="{00000000-0000-0000-0000-000000000000}"/>
          </ac:spMkLst>
        </pc:spChg>
      </pc:sldChg>
      <pc:sldChg chg="modSp">
        <pc:chgData name="Miranda Reynard" userId="9378bc59-cd65-4499-b3ce-a67b870d38d6" providerId="ADAL" clId="{81EA5CF3-C567-2846-B87F-656766B461C1}" dt="2021-01-28T07:02:49.131" v="14" actId="20577"/>
        <pc:sldMkLst>
          <pc:docMk/>
          <pc:sldMk cId="1314920422" sldId="260"/>
        </pc:sldMkLst>
        <pc:spChg chg="mod">
          <ac:chgData name="Miranda Reynard" userId="9378bc59-cd65-4499-b3ce-a67b870d38d6" providerId="ADAL" clId="{81EA5CF3-C567-2846-B87F-656766B461C1}" dt="2021-01-28T07:02:49.131" v="14" actId="20577"/>
          <ac:spMkLst>
            <pc:docMk/>
            <pc:sldMk cId="1314920422" sldId="260"/>
            <ac:spMk id="5" creationId="{D58D96F9-783A-45C2-84E0-88E365A3D292}"/>
          </ac:spMkLst>
        </pc:spChg>
      </pc:sldChg>
      <pc:sldChg chg="new">
        <pc:chgData name="Miranda Reynard" userId="9378bc59-cd65-4499-b3ce-a67b870d38d6" providerId="ADAL" clId="{81EA5CF3-C567-2846-B87F-656766B461C1}" dt="2021-01-28T07:02:07.574" v="2" actId="680"/>
        <pc:sldMkLst>
          <pc:docMk/>
          <pc:sldMk cId="2864824992" sldId="267"/>
        </pc:sldMkLst>
      </pc:sldChg>
    </pc:docChg>
  </pc:docChgLst>
  <pc:docChgLst>
    <pc:chgData name="Miranda Reynard" userId="9378bc59-cd65-4499-b3ce-a67b870d38d6" providerId="ADAL" clId="{FA3C41E2-46FB-AE4C-893B-26D63783B3F8}"/>
    <pc:docChg chg="custSel modSld">
      <pc:chgData name="Miranda Reynard" userId="9378bc59-cd65-4499-b3ce-a67b870d38d6" providerId="ADAL" clId="{FA3C41E2-46FB-AE4C-893B-26D63783B3F8}" dt="2021-01-11T07:17:08.295" v="43" actId="20577"/>
      <pc:docMkLst>
        <pc:docMk/>
      </pc:docMkLst>
      <pc:sldChg chg="modSp">
        <pc:chgData name="Miranda Reynard" userId="9378bc59-cd65-4499-b3ce-a67b870d38d6" providerId="ADAL" clId="{FA3C41E2-46FB-AE4C-893B-26D63783B3F8}" dt="2021-01-11T07:17:08.295" v="43" actId="20577"/>
        <pc:sldMkLst>
          <pc:docMk/>
          <pc:sldMk cId="3790174532" sldId="264"/>
        </pc:sldMkLst>
        <pc:spChg chg="mod">
          <ac:chgData name="Miranda Reynard" userId="9378bc59-cd65-4499-b3ce-a67b870d38d6" providerId="ADAL" clId="{FA3C41E2-46FB-AE4C-893B-26D63783B3F8}" dt="2021-01-11T07:17:08.295" v="43" actId="20577"/>
          <ac:spMkLst>
            <pc:docMk/>
            <pc:sldMk cId="3790174532" sldId="264"/>
            <ac:spMk id="3" creationId="{E651DC01-A558-4970-8096-B93B729A53E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1/31/2021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ejwMNvyp8E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9600" dirty="0">
                <a:latin typeface="Calibri"/>
                <a:cs typeface="Calibri"/>
              </a:rPr>
              <a:t>La </a:t>
            </a:r>
            <a:r>
              <a:rPr lang="en-US" sz="9600" dirty="0" err="1">
                <a:latin typeface="Calibri"/>
                <a:cs typeface="Calibri"/>
              </a:rPr>
              <a:t>ropa</a:t>
            </a:r>
            <a:endParaRPr lang="en-US" sz="9600">
              <a:ea typeface="+mj-lt"/>
              <a:cs typeface="+mj-lt"/>
            </a:endParaRPr>
          </a:p>
          <a:p>
            <a:endParaRPr lang="en-US" dirty="0">
              <a:cs typeface="Calibri Light"/>
            </a:endParaRPr>
          </a:p>
        </p:txBody>
      </p:sp>
      <p:sp>
        <p:nvSpPr>
          <p:cNvPr id="3" name="Subtitle 2"/>
          <p:cNvSpPr>
            <a:spLocks noGrp="1"/>
          </p:cNvSpPr>
          <p:nvPr>
            <p:ph type="subTitle" idx="1"/>
          </p:nvPr>
        </p:nvSpPr>
        <p:spPr>
          <a:xfrm>
            <a:off x="494269" y="4079875"/>
            <a:ext cx="9144000" cy="1655762"/>
          </a:xfrm>
        </p:spPr>
        <p:txBody>
          <a:bodyPr vert="horz" lIns="91440" tIns="45720" rIns="91440" bIns="45720" rtlCol="0" anchor="t">
            <a:normAutofit/>
          </a:bodyPr>
          <a:lstStyle/>
          <a:p>
            <a:r>
              <a:rPr lang="en-US" sz="8000" dirty="0">
                <a:latin typeface="Calibri Light"/>
                <a:cs typeface="Calibri Light"/>
              </a:rPr>
              <a:t>Clothes</a:t>
            </a:r>
            <a:endParaRPr lang="en-US" sz="8000">
              <a:ea typeface="+mn-lt"/>
              <a:cs typeface="+mn-lt"/>
            </a:endParaRPr>
          </a:p>
          <a:p>
            <a:endParaRPr lang="en-US" dirty="0">
              <a:cs typeface="Calibri"/>
            </a:endParaRP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E9DE9-8728-4F6A-B358-7DAAE272AA57}"/>
              </a:ext>
            </a:extLst>
          </p:cNvPr>
          <p:cNvSpPr>
            <a:spLocks noGrp="1"/>
          </p:cNvSpPr>
          <p:nvPr>
            <p:ph type="title"/>
          </p:nvPr>
        </p:nvSpPr>
        <p:spPr/>
        <p:txBody>
          <a:bodyPr/>
          <a:lstStyle/>
          <a:p>
            <a:r>
              <a:rPr lang="en-US" dirty="0">
                <a:cs typeface="Calibri Light"/>
              </a:rPr>
              <a:t>La </a:t>
            </a:r>
            <a:r>
              <a:rPr lang="en-US" dirty="0" err="1">
                <a:cs typeface="Calibri Light"/>
              </a:rPr>
              <a:t>ropa</a:t>
            </a:r>
            <a:endParaRPr lang="en-US" dirty="0" err="1"/>
          </a:p>
        </p:txBody>
      </p:sp>
      <p:sp>
        <p:nvSpPr>
          <p:cNvPr id="3" name="Content Placeholder 2">
            <a:extLst>
              <a:ext uri="{FF2B5EF4-FFF2-40B4-BE49-F238E27FC236}">
                <a16:creationId xmlns:a16="http://schemas.microsoft.com/office/drawing/2014/main" id="{32DCA524-AED6-4A7F-8443-3EFD4A94862C}"/>
              </a:ext>
            </a:extLst>
          </p:cNvPr>
          <p:cNvSpPr>
            <a:spLocks noGrp="1"/>
          </p:cNvSpPr>
          <p:nvPr>
            <p:ph idx="1"/>
          </p:nvPr>
        </p:nvSpPr>
        <p:spPr/>
        <p:txBody>
          <a:bodyPr vert="horz" lIns="91440" tIns="45720" rIns="91440" bIns="45720" rtlCol="0" anchor="t">
            <a:normAutofit/>
          </a:bodyPr>
          <a:lstStyle/>
          <a:p>
            <a:r>
              <a:rPr lang="en-US" dirty="0">
                <a:latin typeface="Calibri Light"/>
                <a:cs typeface="Calibri Light"/>
              </a:rPr>
              <a:t>We are continuing to learn the vocabulary for clothes; la </a:t>
            </a:r>
            <a:r>
              <a:rPr lang="en-US" dirty="0" err="1">
                <a:latin typeface="Calibri Light"/>
                <a:cs typeface="Calibri Light"/>
              </a:rPr>
              <a:t>ropa</a:t>
            </a:r>
            <a:r>
              <a:rPr lang="en-US" dirty="0">
                <a:latin typeface="Calibri Light"/>
                <a:cs typeface="Calibri Light"/>
              </a:rPr>
              <a:t>.</a:t>
            </a:r>
            <a:endParaRPr lang="en-US" dirty="0">
              <a:ea typeface="+mn-lt"/>
              <a:cs typeface="+mn-lt"/>
            </a:endParaRPr>
          </a:p>
          <a:p>
            <a:r>
              <a:rPr lang="en-US" dirty="0">
                <a:latin typeface="Calibri Light"/>
                <a:cs typeface="Calibri Light"/>
              </a:rPr>
              <a:t>Can you remember any of the Spanish words from last time?</a:t>
            </a:r>
            <a:endParaRPr lang="en-US" dirty="0">
              <a:ea typeface="+mn-lt"/>
              <a:cs typeface="+mn-lt"/>
            </a:endParaRPr>
          </a:p>
          <a:p>
            <a:r>
              <a:rPr lang="en-US" dirty="0" err="1">
                <a:latin typeface="Calibri Light"/>
                <a:cs typeface="Calibri Light"/>
              </a:rPr>
              <a:t>Eg</a:t>
            </a:r>
            <a:r>
              <a:rPr lang="en-US" dirty="0">
                <a:latin typeface="Calibri Light"/>
                <a:cs typeface="Calibri Light"/>
              </a:rPr>
              <a:t> skirt, dress, sweatshirt, jumper, shirt, T-shirt, trousers, socks, scarf, woolly hat, shoes, boots, gloves, coat? </a:t>
            </a:r>
            <a:endParaRPr lang="en-US" dirty="0">
              <a:ea typeface="+mn-lt"/>
              <a:cs typeface="+mn-lt"/>
            </a:endParaRPr>
          </a:p>
          <a:p>
            <a:r>
              <a:rPr lang="en-US" dirty="0">
                <a:cs typeface="Calibri"/>
                <a:hlinkClick r:id="rId2"/>
              </a:rPr>
              <a:t>https://www.youtube.com/watch?v=ejwMNvyp8EI</a:t>
            </a:r>
            <a:endParaRPr lang="en-US">
              <a:ea typeface="+mn-lt"/>
              <a:cs typeface="+mn-lt"/>
            </a:endParaRPr>
          </a:p>
          <a:p>
            <a:r>
              <a:rPr lang="en-US" dirty="0">
                <a:latin typeface="Calibri Light"/>
                <a:cs typeface="Calibri Light"/>
              </a:rPr>
              <a:t>Have another look through the slides and try to say the Spanish words as you go. Remember, words in Spanish are pronounced as they are written, there are no tricks (well very few).</a:t>
            </a:r>
            <a:endParaRPr lang="en-US" dirty="0">
              <a:ea typeface="+mn-lt"/>
              <a:cs typeface="+mn-lt"/>
            </a:endParaRPr>
          </a:p>
          <a:p>
            <a:endParaRPr lang="en-US" dirty="0">
              <a:cs typeface="Calibri"/>
            </a:endParaRPr>
          </a:p>
        </p:txBody>
      </p:sp>
    </p:spTree>
    <p:extLst>
      <p:ext uri="{BB962C8B-B14F-4D97-AF65-F5344CB8AC3E}">
        <p14:creationId xmlns:p14="http://schemas.microsoft.com/office/powerpoint/2010/main" val="1704814621"/>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CA29F-BBF3-48DD-9A10-0AD4C9521967}"/>
              </a:ext>
            </a:extLst>
          </p:cNvPr>
          <p:cNvSpPr>
            <a:spLocks noGrp="1"/>
          </p:cNvSpPr>
          <p:nvPr>
            <p:ph type="title"/>
          </p:nvPr>
        </p:nvSpPr>
        <p:spPr/>
        <p:txBody>
          <a:bodyPr/>
          <a:lstStyle/>
          <a:p>
            <a:r>
              <a:rPr lang="en-US" dirty="0">
                <a:latin typeface="Calibri"/>
                <a:cs typeface="Calibri Light"/>
              </a:rPr>
              <a:t>La </a:t>
            </a:r>
            <a:r>
              <a:rPr lang="en-US" dirty="0" err="1">
                <a:latin typeface="Calibri"/>
                <a:cs typeface="Calibri Light"/>
              </a:rPr>
              <a:t>ropa</a:t>
            </a:r>
            <a:endParaRPr lang="en-US" dirty="0" err="1">
              <a:latin typeface="Calibri"/>
              <a:cs typeface="Calibri"/>
            </a:endParaRPr>
          </a:p>
        </p:txBody>
      </p:sp>
      <p:sp>
        <p:nvSpPr>
          <p:cNvPr id="3" name="Content Placeholder 2">
            <a:extLst>
              <a:ext uri="{FF2B5EF4-FFF2-40B4-BE49-F238E27FC236}">
                <a16:creationId xmlns:a16="http://schemas.microsoft.com/office/drawing/2014/main" id="{E651DC01-A558-4970-8096-B93B729A53E6}"/>
              </a:ext>
            </a:extLst>
          </p:cNvPr>
          <p:cNvSpPr>
            <a:spLocks noGrp="1"/>
          </p:cNvSpPr>
          <p:nvPr>
            <p:ph idx="1"/>
          </p:nvPr>
        </p:nvSpPr>
        <p:spPr/>
        <p:txBody>
          <a:bodyPr vert="horz" lIns="91440" tIns="45720" rIns="91440" bIns="45720" rtlCol="0" anchor="t">
            <a:normAutofit/>
          </a:bodyPr>
          <a:lstStyle/>
          <a:p>
            <a:r>
              <a:rPr lang="en-US" dirty="0">
                <a:cs typeface="Calibri"/>
              </a:rPr>
              <a:t>This week we are going to write sentences about clothes using the word </a:t>
            </a:r>
            <a:r>
              <a:rPr lang="en-US" b="1" dirty="0">
                <a:cs typeface="Calibri"/>
              </a:rPr>
              <a:t>'hay'</a:t>
            </a:r>
            <a:r>
              <a:rPr lang="en-US" dirty="0">
                <a:cs typeface="Calibri"/>
              </a:rPr>
              <a:t> (pronounced 'eye', we don't pronounce the letter 'h' at the start of words in Spanish).</a:t>
            </a:r>
            <a:endParaRPr lang="en-US" dirty="0">
              <a:ea typeface="+mn-lt"/>
              <a:cs typeface="+mn-lt"/>
            </a:endParaRPr>
          </a:p>
          <a:p>
            <a:r>
              <a:rPr lang="en-US" dirty="0">
                <a:cs typeface="Calibri"/>
              </a:rPr>
              <a:t>The word </a:t>
            </a:r>
            <a:r>
              <a:rPr lang="en-US" b="1" dirty="0">
                <a:cs typeface="Calibri"/>
              </a:rPr>
              <a:t>'hay' </a:t>
            </a:r>
            <a:r>
              <a:rPr lang="en-US" dirty="0">
                <a:cs typeface="Calibri"/>
              </a:rPr>
              <a:t>means </a:t>
            </a:r>
            <a:r>
              <a:rPr lang="en-US" b="1" dirty="0">
                <a:cs typeface="Calibri"/>
              </a:rPr>
              <a:t>there is</a:t>
            </a:r>
            <a:r>
              <a:rPr lang="en-US" dirty="0">
                <a:cs typeface="Calibri"/>
              </a:rPr>
              <a:t> or </a:t>
            </a:r>
            <a:r>
              <a:rPr lang="en-US" b="1" dirty="0">
                <a:cs typeface="Calibri"/>
              </a:rPr>
              <a:t>there are</a:t>
            </a:r>
            <a:endParaRPr lang="en-US" dirty="0">
              <a:ea typeface="+mn-lt"/>
              <a:cs typeface="+mn-lt"/>
            </a:endParaRPr>
          </a:p>
          <a:p>
            <a:r>
              <a:rPr lang="en-US" dirty="0">
                <a:ea typeface="+mn-lt"/>
                <a:cs typeface="+mn-lt"/>
              </a:rPr>
              <a:t>In my suitcase there is a...</a:t>
            </a:r>
          </a:p>
          <a:p>
            <a:r>
              <a:rPr lang="en-US" dirty="0">
                <a:ea typeface="+mn-lt"/>
                <a:cs typeface="+mn-lt"/>
              </a:rPr>
              <a:t>En mi maleta </a:t>
            </a:r>
            <a:r>
              <a:rPr lang="en-US" dirty="0">
                <a:solidFill>
                  <a:srgbClr val="FF0000"/>
                </a:solidFill>
                <a:ea typeface="+mn-lt"/>
                <a:cs typeface="+mn-lt"/>
              </a:rPr>
              <a:t>hay</a:t>
            </a:r>
            <a:r>
              <a:rPr lang="en-US" dirty="0">
                <a:ea typeface="+mn-lt"/>
                <a:cs typeface="+mn-lt"/>
              </a:rPr>
              <a:t> </a:t>
            </a:r>
            <a:r>
              <a:rPr lang="en-US" b="1" dirty="0">
                <a:ea typeface="+mn-lt"/>
                <a:cs typeface="+mn-lt"/>
              </a:rPr>
              <a:t>un</a:t>
            </a:r>
            <a:r>
              <a:rPr lang="en-US" dirty="0">
                <a:ea typeface="+mn-lt"/>
                <a:cs typeface="+mn-lt"/>
              </a:rPr>
              <a:t>...</a:t>
            </a:r>
          </a:p>
          <a:p>
            <a:r>
              <a:rPr lang="en-US" dirty="0">
                <a:cs typeface="Calibri"/>
              </a:rPr>
              <a:t>En mi maleta </a:t>
            </a:r>
            <a:r>
              <a:rPr lang="en-US" dirty="0">
                <a:solidFill>
                  <a:srgbClr val="FF0000"/>
                </a:solidFill>
                <a:cs typeface="Calibri"/>
              </a:rPr>
              <a:t>hay</a:t>
            </a:r>
            <a:r>
              <a:rPr lang="en-US" dirty="0">
                <a:cs typeface="Calibri"/>
              </a:rPr>
              <a:t> </a:t>
            </a:r>
            <a:r>
              <a:rPr lang="en-US" b="1" dirty="0">
                <a:cs typeface="Calibri"/>
              </a:rPr>
              <a:t>una</a:t>
            </a:r>
            <a:r>
              <a:rPr lang="en-US" dirty="0">
                <a:cs typeface="Calibri"/>
              </a:rPr>
              <a:t>...</a:t>
            </a:r>
            <a:endParaRPr lang="en-US" dirty="0">
              <a:ea typeface="+mn-lt"/>
              <a:cs typeface="+mn-lt"/>
            </a:endParaRPr>
          </a:p>
          <a:p>
            <a:endParaRPr lang="en-US" dirty="0">
              <a:ea typeface="+mn-lt"/>
              <a:cs typeface="+mn-lt"/>
            </a:endParaRPr>
          </a:p>
          <a:p>
            <a:endParaRPr lang="en-US" dirty="0">
              <a:cs typeface="Calibri"/>
            </a:endParaRPr>
          </a:p>
        </p:txBody>
      </p:sp>
    </p:spTree>
    <p:extLst>
      <p:ext uri="{BB962C8B-B14F-4D97-AF65-F5344CB8AC3E}">
        <p14:creationId xmlns:p14="http://schemas.microsoft.com/office/powerpoint/2010/main" val="3790174532"/>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8DDF7-9E4D-4CA6-9540-4087C7D1A354}"/>
              </a:ext>
            </a:extLst>
          </p:cNvPr>
          <p:cNvSpPr>
            <a:spLocks noGrp="1"/>
          </p:cNvSpPr>
          <p:nvPr>
            <p:ph type="title"/>
          </p:nvPr>
        </p:nvSpPr>
        <p:spPr>
          <a:xfrm>
            <a:off x="826294" y="365125"/>
            <a:ext cx="10527506" cy="1123157"/>
          </a:xfrm>
        </p:spPr>
        <p:txBody>
          <a:bodyPr/>
          <a:lstStyle/>
          <a:p>
            <a:r>
              <a:rPr lang="en-US" dirty="0">
                <a:latin typeface="Calibri"/>
                <a:cs typeface="Calibri Light"/>
              </a:rPr>
              <a:t>La </a:t>
            </a:r>
            <a:r>
              <a:rPr lang="en-US" dirty="0" err="1">
                <a:latin typeface="Calibri"/>
                <a:cs typeface="Calibri Light"/>
              </a:rPr>
              <a:t>ropa</a:t>
            </a:r>
            <a:endParaRPr lang="en-US">
              <a:latin typeface="Calibri"/>
              <a:cs typeface="Calibri"/>
            </a:endParaRPr>
          </a:p>
        </p:txBody>
      </p:sp>
      <p:sp>
        <p:nvSpPr>
          <p:cNvPr id="3" name="Content Placeholder 2">
            <a:extLst>
              <a:ext uri="{FF2B5EF4-FFF2-40B4-BE49-F238E27FC236}">
                <a16:creationId xmlns:a16="http://schemas.microsoft.com/office/drawing/2014/main" id="{C3F7F305-D555-496C-9D6E-E31FD4C79F5E}"/>
              </a:ext>
            </a:extLst>
          </p:cNvPr>
          <p:cNvSpPr>
            <a:spLocks noGrp="1"/>
          </p:cNvSpPr>
          <p:nvPr>
            <p:ph idx="1"/>
          </p:nvPr>
        </p:nvSpPr>
        <p:spPr>
          <a:xfrm>
            <a:off x="623889" y="1480345"/>
            <a:ext cx="10729911" cy="5006180"/>
          </a:xfrm>
        </p:spPr>
        <p:txBody>
          <a:bodyPr vert="horz" lIns="91440" tIns="45720" rIns="91440" bIns="45720" rtlCol="0" anchor="t">
            <a:noAutofit/>
          </a:bodyPr>
          <a:lstStyle/>
          <a:p>
            <a:pPr marL="0" indent="0">
              <a:buNone/>
            </a:pPr>
            <a:r>
              <a:rPr lang="en-US" sz="2400" b="1" dirty="0">
                <a:cs typeface="Calibri"/>
              </a:rPr>
              <a:t>Y3/4</a:t>
            </a:r>
          </a:p>
          <a:p>
            <a:pPr marL="0" indent="0">
              <a:buNone/>
            </a:pPr>
            <a:r>
              <a:rPr lang="en-US" sz="2400" dirty="0">
                <a:latin typeface="Calibri Light"/>
                <a:cs typeface="Calibri"/>
              </a:rPr>
              <a:t>This week you are going to write some simple sentences of your own. I will give you the structure for you to follow.</a:t>
            </a:r>
          </a:p>
          <a:p>
            <a:pPr marL="0" indent="0">
              <a:buNone/>
            </a:pPr>
            <a:r>
              <a:rPr lang="en-US" sz="2400" dirty="0">
                <a:latin typeface="Calibri Light"/>
                <a:cs typeface="Calibri"/>
              </a:rPr>
              <a:t>In    my   suitcase   </a:t>
            </a:r>
            <a:r>
              <a:rPr lang="en-US" sz="2400" dirty="0">
                <a:solidFill>
                  <a:srgbClr val="FF0000"/>
                </a:solidFill>
                <a:latin typeface="Calibri Light"/>
                <a:cs typeface="Calibri"/>
              </a:rPr>
              <a:t>there is</a:t>
            </a:r>
            <a:r>
              <a:rPr lang="en-US" sz="2400" dirty="0">
                <a:latin typeface="Calibri Light"/>
                <a:cs typeface="Calibri"/>
              </a:rPr>
              <a:t>     a        coat.</a:t>
            </a:r>
          </a:p>
          <a:p>
            <a:pPr marL="0" indent="0">
              <a:buNone/>
            </a:pPr>
            <a:r>
              <a:rPr lang="en-US" sz="2400" dirty="0">
                <a:latin typeface="Calibri Light"/>
                <a:cs typeface="Calibri"/>
              </a:rPr>
              <a:t>En   mi    maleta     </a:t>
            </a:r>
            <a:r>
              <a:rPr lang="en-US" sz="2400" dirty="0">
                <a:solidFill>
                  <a:srgbClr val="FF0000"/>
                </a:solidFill>
                <a:latin typeface="Calibri Light"/>
                <a:cs typeface="Calibri"/>
              </a:rPr>
              <a:t>hay </a:t>
            </a:r>
            <a:r>
              <a:rPr lang="en-US" sz="2400" dirty="0">
                <a:latin typeface="Calibri Light"/>
                <a:cs typeface="Calibri"/>
              </a:rPr>
              <a:t>           un     </a:t>
            </a:r>
            <a:r>
              <a:rPr lang="en-US" sz="2400" dirty="0" err="1">
                <a:latin typeface="Calibri Light"/>
                <a:cs typeface="Calibri"/>
              </a:rPr>
              <a:t>abrigo</a:t>
            </a:r>
            <a:r>
              <a:rPr lang="en-US" sz="2400" dirty="0">
                <a:latin typeface="Calibri Light"/>
                <a:cs typeface="Calibri"/>
              </a:rPr>
              <a:t>.</a:t>
            </a:r>
          </a:p>
          <a:p>
            <a:pPr marL="0" indent="0">
              <a:buNone/>
            </a:pPr>
            <a:r>
              <a:rPr lang="en-US" sz="2400" dirty="0">
                <a:latin typeface="Calibri Light"/>
                <a:cs typeface="Calibri"/>
              </a:rPr>
              <a:t>Remember to use the correct </a:t>
            </a:r>
            <a:r>
              <a:rPr lang="en-US" sz="2400" b="1" dirty="0">
                <a:latin typeface="Calibri Light"/>
                <a:cs typeface="Calibri"/>
              </a:rPr>
              <a:t>un</a:t>
            </a:r>
            <a:r>
              <a:rPr lang="en-US" sz="2400" dirty="0">
                <a:latin typeface="Calibri Light"/>
                <a:cs typeface="Calibri"/>
              </a:rPr>
              <a:t> for the masculine (boy) nouns and </a:t>
            </a:r>
            <a:r>
              <a:rPr lang="en-US" sz="2400" b="1" dirty="0">
                <a:latin typeface="Calibri Light"/>
                <a:cs typeface="Calibri"/>
              </a:rPr>
              <a:t>una</a:t>
            </a:r>
            <a:r>
              <a:rPr lang="en-US" sz="2400" dirty="0">
                <a:latin typeface="Calibri Light"/>
                <a:cs typeface="Calibri"/>
              </a:rPr>
              <a:t> for the </a:t>
            </a:r>
            <a:r>
              <a:rPr lang="en-US" sz="2400" dirty="0">
                <a:latin typeface="Calibri Light"/>
                <a:ea typeface="+mn-lt"/>
                <a:cs typeface="+mn-lt"/>
              </a:rPr>
              <a:t>feminine (girl) nouns.</a:t>
            </a:r>
          </a:p>
          <a:p>
            <a:pPr marL="0" indent="0">
              <a:buNone/>
            </a:pPr>
            <a:r>
              <a:rPr lang="en-US" sz="2400" b="1" dirty="0">
                <a:latin typeface="Calibri"/>
                <a:cs typeface="Calibri"/>
              </a:rPr>
              <a:t>Y4</a:t>
            </a:r>
            <a:r>
              <a:rPr lang="en-US" sz="2400" b="1" dirty="0">
                <a:latin typeface="Calibri Light"/>
                <a:cs typeface="Calibri"/>
              </a:rPr>
              <a:t>   </a:t>
            </a:r>
            <a:r>
              <a:rPr lang="en-US" sz="2400" dirty="0">
                <a:latin typeface="Calibri Light"/>
                <a:cs typeface="Calibri"/>
              </a:rPr>
              <a:t>You are also going to put 2 items of clothing together using 'y', the Spanish word for 'and'.</a:t>
            </a:r>
            <a:endParaRPr lang="en-US"/>
          </a:p>
          <a:p>
            <a:pPr marL="0" indent="0">
              <a:buNone/>
            </a:pPr>
            <a:r>
              <a:rPr lang="en-US" sz="2400" dirty="0">
                <a:latin typeface="Calibri Light"/>
                <a:cs typeface="Calibri"/>
              </a:rPr>
              <a:t>In     my    suitcase </a:t>
            </a:r>
            <a:r>
              <a:rPr lang="en-US" sz="2400" dirty="0">
                <a:solidFill>
                  <a:srgbClr val="000000"/>
                </a:solidFill>
                <a:latin typeface="Calibri Light"/>
                <a:cs typeface="Calibri"/>
              </a:rPr>
              <a:t>   </a:t>
            </a:r>
            <a:r>
              <a:rPr lang="en-US" sz="2400" dirty="0">
                <a:solidFill>
                  <a:srgbClr val="FF0000"/>
                </a:solidFill>
                <a:latin typeface="Calibri Light"/>
                <a:cs typeface="Calibri"/>
              </a:rPr>
              <a:t>there is</a:t>
            </a:r>
            <a:r>
              <a:rPr lang="en-US" sz="2400" dirty="0">
                <a:latin typeface="Calibri Light"/>
                <a:cs typeface="Calibri"/>
              </a:rPr>
              <a:t>    a      coat </a:t>
            </a:r>
            <a:r>
              <a:rPr lang="en-US" sz="2400" dirty="0">
                <a:solidFill>
                  <a:srgbClr val="000000"/>
                </a:solidFill>
                <a:latin typeface="Calibri Light"/>
                <a:cs typeface="Calibri"/>
              </a:rPr>
              <a:t>     </a:t>
            </a:r>
            <a:r>
              <a:rPr lang="en-US" sz="2400" dirty="0">
                <a:solidFill>
                  <a:srgbClr val="0070C0"/>
                </a:solidFill>
                <a:latin typeface="Calibri Light"/>
                <a:cs typeface="Calibri"/>
              </a:rPr>
              <a:t>and</a:t>
            </a:r>
            <a:r>
              <a:rPr lang="en-US" sz="2400" dirty="0">
                <a:latin typeface="Calibri Light"/>
                <a:cs typeface="Calibri"/>
              </a:rPr>
              <a:t>    a      hat.</a:t>
            </a:r>
          </a:p>
          <a:p>
            <a:pPr marL="0" indent="0">
              <a:buNone/>
            </a:pPr>
            <a:r>
              <a:rPr lang="en-US" sz="2400" dirty="0">
                <a:latin typeface="Calibri Light"/>
                <a:cs typeface="Calibri"/>
              </a:rPr>
              <a:t>En    mi     maleta </a:t>
            </a:r>
            <a:r>
              <a:rPr lang="en-US" sz="2400" dirty="0">
                <a:solidFill>
                  <a:srgbClr val="000000"/>
                </a:solidFill>
                <a:latin typeface="Calibri Light"/>
                <a:cs typeface="Calibri"/>
              </a:rPr>
              <a:t>     </a:t>
            </a:r>
            <a:r>
              <a:rPr lang="en-US" sz="2400" dirty="0">
                <a:solidFill>
                  <a:srgbClr val="FF0000"/>
                </a:solidFill>
                <a:latin typeface="Calibri Light"/>
                <a:cs typeface="Calibri"/>
              </a:rPr>
              <a:t>hay</a:t>
            </a:r>
            <a:r>
              <a:rPr lang="en-US" sz="2400" dirty="0">
                <a:latin typeface="Calibri Light"/>
                <a:cs typeface="Calibri"/>
              </a:rPr>
              <a:t>          un    </a:t>
            </a:r>
            <a:r>
              <a:rPr lang="en-US" sz="2400" dirty="0" err="1">
                <a:latin typeface="Calibri Light"/>
                <a:cs typeface="Calibri"/>
              </a:rPr>
              <a:t>abrigo</a:t>
            </a:r>
            <a:r>
              <a:rPr lang="en-US" sz="2400" dirty="0">
                <a:latin typeface="Calibri Light"/>
                <a:cs typeface="Calibri"/>
              </a:rPr>
              <a:t>   </a:t>
            </a:r>
            <a:r>
              <a:rPr lang="en-US" sz="2400" dirty="0">
                <a:solidFill>
                  <a:srgbClr val="000000"/>
                </a:solidFill>
                <a:latin typeface="Calibri Light"/>
                <a:cs typeface="Calibri"/>
              </a:rPr>
              <a:t>  </a:t>
            </a:r>
            <a:r>
              <a:rPr lang="en-US" sz="2400" dirty="0">
                <a:solidFill>
                  <a:srgbClr val="0070C0"/>
                </a:solidFill>
                <a:latin typeface="Calibri Light"/>
                <a:cs typeface="Calibri"/>
              </a:rPr>
              <a:t>y</a:t>
            </a:r>
            <a:r>
              <a:rPr lang="en-US" sz="2400" dirty="0">
                <a:latin typeface="Calibri Light"/>
                <a:cs typeface="Calibri"/>
              </a:rPr>
              <a:t>      un    </a:t>
            </a:r>
            <a:r>
              <a:rPr lang="en-US" sz="2400" dirty="0" err="1">
                <a:latin typeface="Calibri Light"/>
                <a:cs typeface="Calibri"/>
              </a:rPr>
              <a:t>gorro</a:t>
            </a:r>
            <a:r>
              <a:rPr lang="en-US" sz="2400" dirty="0">
                <a:latin typeface="Calibri Light"/>
                <a:cs typeface="Calibri"/>
              </a:rPr>
              <a:t>.</a:t>
            </a:r>
            <a:endParaRPr lang="en-US"/>
          </a:p>
          <a:p>
            <a:pPr marL="0" indent="0">
              <a:buNone/>
            </a:pPr>
            <a:r>
              <a:rPr lang="en-US" sz="2400" dirty="0">
                <a:latin typeface="Calibri Light"/>
                <a:cs typeface="Calibri"/>
              </a:rPr>
              <a:t>                 </a:t>
            </a:r>
          </a:p>
          <a:p>
            <a:pPr marL="0" indent="0">
              <a:buNone/>
            </a:pPr>
            <a:endParaRPr lang="en-US" dirty="0">
              <a:cs typeface="Calibri"/>
            </a:endParaRPr>
          </a:p>
        </p:txBody>
      </p:sp>
    </p:spTree>
    <p:extLst>
      <p:ext uri="{BB962C8B-B14F-4D97-AF65-F5344CB8AC3E}">
        <p14:creationId xmlns:p14="http://schemas.microsoft.com/office/powerpoint/2010/main" val="3687049568"/>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5A462-6C58-4C7D-8355-85B07C4544DB}"/>
              </a:ext>
            </a:extLst>
          </p:cNvPr>
          <p:cNvSpPr>
            <a:spLocks noGrp="1"/>
          </p:cNvSpPr>
          <p:nvPr>
            <p:ph type="title"/>
          </p:nvPr>
        </p:nvSpPr>
        <p:spPr/>
        <p:txBody>
          <a:bodyPr/>
          <a:lstStyle/>
          <a:p>
            <a:r>
              <a:rPr lang="en-US" dirty="0">
                <a:latin typeface="Calibri"/>
                <a:cs typeface="Calibri"/>
              </a:rPr>
              <a:t>La </a:t>
            </a:r>
            <a:r>
              <a:rPr lang="en-US" dirty="0" err="1">
                <a:latin typeface="Calibri"/>
                <a:cs typeface="Calibri"/>
              </a:rPr>
              <a:t>ropa</a:t>
            </a:r>
            <a:endParaRPr lang="en-US" dirty="0" err="1">
              <a:ea typeface="+mj-lt"/>
              <a:cs typeface="+mj-lt"/>
            </a:endParaRPr>
          </a:p>
        </p:txBody>
      </p:sp>
      <p:sp>
        <p:nvSpPr>
          <p:cNvPr id="3" name="Content Placeholder 2">
            <a:extLst>
              <a:ext uri="{FF2B5EF4-FFF2-40B4-BE49-F238E27FC236}">
                <a16:creationId xmlns:a16="http://schemas.microsoft.com/office/drawing/2014/main" id="{A60C9F39-8E69-4F7A-887E-1D4D9A3A1528}"/>
              </a:ext>
            </a:extLst>
          </p:cNvPr>
          <p:cNvSpPr>
            <a:spLocks noGrp="1"/>
          </p:cNvSpPr>
          <p:nvPr>
            <p:ph idx="1"/>
          </p:nvPr>
        </p:nvSpPr>
        <p:spPr>
          <a:xfrm>
            <a:off x="826294" y="1492251"/>
            <a:ext cx="10527506" cy="4684712"/>
          </a:xfrm>
        </p:spPr>
        <p:txBody>
          <a:bodyPr vert="horz" lIns="91440" tIns="45720" rIns="91440" bIns="45720" rtlCol="0" anchor="t">
            <a:normAutofit/>
          </a:bodyPr>
          <a:lstStyle/>
          <a:p>
            <a:pPr marL="0" indent="0">
              <a:buNone/>
            </a:pPr>
            <a:r>
              <a:rPr lang="en-US" b="1" dirty="0">
                <a:cs typeface="Calibri"/>
              </a:rPr>
              <a:t>Y5/6</a:t>
            </a:r>
            <a:endParaRPr lang="en-US" b="1">
              <a:cs typeface="Calibri" panose="020F0502020204030204"/>
            </a:endParaRPr>
          </a:p>
          <a:p>
            <a:pPr marL="0" indent="0">
              <a:buNone/>
            </a:pPr>
            <a:r>
              <a:rPr lang="en-US" dirty="0">
                <a:cs typeface="Calibri"/>
              </a:rPr>
              <a:t>This week you are going to write some sentences with adjectives and some sentences with plurals. </a:t>
            </a:r>
          </a:p>
          <a:p>
            <a:pPr marL="0" indent="0">
              <a:buNone/>
            </a:pPr>
            <a:r>
              <a:rPr lang="en-US" dirty="0">
                <a:cs typeface="Calibri"/>
              </a:rPr>
              <a:t>Remember, in Spanish the adjective comes after the noun</a:t>
            </a:r>
            <a:endParaRPr lang="en-US"/>
          </a:p>
          <a:p>
            <a:pPr marL="0" indent="0">
              <a:buNone/>
            </a:pPr>
            <a:r>
              <a:rPr lang="en-US" dirty="0">
                <a:cs typeface="Calibri"/>
              </a:rPr>
              <a:t>There are 2 main rules for making plurals</a:t>
            </a:r>
            <a:endParaRPr lang="en-US"/>
          </a:p>
          <a:p>
            <a:pPr marL="457200" indent="-457200"/>
            <a:r>
              <a:rPr lang="en-US" dirty="0">
                <a:cs typeface="Calibri"/>
              </a:rPr>
              <a:t>if the noun ends in a </a:t>
            </a:r>
            <a:r>
              <a:rPr lang="en-US" dirty="0">
                <a:solidFill>
                  <a:srgbClr val="00B050"/>
                </a:solidFill>
                <a:cs typeface="Calibri"/>
              </a:rPr>
              <a:t>vowel </a:t>
            </a:r>
            <a:r>
              <a:rPr lang="en-US" dirty="0">
                <a:cs typeface="Calibri"/>
              </a:rPr>
              <a:t>(</a:t>
            </a:r>
            <a:r>
              <a:rPr lang="en-US" dirty="0" err="1">
                <a:cs typeface="Calibri"/>
              </a:rPr>
              <a:t>aeiou</a:t>
            </a:r>
            <a:r>
              <a:rPr lang="en-US" dirty="0">
                <a:cs typeface="Calibri"/>
              </a:rPr>
              <a:t>) add </a:t>
            </a:r>
            <a:r>
              <a:rPr lang="en-US" dirty="0">
                <a:solidFill>
                  <a:srgbClr val="00B050"/>
                </a:solidFill>
                <a:cs typeface="Calibri"/>
              </a:rPr>
              <a:t>'s'</a:t>
            </a:r>
            <a:endParaRPr lang="en-US">
              <a:solidFill>
                <a:srgbClr val="00B050"/>
              </a:solidFill>
              <a:cs typeface="Calibri"/>
            </a:endParaRPr>
          </a:p>
          <a:p>
            <a:pPr marL="457200" indent="-457200"/>
            <a:r>
              <a:rPr lang="en-US" dirty="0">
                <a:cs typeface="Calibri"/>
              </a:rPr>
              <a:t>if the noun ends in a </a:t>
            </a:r>
            <a:r>
              <a:rPr lang="en-US" dirty="0">
                <a:solidFill>
                  <a:srgbClr val="0070C0"/>
                </a:solidFill>
                <a:cs typeface="Calibri"/>
              </a:rPr>
              <a:t>consonant</a:t>
            </a:r>
            <a:r>
              <a:rPr lang="en-US" dirty="0">
                <a:cs typeface="Calibri"/>
              </a:rPr>
              <a:t>, add </a:t>
            </a:r>
            <a:r>
              <a:rPr lang="en-US" dirty="0">
                <a:solidFill>
                  <a:srgbClr val="0070C0"/>
                </a:solidFill>
                <a:cs typeface="Calibri"/>
              </a:rPr>
              <a:t>'es'</a:t>
            </a:r>
            <a:endParaRPr lang="en-US"/>
          </a:p>
          <a:p>
            <a:pPr marL="0" indent="0">
              <a:buNone/>
            </a:pPr>
            <a:r>
              <a:rPr lang="en-US" dirty="0">
                <a:cs typeface="Calibri"/>
              </a:rPr>
              <a:t>The word </a:t>
            </a:r>
            <a:r>
              <a:rPr lang="en-US" dirty="0">
                <a:solidFill>
                  <a:srgbClr val="FF0000"/>
                </a:solidFill>
                <a:cs typeface="Calibri"/>
              </a:rPr>
              <a:t>'hay'</a:t>
            </a:r>
            <a:r>
              <a:rPr lang="en-US" dirty="0">
                <a:cs typeface="Calibri"/>
              </a:rPr>
              <a:t> stays the same for </a:t>
            </a:r>
            <a:r>
              <a:rPr lang="en-US" dirty="0">
                <a:solidFill>
                  <a:srgbClr val="FF0000"/>
                </a:solidFill>
                <a:cs typeface="Calibri"/>
              </a:rPr>
              <a:t>'there is'</a:t>
            </a:r>
            <a:r>
              <a:rPr lang="en-US" dirty="0">
                <a:cs typeface="Calibri"/>
              </a:rPr>
              <a:t> and </a:t>
            </a:r>
            <a:r>
              <a:rPr lang="en-US" dirty="0">
                <a:solidFill>
                  <a:srgbClr val="FF0000"/>
                </a:solidFill>
                <a:cs typeface="Calibri"/>
              </a:rPr>
              <a:t>'there are'.</a:t>
            </a:r>
          </a:p>
          <a:p>
            <a:pPr marL="457200" indent="-457200"/>
            <a:endParaRPr lang="en-US" dirty="0">
              <a:cs typeface="Calibri"/>
            </a:endParaRPr>
          </a:p>
          <a:p>
            <a:pPr marL="457200" indent="-457200"/>
            <a:endParaRPr lang="en-US" dirty="0">
              <a:cs typeface="Calibri"/>
            </a:endParaRPr>
          </a:p>
          <a:p>
            <a:pPr marL="457200" indent="-457200"/>
            <a:endParaRPr lang="en-US" dirty="0">
              <a:cs typeface="Calibri"/>
            </a:endParaRPr>
          </a:p>
          <a:p>
            <a:pPr marL="457200" indent="-457200"/>
            <a:endParaRPr lang="en-US" dirty="0">
              <a:cs typeface="Calibri"/>
            </a:endParaRPr>
          </a:p>
        </p:txBody>
      </p:sp>
    </p:spTree>
    <p:extLst>
      <p:ext uri="{BB962C8B-B14F-4D97-AF65-F5344CB8AC3E}">
        <p14:creationId xmlns:p14="http://schemas.microsoft.com/office/powerpoint/2010/main" val="1865825190"/>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CF5DD-0728-4E3E-9895-99965D8130CB}"/>
              </a:ext>
            </a:extLst>
          </p:cNvPr>
          <p:cNvSpPr>
            <a:spLocks noGrp="1"/>
          </p:cNvSpPr>
          <p:nvPr>
            <p:ph type="title"/>
          </p:nvPr>
        </p:nvSpPr>
        <p:spPr/>
        <p:txBody>
          <a:bodyPr/>
          <a:lstStyle/>
          <a:p>
            <a:r>
              <a:rPr lang="en-US" dirty="0">
                <a:latin typeface="Calibri"/>
                <a:cs typeface="Calibri"/>
              </a:rPr>
              <a:t>La </a:t>
            </a:r>
            <a:r>
              <a:rPr lang="en-US" dirty="0" err="1">
                <a:latin typeface="Calibri"/>
                <a:cs typeface="Calibri"/>
              </a:rPr>
              <a:t>ropa</a:t>
            </a:r>
            <a:endParaRPr lang="en-US" dirty="0" err="1">
              <a:ea typeface="+mj-lt"/>
              <a:cs typeface="+mj-lt"/>
            </a:endParaRPr>
          </a:p>
        </p:txBody>
      </p:sp>
      <p:sp>
        <p:nvSpPr>
          <p:cNvPr id="3" name="Content Placeholder 2">
            <a:extLst>
              <a:ext uri="{FF2B5EF4-FFF2-40B4-BE49-F238E27FC236}">
                <a16:creationId xmlns:a16="http://schemas.microsoft.com/office/drawing/2014/main" id="{E9EA90EB-9185-4013-B3E8-757D1C05DDDA}"/>
              </a:ext>
            </a:extLst>
          </p:cNvPr>
          <p:cNvSpPr>
            <a:spLocks noGrp="1"/>
          </p:cNvSpPr>
          <p:nvPr>
            <p:ph idx="1"/>
          </p:nvPr>
        </p:nvSpPr>
        <p:spPr/>
        <p:txBody>
          <a:bodyPr vert="horz" lIns="91440" tIns="45720" rIns="91440" bIns="45720" rtlCol="0" anchor="t">
            <a:normAutofit fontScale="92500" lnSpcReduction="10000"/>
          </a:bodyPr>
          <a:lstStyle/>
          <a:p>
            <a:r>
              <a:rPr lang="en-US" b="1" dirty="0">
                <a:ea typeface="+mn-lt"/>
                <a:cs typeface="+mn-lt"/>
              </a:rPr>
              <a:t>Y5/6</a:t>
            </a:r>
          </a:p>
          <a:p>
            <a:pPr marL="0" indent="0">
              <a:buNone/>
            </a:pPr>
            <a:r>
              <a:rPr lang="en-US" dirty="0">
                <a:latin typeface="Calibri Light"/>
                <a:cs typeface="Calibri"/>
              </a:rPr>
              <a:t>In     my     suitcase     </a:t>
            </a:r>
            <a:r>
              <a:rPr lang="en-US" dirty="0">
                <a:solidFill>
                  <a:srgbClr val="FF0000"/>
                </a:solidFill>
                <a:latin typeface="Calibri Light"/>
                <a:cs typeface="Calibri"/>
              </a:rPr>
              <a:t>there is </a:t>
            </a:r>
            <a:r>
              <a:rPr lang="en-US" dirty="0">
                <a:latin typeface="Calibri Light"/>
                <a:cs typeface="Calibri"/>
              </a:rPr>
              <a:t>    a        </a:t>
            </a:r>
            <a:r>
              <a:rPr lang="en-US" dirty="0">
                <a:solidFill>
                  <a:srgbClr val="0070C0"/>
                </a:solidFill>
                <a:latin typeface="Calibri Light"/>
                <a:cs typeface="Calibri"/>
              </a:rPr>
              <a:t>blue</a:t>
            </a:r>
            <a:r>
              <a:rPr lang="en-US" dirty="0">
                <a:latin typeface="Calibri Light"/>
                <a:cs typeface="Calibri"/>
              </a:rPr>
              <a:t> coat.</a:t>
            </a:r>
          </a:p>
          <a:p>
            <a:pPr marL="0" indent="0">
              <a:buNone/>
            </a:pPr>
            <a:r>
              <a:rPr lang="en-US" dirty="0">
                <a:latin typeface="Calibri Light"/>
                <a:cs typeface="Calibri"/>
              </a:rPr>
              <a:t>En    mi      maleta       </a:t>
            </a:r>
            <a:r>
              <a:rPr lang="en-US" dirty="0">
                <a:solidFill>
                  <a:srgbClr val="FF0000"/>
                </a:solidFill>
                <a:latin typeface="Calibri Light"/>
                <a:cs typeface="Calibri"/>
              </a:rPr>
              <a:t>hay  </a:t>
            </a:r>
            <a:r>
              <a:rPr lang="en-US" dirty="0">
                <a:latin typeface="Calibri Light"/>
                <a:cs typeface="Calibri"/>
              </a:rPr>
              <a:t>         un      </a:t>
            </a:r>
            <a:r>
              <a:rPr lang="en-US" dirty="0" err="1">
                <a:latin typeface="Calibri Light"/>
                <a:cs typeface="Calibri"/>
              </a:rPr>
              <a:t>abrigo</a:t>
            </a:r>
            <a:r>
              <a:rPr lang="en-US" dirty="0">
                <a:latin typeface="Calibri Light"/>
                <a:cs typeface="Calibri"/>
              </a:rPr>
              <a:t> </a:t>
            </a:r>
            <a:r>
              <a:rPr lang="en-US" dirty="0" err="1">
                <a:solidFill>
                  <a:srgbClr val="0070C0"/>
                </a:solidFill>
                <a:latin typeface="Calibri Light"/>
                <a:cs typeface="Calibri"/>
              </a:rPr>
              <a:t>azul</a:t>
            </a:r>
            <a:r>
              <a:rPr lang="en-US" dirty="0">
                <a:latin typeface="Calibri Light"/>
                <a:cs typeface="Calibri"/>
              </a:rPr>
              <a:t>.</a:t>
            </a:r>
          </a:p>
          <a:p>
            <a:pPr marL="0" indent="0">
              <a:buNone/>
            </a:pPr>
            <a:endParaRPr lang="en-US" dirty="0">
              <a:latin typeface="Calibri Light"/>
              <a:cs typeface="Calibri"/>
            </a:endParaRPr>
          </a:p>
          <a:p>
            <a:pPr marL="0" indent="0">
              <a:buNone/>
            </a:pPr>
            <a:r>
              <a:rPr lang="en-US" dirty="0">
                <a:latin typeface="Calibri Light"/>
                <a:cs typeface="Calibri"/>
              </a:rPr>
              <a:t>In     my     suitcase     </a:t>
            </a:r>
            <a:r>
              <a:rPr lang="en-US" dirty="0">
                <a:solidFill>
                  <a:srgbClr val="FF0000"/>
                </a:solidFill>
                <a:latin typeface="Calibri Light"/>
                <a:cs typeface="Calibri"/>
              </a:rPr>
              <a:t>there are </a:t>
            </a:r>
            <a:r>
              <a:rPr lang="en-US" dirty="0">
                <a:latin typeface="Calibri Light"/>
                <a:cs typeface="Calibri"/>
              </a:rPr>
              <a:t>     2     coat</a:t>
            </a:r>
            <a:r>
              <a:rPr lang="en-US" dirty="0">
                <a:solidFill>
                  <a:srgbClr val="00B050"/>
                </a:solidFill>
                <a:latin typeface="Calibri Light"/>
                <a:cs typeface="Calibri"/>
              </a:rPr>
              <a:t>s.</a:t>
            </a:r>
          </a:p>
          <a:p>
            <a:pPr marL="0" indent="0">
              <a:buNone/>
            </a:pPr>
            <a:r>
              <a:rPr lang="en-US" dirty="0">
                <a:latin typeface="Calibri Light"/>
                <a:cs typeface="Calibri"/>
              </a:rPr>
              <a:t>En    mi      maleta     </a:t>
            </a:r>
            <a:r>
              <a:rPr lang="en-US" dirty="0">
                <a:solidFill>
                  <a:srgbClr val="000000"/>
                </a:solidFill>
                <a:latin typeface="Calibri Light"/>
                <a:cs typeface="Calibri"/>
              </a:rPr>
              <a:t>  </a:t>
            </a:r>
            <a:r>
              <a:rPr lang="en-US" dirty="0">
                <a:solidFill>
                  <a:srgbClr val="FF0000"/>
                </a:solidFill>
                <a:latin typeface="Calibri Light"/>
                <a:cs typeface="Calibri"/>
              </a:rPr>
              <a:t>hay  </a:t>
            </a:r>
            <a:r>
              <a:rPr lang="en-US" dirty="0">
                <a:latin typeface="Calibri Light"/>
                <a:cs typeface="Calibri"/>
              </a:rPr>
              <a:t>              2     </a:t>
            </a:r>
            <a:r>
              <a:rPr lang="en-US" dirty="0" err="1">
                <a:latin typeface="Calibri Light"/>
                <a:cs typeface="Calibri"/>
              </a:rPr>
              <a:t>abrigo</a:t>
            </a:r>
            <a:r>
              <a:rPr lang="en-US" dirty="0" err="1">
                <a:solidFill>
                  <a:srgbClr val="00B050"/>
                </a:solidFill>
                <a:latin typeface="Calibri Light"/>
                <a:cs typeface="Calibri"/>
              </a:rPr>
              <a:t>s</a:t>
            </a:r>
            <a:r>
              <a:rPr lang="en-US" dirty="0">
                <a:solidFill>
                  <a:srgbClr val="00B050"/>
                </a:solidFill>
                <a:latin typeface="Calibri Light"/>
                <a:cs typeface="Calibri"/>
              </a:rPr>
              <a:t>.</a:t>
            </a:r>
          </a:p>
          <a:p>
            <a:pPr marL="0" indent="0">
              <a:buNone/>
            </a:pPr>
            <a:r>
              <a:rPr lang="en-US" b="1" dirty="0">
                <a:cs typeface="Calibri"/>
              </a:rPr>
              <a:t>Challenge</a:t>
            </a:r>
          </a:p>
          <a:p>
            <a:pPr marL="0" indent="0">
              <a:buNone/>
            </a:pPr>
            <a:r>
              <a:rPr lang="en-US" dirty="0">
                <a:latin typeface="Calibri Light"/>
                <a:cs typeface="Calibri"/>
              </a:rPr>
              <a:t>When the noun is masculine, the adjective ending doesn't change, it doesn't have to agree. What happens to the adjectives ending in 'o' when the noun is feminine?</a:t>
            </a:r>
          </a:p>
          <a:p>
            <a:endParaRPr lang="en-US" dirty="0">
              <a:cs typeface="Calibri"/>
            </a:endParaRPr>
          </a:p>
        </p:txBody>
      </p:sp>
    </p:spTree>
    <p:extLst>
      <p:ext uri="{BB962C8B-B14F-4D97-AF65-F5344CB8AC3E}">
        <p14:creationId xmlns:p14="http://schemas.microsoft.com/office/powerpoint/2010/main" val="1990642122"/>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EE9A7-810C-4D79-9A73-617AE09D05EE}"/>
              </a:ext>
            </a:extLst>
          </p:cNvPr>
          <p:cNvSpPr>
            <a:spLocks noGrp="1"/>
          </p:cNvSpPr>
          <p:nvPr>
            <p:ph type="title"/>
          </p:nvPr>
        </p:nvSpPr>
        <p:spPr/>
        <p:txBody>
          <a:bodyPr>
            <a:normAutofit/>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a:p>
            <a:endParaRPr lang="en-US" dirty="0">
              <a:cs typeface="Calibri Light"/>
            </a:endParaRPr>
          </a:p>
        </p:txBody>
      </p:sp>
      <p:sp>
        <p:nvSpPr>
          <p:cNvPr id="3" name="Text Placeholder 2">
            <a:extLst>
              <a:ext uri="{FF2B5EF4-FFF2-40B4-BE49-F238E27FC236}">
                <a16:creationId xmlns:a16="http://schemas.microsoft.com/office/drawing/2014/main" id="{FCA33E3E-9E8E-4808-A7BD-7E14ED6EB8B4}"/>
              </a:ext>
            </a:extLst>
          </p:cNvPr>
          <p:cNvSpPr>
            <a:spLocks noGrp="1"/>
          </p:cNvSpPr>
          <p:nvPr>
            <p:ph type="body" idx="1"/>
          </p:nvPr>
        </p:nvSpPr>
        <p:spPr/>
        <p:txBody>
          <a:bodyPr>
            <a:normAutofit/>
          </a:bodyPr>
          <a:lstStyle/>
          <a:p>
            <a:r>
              <a:rPr lang="en-US" sz="4800" dirty="0">
                <a:latin typeface="Calibri Light"/>
                <a:cs typeface="Calibri Light"/>
              </a:rPr>
              <a:t>una </a:t>
            </a:r>
            <a:r>
              <a:rPr lang="en-US" sz="4800" dirty="0" err="1">
                <a:latin typeface="Calibri Light"/>
                <a:cs typeface="Calibri Light"/>
              </a:rPr>
              <a:t>falda</a:t>
            </a:r>
            <a:endParaRPr lang="en-US" sz="4800" b="0">
              <a:ea typeface="+mn-lt"/>
              <a:cs typeface="+mn-lt"/>
            </a:endParaRPr>
          </a:p>
          <a:p>
            <a:endParaRPr lang="en-US" dirty="0">
              <a:cs typeface="Calibri"/>
            </a:endParaRPr>
          </a:p>
        </p:txBody>
      </p:sp>
      <p:pic>
        <p:nvPicPr>
          <p:cNvPr id="7" name="Picture 7" descr="A picture containing clothing, skirt, photo, wearing&#10;&#10;Description automatically generated">
            <a:extLst>
              <a:ext uri="{FF2B5EF4-FFF2-40B4-BE49-F238E27FC236}">
                <a16:creationId xmlns:a16="http://schemas.microsoft.com/office/drawing/2014/main" id="{35BC77C0-E493-4DC8-A424-1289C60A7407}"/>
              </a:ext>
            </a:extLst>
          </p:cNvPr>
          <p:cNvPicPr>
            <a:picLocks noGrp="1" noChangeAspect="1"/>
          </p:cNvPicPr>
          <p:nvPr>
            <p:ph sz="half" idx="2"/>
          </p:nvPr>
        </p:nvPicPr>
        <p:blipFill>
          <a:blip r:embed="rId2"/>
          <a:stretch>
            <a:fillRect/>
          </a:stretch>
        </p:blipFill>
        <p:spPr>
          <a:xfrm>
            <a:off x="1410201" y="2505075"/>
            <a:ext cx="4016961" cy="3684588"/>
          </a:xfrm>
        </p:spPr>
      </p:pic>
      <p:sp>
        <p:nvSpPr>
          <p:cNvPr id="5" name="Text Placeholder 4">
            <a:extLst>
              <a:ext uri="{FF2B5EF4-FFF2-40B4-BE49-F238E27FC236}">
                <a16:creationId xmlns:a16="http://schemas.microsoft.com/office/drawing/2014/main" id="{9EDA5B2B-85E5-48A9-B994-028C7ED5C810}"/>
              </a:ext>
            </a:extLst>
          </p:cNvPr>
          <p:cNvSpPr>
            <a:spLocks noGrp="1"/>
          </p:cNvSpPr>
          <p:nvPr>
            <p:ph type="body" sz="quarter" idx="3"/>
          </p:nvPr>
        </p:nvSpPr>
        <p:spPr/>
        <p:txBody>
          <a:bodyPr>
            <a:normAutofit/>
          </a:bodyPr>
          <a:lstStyle/>
          <a:p>
            <a:r>
              <a:rPr lang="en-US" sz="4800" dirty="0">
                <a:latin typeface="Calibri Light"/>
                <a:cs typeface="Calibri Light"/>
              </a:rPr>
              <a:t>un </a:t>
            </a:r>
            <a:r>
              <a:rPr lang="en-US" sz="4800" dirty="0" err="1">
                <a:latin typeface="Calibri Light"/>
                <a:cs typeface="Calibri Light"/>
              </a:rPr>
              <a:t>vestido</a:t>
            </a:r>
            <a:endParaRPr lang="en-US" sz="4800" b="0">
              <a:ea typeface="+mn-lt"/>
              <a:cs typeface="+mn-lt"/>
            </a:endParaRPr>
          </a:p>
          <a:p>
            <a:endParaRPr lang="en-US" dirty="0">
              <a:cs typeface="Calibri"/>
            </a:endParaRPr>
          </a:p>
        </p:txBody>
      </p:sp>
      <p:pic>
        <p:nvPicPr>
          <p:cNvPr id="8" name="Picture 8" descr="A person wearing a dress&#10;&#10;Description automatically generated">
            <a:extLst>
              <a:ext uri="{FF2B5EF4-FFF2-40B4-BE49-F238E27FC236}">
                <a16:creationId xmlns:a16="http://schemas.microsoft.com/office/drawing/2014/main" id="{2A7C7F44-2FD8-4729-AAB0-3A1D8ED5CFD3}"/>
              </a:ext>
            </a:extLst>
          </p:cNvPr>
          <p:cNvPicPr>
            <a:picLocks noGrp="1" noChangeAspect="1"/>
          </p:cNvPicPr>
          <p:nvPr>
            <p:ph sz="quarter" idx="4"/>
          </p:nvPr>
        </p:nvPicPr>
        <p:blipFill>
          <a:blip r:embed="rId3"/>
          <a:stretch>
            <a:fillRect/>
          </a:stretch>
        </p:blipFill>
        <p:spPr>
          <a:xfrm>
            <a:off x="7025960" y="2505075"/>
            <a:ext cx="3475668" cy="3684588"/>
          </a:xfrm>
        </p:spPr>
      </p:pic>
    </p:spTree>
    <p:extLst>
      <p:ext uri="{BB962C8B-B14F-4D97-AF65-F5344CB8AC3E}">
        <p14:creationId xmlns:p14="http://schemas.microsoft.com/office/powerpoint/2010/main" val="2636837257"/>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CE732-4696-4193-A411-76CF15E7AF6E}"/>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6A29FC36-E2F3-47A4-83BE-1232EA75778E}"/>
              </a:ext>
            </a:extLst>
          </p:cNvPr>
          <p:cNvSpPr>
            <a:spLocks noGrp="1"/>
          </p:cNvSpPr>
          <p:nvPr>
            <p:ph type="body" idx="1"/>
          </p:nvPr>
        </p:nvSpPr>
        <p:spPr>
          <a:xfrm>
            <a:off x="739146" y="1681163"/>
            <a:ext cx="5157787" cy="1111459"/>
          </a:xfrm>
        </p:spPr>
        <p:txBody>
          <a:bodyPr/>
          <a:lstStyle/>
          <a:p>
            <a:r>
              <a:rPr lang="en-US" sz="4800" dirty="0">
                <a:latin typeface="Calibri Light"/>
                <a:cs typeface="Calibri Light"/>
              </a:rPr>
              <a:t>una </a:t>
            </a:r>
            <a:r>
              <a:rPr lang="en-US" sz="4800" dirty="0" err="1">
                <a:latin typeface="Calibri Light"/>
                <a:cs typeface="Calibri Light"/>
              </a:rPr>
              <a:t>sudadera</a:t>
            </a:r>
            <a:endParaRPr lang="en-US" sz="4800" b="0">
              <a:ea typeface="+mn-lt"/>
              <a:cs typeface="+mn-lt"/>
            </a:endParaRPr>
          </a:p>
          <a:p>
            <a:endParaRPr lang="en-US" dirty="0">
              <a:cs typeface="Calibri"/>
            </a:endParaRPr>
          </a:p>
        </p:txBody>
      </p:sp>
      <p:pic>
        <p:nvPicPr>
          <p:cNvPr id="7" name="Picture 7" descr="A person posing for the camera&#10;&#10;Description automatically generated">
            <a:extLst>
              <a:ext uri="{FF2B5EF4-FFF2-40B4-BE49-F238E27FC236}">
                <a16:creationId xmlns:a16="http://schemas.microsoft.com/office/drawing/2014/main" id="{F73BEEE9-307C-4C7D-9D94-3C072751ACD4}"/>
              </a:ext>
            </a:extLst>
          </p:cNvPr>
          <p:cNvPicPr>
            <a:picLocks noGrp="1" noChangeAspect="1"/>
          </p:cNvPicPr>
          <p:nvPr>
            <p:ph sz="half" idx="2"/>
          </p:nvPr>
        </p:nvPicPr>
        <p:blipFill>
          <a:blip r:embed="rId2"/>
          <a:stretch>
            <a:fillRect/>
          </a:stretch>
        </p:blipFill>
        <p:spPr>
          <a:xfrm>
            <a:off x="1552646" y="2505075"/>
            <a:ext cx="3732070" cy="3684588"/>
          </a:xfrm>
        </p:spPr>
      </p:pic>
      <p:sp>
        <p:nvSpPr>
          <p:cNvPr id="5" name="Text Placeholder 4">
            <a:extLst>
              <a:ext uri="{FF2B5EF4-FFF2-40B4-BE49-F238E27FC236}">
                <a16:creationId xmlns:a16="http://schemas.microsoft.com/office/drawing/2014/main" id="{D404D873-2AEE-404E-B6C8-DD2D194D09C8}"/>
              </a:ext>
            </a:extLst>
          </p:cNvPr>
          <p:cNvSpPr>
            <a:spLocks noGrp="1"/>
          </p:cNvSpPr>
          <p:nvPr>
            <p:ph type="body" sz="quarter" idx="3"/>
          </p:nvPr>
        </p:nvSpPr>
        <p:spPr>
          <a:xfrm>
            <a:off x="6172200" y="1177956"/>
            <a:ext cx="5183188" cy="1614666"/>
          </a:xfrm>
        </p:spPr>
        <p:txBody>
          <a:bodyPr/>
          <a:lstStyle/>
          <a:p>
            <a:r>
              <a:rPr lang="en-US" sz="4800" dirty="0">
                <a:latin typeface="Calibri Light"/>
                <a:cs typeface="Calibri Light"/>
              </a:rPr>
              <a:t>un jersey</a:t>
            </a:r>
            <a:endParaRPr lang="en-US" sz="4800" b="0">
              <a:ea typeface="+mn-lt"/>
              <a:cs typeface="+mn-lt"/>
            </a:endParaRPr>
          </a:p>
          <a:p>
            <a:endParaRPr lang="en-US" dirty="0">
              <a:cs typeface="Calibri"/>
            </a:endParaRPr>
          </a:p>
        </p:txBody>
      </p:sp>
      <p:pic>
        <p:nvPicPr>
          <p:cNvPr id="8" name="Picture 8" descr="A person with collar shirt&#10;&#10;Description automatically generated">
            <a:extLst>
              <a:ext uri="{FF2B5EF4-FFF2-40B4-BE49-F238E27FC236}">
                <a16:creationId xmlns:a16="http://schemas.microsoft.com/office/drawing/2014/main" id="{4A1F4DE0-02FB-43A6-ABCD-18D270FC7C5C}"/>
              </a:ext>
            </a:extLst>
          </p:cNvPr>
          <p:cNvPicPr>
            <a:picLocks noGrp="1" noChangeAspect="1"/>
          </p:cNvPicPr>
          <p:nvPr>
            <p:ph sz="quarter" idx="4"/>
          </p:nvPr>
        </p:nvPicPr>
        <p:blipFill>
          <a:blip r:embed="rId3"/>
          <a:stretch>
            <a:fillRect/>
          </a:stretch>
        </p:blipFill>
        <p:spPr>
          <a:xfrm>
            <a:off x="7301354" y="2505075"/>
            <a:ext cx="2924879" cy="3684588"/>
          </a:xfrm>
        </p:spPr>
      </p:pic>
    </p:spTree>
    <p:extLst>
      <p:ext uri="{BB962C8B-B14F-4D97-AF65-F5344CB8AC3E}">
        <p14:creationId xmlns:p14="http://schemas.microsoft.com/office/powerpoint/2010/main" val="4034834298"/>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0FCF9-A633-48D3-98AD-2C52053D99B4}"/>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19EF30B6-8A65-450E-A5D9-D4FAA24E2242}"/>
              </a:ext>
            </a:extLst>
          </p:cNvPr>
          <p:cNvSpPr>
            <a:spLocks noGrp="1"/>
          </p:cNvSpPr>
          <p:nvPr>
            <p:ph type="body" idx="1"/>
          </p:nvPr>
        </p:nvSpPr>
        <p:spPr/>
        <p:txBody>
          <a:bodyPr>
            <a:normAutofit/>
          </a:bodyPr>
          <a:lstStyle/>
          <a:p>
            <a:r>
              <a:rPr lang="en-US" sz="4800" dirty="0">
                <a:latin typeface="Calibri Light"/>
                <a:cs typeface="Calibri Light"/>
              </a:rPr>
              <a:t>una camisa</a:t>
            </a:r>
            <a:endParaRPr lang="en-US" sz="4800" b="0" dirty="0">
              <a:ea typeface="+mn-lt"/>
              <a:cs typeface="+mn-lt"/>
            </a:endParaRPr>
          </a:p>
        </p:txBody>
      </p:sp>
      <p:pic>
        <p:nvPicPr>
          <p:cNvPr id="7" name="Picture 7" descr="A person wearing a blue shirt&#10;&#10;Description automatically generated">
            <a:extLst>
              <a:ext uri="{FF2B5EF4-FFF2-40B4-BE49-F238E27FC236}">
                <a16:creationId xmlns:a16="http://schemas.microsoft.com/office/drawing/2014/main" id="{56C4C1BD-862E-4B55-AA67-F186A240EB05}"/>
              </a:ext>
            </a:extLst>
          </p:cNvPr>
          <p:cNvPicPr>
            <a:picLocks noGrp="1" noChangeAspect="1"/>
          </p:cNvPicPr>
          <p:nvPr>
            <p:ph sz="half" idx="2"/>
          </p:nvPr>
        </p:nvPicPr>
        <p:blipFill>
          <a:blip r:embed="rId2"/>
          <a:stretch>
            <a:fillRect/>
          </a:stretch>
        </p:blipFill>
        <p:spPr>
          <a:xfrm>
            <a:off x="1889767" y="2505075"/>
            <a:ext cx="3057828" cy="3684588"/>
          </a:xfrm>
        </p:spPr>
      </p:pic>
      <p:sp>
        <p:nvSpPr>
          <p:cNvPr id="5" name="Text Placeholder 4">
            <a:extLst>
              <a:ext uri="{FF2B5EF4-FFF2-40B4-BE49-F238E27FC236}">
                <a16:creationId xmlns:a16="http://schemas.microsoft.com/office/drawing/2014/main" id="{45425847-3B50-4D16-9CC1-5750D6FA542A}"/>
              </a:ext>
            </a:extLst>
          </p:cNvPr>
          <p:cNvSpPr>
            <a:spLocks noGrp="1"/>
          </p:cNvSpPr>
          <p:nvPr>
            <p:ph type="body" sz="quarter" idx="3"/>
          </p:nvPr>
        </p:nvSpPr>
        <p:spPr/>
        <p:txBody>
          <a:bodyPr/>
          <a:lstStyle/>
          <a:p>
            <a:r>
              <a:rPr lang="en-US" sz="4800" dirty="0">
                <a:latin typeface="Calibri Light"/>
                <a:cs typeface="Calibri Light"/>
              </a:rPr>
              <a:t>una </a:t>
            </a:r>
            <a:r>
              <a:rPr lang="en-US" sz="4800" dirty="0" err="1">
                <a:latin typeface="Calibri Light"/>
                <a:cs typeface="Calibri Light"/>
              </a:rPr>
              <a:t>camiseta</a:t>
            </a:r>
            <a:endParaRPr lang="en-US" sz="4800" b="0" dirty="0" err="1">
              <a:ea typeface="+mn-lt"/>
              <a:cs typeface="+mn-lt"/>
            </a:endParaRPr>
          </a:p>
        </p:txBody>
      </p:sp>
      <p:pic>
        <p:nvPicPr>
          <p:cNvPr id="8" name="Picture 8" descr="A person in a white shirt&#10;&#10;Description automatically generated">
            <a:extLst>
              <a:ext uri="{FF2B5EF4-FFF2-40B4-BE49-F238E27FC236}">
                <a16:creationId xmlns:a16="http://schemas.microsoft.com/office/drawing/2014/main" id="{A3F96D28-EA30-4407-AB68-AF77DD2D461A}"/>
              </a:ext>
            </a:extLst>
          </p:cNvPr>
          <p:cNvPicPr>
            <a:picLocks noGrp="1" noChangeAspect="1"/>
          </p:cNvPicPr>
          <p:nvPr>
            <p:ph sz="quarter" idx="4"/>
          </p:nvPr>
        </p:nvPicPr>
        <p:blipFill>
          <a:blip r:embed="rId3"/>
          <a:stretch>
            <a:fillRect/>
          </a:stretch>
        </p:blipFill>
        <p:spPr>
          <a:xfrm>
            <a:off x="7054449" y="2505075"/>
            <a:ext cx="3418690" cy="3684588"/>
          </a:xfrm>
        </p:spPr>
      </p:pic>
    </p:spTree>
    <p:extLst>
      <p:ext uri="{BB962C8B-B14F-4D97-AF65-F5344CB8AC3E}">
        <p14:creationId xmlns:p14="http://schemas.microsoft.com/office/powerpoint/2010/main" val="835635584"/>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3CF5-0B85-4E3A-B188-B03398308995}"/>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FE76A5A8-5DCB-43F1-9481-C337C2C68280}"/>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pantalones</a:t>
            </a:r>
            <a:endParaRPr lang="en-US" sz="4800" b="0" dirty="0" err="1">
              <a:ea typeface="+mn-lt"/>
              <a:cs typeface="+mn-lt"/>
            </a:endParaRPr>
          </a:p>
        </p:txBody>
      </p:sp>
      <p:pic>
        <p:nvPicPr>
          <p:cNvPr id="7" name="Picture 7" descr="A person posing for a picture&#10;&#10;Description automatically generated">
            <a:extLst>
              <a:ext uri="{FF2B5EF4-FFF2-40B4-BE49-F238E27FC236}">
                <a16:creationId xmlns:a16="http://schemas.microsoft.com/office/drawing/2014/main" id="{30439ACF-76D5-4416-A9B7-C69AC7659B25}"/>
              </a:ext>
            </a:extLst>
          </p:cNvPr>
          <p:cNvPicPr>
            <a:picLocks noGrp="1" noChangeAspect="1"/>
          </p:cNvPicPr>
          <p:nvPr>
            <p:ph sz="half" idx="2"/>
          </p:nvPr>
        </p:nvPicPr>
        <p:blipFill>
          <a:blip r:embed="rId2"/>
          <a:stretch>
            <a:fillRect/>
          </a:stretch>
        </p:blipFill>
        <p:spPr>
          <a:xfrm>
            <a:off x="2193651" y="2505075"/>
            <a:ext cx="2450061" cy="3684588"/>
          </a:xfrm>
        </p:spPr>
      </p:pic>
      <p:sp>
        <p:nvSpPr>
          <p:cNvPr id="5" name="Text Placeholder 4">
            <a:extLst>
              <a:ext uri="{FF2B5EF4-FFF2-40B4-BE49-F238E27FC236}">
                <a16:creationId xmlns:a16="http://schemas.microsoft.com/office/drawing/2014/main" id="{D58D96F9-783A-45C2-84E0-88E365A3D292}"/>
              </a:ext>
            </a:extLst>
          </p:cNvPr>
          <p:cNvSpPr>
            <a:spLocks noGrp="1"/>
          </p:cNvSpPr>
          <p:nvPr>
            <p:ph type="body" sz="quarter" idx="3"/>
          </p:nvPr>
        </p:nvSpPr>
        <p:spPr/>
        <p:txBody>
          <a:bodyPr/>
          <a:lstStyle/>
          <a:p>
            <a:r>
              <a:rPr lang="en-US" sz="4800" dirty="0" err="1">
                <a:latin typeface="Calibri Light"/>
                <a:cs typeface="Calibri Light"/>
              </a:rPr>
              <a:t>unos</a:t>
            </a:r>
            <a:r>
              <a:rPr lang="en-US" sz="4800" dirty="0">
                <a:latin typeface="Calibri Light"/>
                <a:cs typeface="Calibri Light"/>
              </a:rPr>
              <a:t> calc</a:t>
            </a:r>
            <a:r>
              <a:rPr lang="en-GB" sz="4800" dirty="0" err="1">
                <a:latin typeface="Calibri Light"/>
                <a:cs typeface="Calibri Light"/>
              </a:rPr>
              <a:t>etines</a:t>
            </a:r>
            <a:endParaRPr lang="en-US" sz="4800" b="0" dirty="0" err="1">
              <a:ea typeface="+mn-lt"/>
              <a:cs typeface="+mn-lt"/>
            </a:endParaRPr>
          </a:p>
        </p:txBody>
      </p:sp>
      <p:pic>
        <p:nvPicPr>
          <p:cNvPr id="8" name="Picture 8" descr="A picture containing pair, wearing, purple, neck&#10;&#10;Description automatically generated">
            <a:extLst>
              <a:ext uri="{FF2B5EF4-FFF2-40B4-BE49-F238E27FC236}">
                <a16:creationId xmlns:a16="http://schemas.microsoft.com/office/drawing/2014/main" id="{CA75E2FC-5757-44BE-A8C3-551F30F698F1}"/>
              </a:ext>
            </a:extLst>
          </p:cNvPr>
          <p:cNvPicPr>
            <a:picLocks noGrp="1" noChangeAspect="1"/>
          </p:cNvPicPr>
          <p:nvPr>
            <p:ph sz="quarter" idx="4"/>
          </p:nvPr>
        </p:nvPicPr>
        <p:blipFill>
          <a:blip r:embed="rId3"/>
          <a:stretch>
            <a:fillRect/>
          </a:stretch>
        </p:blipFill>
        <p:spPr>
          <a:xfrm>
            <a:off x="7538763" y="2505075"/>
            <a:ext cx="2450061" cy="3684588"/>
          </a:xfrm>
        </p:spPr>
      </p:pic>
    </p:spTree>
    <p:extLst>
      <p:ext uri="{BB962C8B-B14F-4D97-AF65-F5344CB8AC3E}">
        <p14:creationId xmlns:p14="http://schemas.microsoft.com/office/powerpoint/2010/main" val="1314920422"/>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9C67-334D-4D8E-924A-E2E5FE49A906}"/>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0735E2B6-F28B-4593-9D58-2380FF96012D}"/>
              </a:ext>
            </a:extLst>
          </p:cNvPr>
          <p:cNvSpPr>
            <a:spLocks noGrp="1"/>
          </p:cNvSpPr>
          <p:nvPr>
            <p:ph type="body" idx="1"/>
          </p:nvPr>
        </p:nvSpPr>
        <p:spPr/>
        <p:txBody>
          <a:bodyPr/>
          <a:lstStyle/>
          <a:p>
            <a:r>
              <a:rPr lang="en-US" sz="4800" dirty="0">
                <a:latin typeface="Calibri Light"/>
                <a:cs typeface="Calibri Light"/>
              </a:rPr>
              <a:t>una </a:t>
            </a:r>
            <a:r>
              <a:rPr lang="en-US" sz="4800" dirty="0" err="1">
                <a:latin typeface="Calibri Light"/>
                <a:cs typeface="Calibri Light"/>
              </a:rPr>
              <a:t>bufanda</a:t>
            </a:r>
            <a:endParaRPr lang="en-US" sz="4800" b="0" dirty="0" err="1">
              <a:ea typeface="+mn-lt"/>
              <a:cs typeface="+mn-lt"/>
            </a:endParaRPr>
          </a:p>
        </p:txBody>
      </p:sp>
      <p:pic>
        <p:nvPicPr>
          <p:cNvPr id="7" name="Picture 7" descr="A person posing for the camera&#10;&#10;Description automatically generated">
            <a:extLst>
              <a:ext uri="{FF2B5EF4-FFF2-40B4-BE49-F238E27FC236}">
                <a16:creationId xmlns:a16="http://schemas.microsoft.com/office/drawing/2014/main" id="{6227D46A-5C48-4508-A828-1EF3DAE4CF3E}"/>
              </a:ext>
            </a:extLst>
          </p:cNvPr>
          <p:cNvPicPr>
            <a:picLocks noGrp="1" noChangeAspect="1"/>
          </p:cNvPicPr>
          <p:nvPr>
            <p:ph sz="half" idx="2"/>
          </p:nvPr>
        </p:nvPicPr>
        <p:blipFill>
          <a:blip r:embed="rId2"/>
          <a:stretch>
            <a:fillRect/>
          </a:stretch>
        </p:blipFill>
        <p:spPr>
          <a:xfrm>
            <a:off x="1866026" y="2505075"/>
            <a:ext cx="3105310" cy="3684588"/>
          </a:xfrm>
        </p:spPr>
      </p:pic>
      <p:sp>
        <p:nvSpPr>
          <p:cNvPr id="5" name="Text Placeholder 4">
            <a:extLst>
              <a:ext uri="{FF2B5EF4-FFF2-40B4-BE49-F238E27FC236}">
                <a16:creationId xmlns:a16="http://schemas.microsoft.com/office/drawing/2014/main" id="{24F1D91D-74BB-4A45-993D-C8609F996F34}"/>
              </a:ext>
            </a:extLst>
          </p:cNvPr>
          <p:cNvSpPr>
            <a:spLocks noGrp="1"/>
          </p:cNvSpPr>
          <p:nvPr>
            <p:ph type="body" sz="quarter" idx="3"/>
          </p:nvPr>
        </p:nvSpPr>
        <p:spPr/>
        <p:txBody>
          <a:bodyPr/>
          <a:lstStyle/>
          <a:p>
            <a:r>
              <a:rPr lang="en-US" sz="4800" dirty="0">
                <a:latin typeface="Calibri Light"/>
                <a:cs typeface="Calibri Light"/>
              </a:rPr>
              <a:t>un </a:t>
            </a:r>
            <a:r>
              <a:rPr lang="en-US" sz="4800" dirty="0" err="1">
                <a:latin typeface="Calibri Light"/>
                <a:cs typeface="Calibri Light"/>
              </a:rPr>
              <a:t>gorro</a:t>
            </a:r>
            <a:r>
              <a:rPr lang="en-US" sz="4800" dirty="0">
                <a:latin typeface="Calibri Light"/>
                <a:cs typeface="Calibri Light"/>
              </a:rPr>
              <a:t> de </a:t>
            </a:r>
            <a:r>
              <a:rPr lang="en-US" sz="4800" dirty="0" err="1">
                <a:latin typeface="Calibri Light"/>
                <a:cs typeface="Calibri Light"/>
              </a:rPr>
              <a:t>lana</a:t>
            </a:r>
            <a:endParaRPr lang="en-US" sz="4800" b="0" dirty="0" err="1">
              <a:ea typeface="+mn-lt"/>
              <a:cs typeface="+mn-lt"/>
            </a:endParaRPr>
          </a:p>
        </p:txBody>
      </p:sp>
      <p:pic>
        <p:nvPicPr>
          <p:cNvPr id="8" name="Picture 8" descr="A picture containing clothing, pink, wearing, table&#10;&#10;Description automatically generated">
            <a:extLst>
              <a:ext uri="{FF2B5EF4-FFF2-40B4-BE49-F238E27FC236}">
                <a16:creationId xmlns:a16="http://schemas.microsoft.com/office/drawing/2014/main" id="{74A00943-9537-4C0E-ADEC-4A93386518E1}"/>
              </a:ext>
            </a:extLst>
          </p:cNvPr>
          <p:cNvPicPr>
            <a:picLocks noGrp="1" noChangeAspect="1"/>
          </p:cNvPicPr>
          <p:nvPr>
            <p:ph sz="quarter" idx="4"/>
          </p:nvPr>
        </p:nvPicPr>
        <p:blipFill>
          <a:blip r:embed="rId3"/>
          <a:stretch>
            <a:fillRect/>
          </a:stretch>
        </p:blipFill>
        <p:spPr>
          <a:xfrm>
            <a:off x="6921500" y="2505075"/>
            <a:ext cx="3684588" cy="3684588"/>
          </a:xfrm>
        </p:spPr>
      </p:pic>
    </p:spTree>
    <p:extLst>
      <p:ext uri="{BB962C8B-B14F-4D97-AF65-F5344CB8AC3E}">
        <p14:creationId xmlns:p14="http://schemas.microsoft.com/office/powerpoint/2010/main" val="2075954112"/>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6CA5A-0477-44C7-ABDF-3E4578675342}"/>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3A538086-AD6A-4708-8308-74EF1F5A54DD}"/>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zapatos</a:t>
            </a:r>
            <a:endParaRPr lang="en-US" sz="4800" b="0" dirty="0" err="1">
              <a:ea typeface="+mn-lt"/>
              <a:cs typeface="+mn-lt"/>
            </a:endParaRPr>
          </a:p>
        </p:txBody>
      </p:sp>
      <p:pic>
        <p:nvPicPr>
          <p:cNvPr id="7" name="Picture 7" descr="A pair of shoes&#10;&#10;Description automatically generated">
            <a:extLst>
              <a:ext uri="{FF2B5EF4-FFF2-40B4-BE49-F238E27FC236}">
                <a16:creationId xmlns:a16="http://schemas.microsoft.com/office/drawing/2014/main" id="{ACB56CC0-BD04-4BD1-A4EA-FF23C0B320C0}"/>
              </a:ext>
            </a:extLst>
          </p:cNvPr>
          <p:cNvPicPr>
            <a:picLocks noGrp="1" noChangeAspect="1"/>
          </p:cNvPicPr>
          <p:nvPr>
            <p:ph sz="half" idx="2"/>
          </p:nvPr>
        </p:nvPicPr>
        <p:blipFill>
          <a:blip r:embed="rId2"/>
          <a:stretch>
            <a:fillRect/>
          </a:stretch>
        </p:blipFill>
        <p:spPr>
          <a:xfrm>
            <a:off x="1576387" y="2505075"/>
            <a:ext cx="3684588" cy="3684588"/>
          </a:xfrm>
        </p:spPr>
      </p:pic>
      <p:sp>
        <p:nvSpPr>
          <p:cNvPr id="5" name="Text Placeholder 4">
            <a:extLst>
              <a:ext uri="{FF2B5EF4-FFF2-40B4-BE49-F238E27FC236}">
                <a16:creationId xmlns:a16="http://schemas.microsoft.com/office/drawing/2014/main" id="{68B52C82-33D2-4D52-BCD5-D12F1ADFF3E4}"/>
              </a:ext>
            </a:extLst>
          </p:cNvPr>
          <p:cNvSpPr>
            <a:spLocks noGrp="1"/>
          </p:cNvSpPr>
          <p:nvPr>
            <p:ph type="body" sz="quarter" idx="3"/>
          </p:nvPr>
        </p:nvSpPr>
        <p:spPr/>
        <p:txBody>
          <a:bodyPr/>
          <a:lstStyle/>
          <a:p>
            <a:r>
              <a:rPr lang="en-US" sz="4800" dirty="0" err="1">
                <a:latin typeface="Calibri Light"/>
                <a:cs typeface="Calibri Light"/>
              </a:rPr>
              <a:t>unas</a:t>
            </a:r>
            <a:r>
              <a:rPr lang="en-US" sz="4800" dirty="0">
                <a:latin typeface="Calibri Light"/>
                <a:cs typeface="Calibri Light"/>
              </a:rPr>
              <a:t> botas</a:t>
            </a:r>
            <a:endParaRPr lang="en-US" sz="4800" b="0" dirty="0">
              <a:ea typeface="+mn-lt"/>
              <a:cs typeface="+mn-lt"/>
            </a:endParaRPr>
          </a:p>
        </p:txBody>
      </p:sp>
      <p:pic>
        <p:nvPicPr>
          <p:cNvPr id="8" name="Picture 8" descr="A pair of feet&#10;&#10;Description automatically generated">
            <a:extLst>
              <a:ext uri="{FF2B5EF4-FFF2-40B4-BE49-F238E27FC236}">
                <a16:creationId xmlns:a16="http://schemas.microsoft.com/office/drawing/2014/main" id="{396CBEEA-6294-4DD8-B514-68D53AF80FA8}"/>
              </a:ext>
            </a:extLst>
          </p:cNvPr>
          <p:cNvPicPr>
            <a:picLocks noGrp="1" noChangeAspect="1"/>
          </p:cNvPicPr>
          <p:nvPr>
            <p:ph sz="quarter" idx="4"/>
          </p:nvPr>
        </p:nvPicPr>
        <p:blipFill>
          <a:blip r:embed="rId3"/>
          <a:stretch>
            <a:fillRect/>
          </a:stretch>
        </p:blipFill>
        <p:spPr>
          <a:xfrm>
            <a:off x="7230131" y="2505075"/>
            <a:ext cx="3067325" cy="3684588"/>
          </a:xfrm>
        </p:spPr>
      </p:pic>
    </p:spTree>
    <p:extLst>
      <p:ext uri="{BB962C8B-B14F-4D97-AF65-F5344CB8AC3E}">
        <p14:creationId xmlns:p14="http://schemas.microsoft.com/office/powerpoint/2010/main" val="1676500129"/>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1F17-C1EB-4C08-BD63-83B27F4574E5}"/>
              </a:ext>
            </a:extLst>
          </p:cNvPr>
          <p:cNvSpPr>
            <a:spLocks noGrp="1"/>
          </p:cNvSpPr>
          <p:nvPr>
            <p:ph type="title"/>
          </p:nvPr>
        </p:nvSpPr>
        <p:spPr>
          <a:xfrm>
            <a:off x="681638" y="365125"/>
            <a:ext cx="10673750" cy="1339940"/>
          </a:xfrm>
        </p:spPr>
        <p:txBody>
          <a:bodyPr/>
          <a:lstStyle/>
          <a:p>
            <a:r>
              <a:rPr lang="en-US" sz="6000" dirty="0">
                <a:latin typeface="Calibri"/>
                <a:cs typeface="Calibri"/>
              </a:rPr>
              <a:t>La </a:t>
            </a:r>
            <a:r>
              <a:rPr lang="en-US" sz="6000" dirty="0" err="1">
                <a:latin typeface="Calibri"/>
                <a:cs typeface="Calibri"/>
              </a:rPr>
              <a:t>ropa</a:t>
            </a:r>
            <a:endParaRPr lang="en-US" sz="6000">
              <a:ea typeface="+mj-lt"/>
              <a:cs typeface="+mj-lt"/>
            </a:endParaRPr>
          </a:p>
        </p:txBody>
      </p:sp>
      <p:sp>
        <p:nvSpPr>
          <p:cNvPr id="3" name="Text Placeholder 2">
            <a:extLst>
              <a:ext uri="{FF2B5EF4-FFF2-40B4-BE49-F238E27FC236}">
                <a16:creationId xmlns:a16="http://schemas.microsoft.com/office/drawing/2014/main" id="{E7313D0C-4BBC-44B3-B568-BED985FB8EAD}"/>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guantes</a:t>
            </a:r>
            <a:endParaRPr lang="en-US" sz="4800" b="0" dirty="0" err="1">
              <a:ea typeface="+mn-lt"/>
              <a:cs typeface="+mn-lt"/>
            </a:endParaRPr>
          </a:p>
        </p:txBody>
      </p:sp>
      <p:pic>
        <p:nvPicPr>
          <p:cNvPr id="7" name="Picture 7" descr="A close up of a logo&#10;&#10;Description automatically generated">
            <a:extLst>
              <a:ext uri="{FF2B5EF4-FFF2-40B4-BE49-F238E27FC236}">
                <a16:creationId xmlns:a16="http://schemas.microsoft.com/office/drawing/2014/main" id="{64D016C1-2845-4B5F-8BA6-C35ABF303D00}"/>
              </a:ext>
            </a:extLst>
          </p:cNvPr>
          <p:cNvPicPr>
            <a:picLocks noGrp="1" noChangeAspect="1"/>
          </p:cNvPicPr>
          <p:nvPr>
            <p:ph sz="half" idx="2"/>
          </p:nvPr>
        </p:nvPicPr>
        <p:blipFill>
          <a:blip r:embed="rId2"/>
          <a:stretch>
            <a:fillRect/>
          </a:stretch>
        </p:blipFill>
        <p:spPr>
          <a:xfrm>
            <a:off x="1576387" y="2505075"/>
            <a:ext cx="3684588" cy="3684588"/>
          </a:xfrm>
        </p:spPr>
      </p:pic>
      <p:sp>
        <p:nvSpPr>
          <p:cNvPr id="5" name="Text Placeholder 4">
            <a:extLst>
              <a:ext uri="{FF2B5EF4-FFF2-40B4-BE49-F238E27FC236}">
                <a16:creationId xmlns:a16="http://schemas.microsoft.com/office/drawing/2014/main" id="{D143D946-874B-4527-BE78-A8DA30EEDC85}"/>
              </a:ext>
            </a:extLst>
          </p:cNvPr>
          <p:cNvSpPr>
            <a:spLocks noGrp="1"/>
          </p:cNvSpPr>
          <p:nvPr>
            <p:ph type="body" sz="quarter" idx="3"/>
          </p:nvPr>
        </p:nvSpPr>
        <p:spPr/>
        <p:txBody>
          <a:bodyPr/>
          <a:lstStyle/>
          <a:p>
            <a:r>
              <a:rPr lang="en-US" sz="4800" dirty="0">
                <a:latin typeface="Calibri Light"/>
                <a:cs typeface="Calibri Light"/>
              </a:rPr>
              <a:t>un </a:t>
            </a:r>
            <a:r>
              <a:rPr lang="en-US" sz="4800" dirty="0" err="1">
                <a:latin typeface="Calibri Light"/>
                <a:cs typeface="Calibri Light"/>
              </a:rPr>
              <a:t>abrigo</a:t>
            </a:r>
            <a:endParaRPr lang="en-US" sz="4800" b="0" dirty="0" err="1">
              <a:ea typeface="+mn-lt"/>
              <a:cs typeface="+mn-lt"/>
            </a:endParaRPr>
          </a:p>
        </p:txBody>
      </p:sp>
      <p:pic>
        <p:nvPicPr>
          <p:cNvPr id="8" name="Picture 8" descr="A close up of a coat&#10;&#10;Description automatically generated">
            <a:extLst>
              <a:ext uri="{FF2B5EF4-FFF2-40B4-BE49-F238E27FC236}">
                <a16:creationId xmlns:a16="http://schemas.microsoft.com/office/drawing/2014/main" id="{C73BA5DF-1D65-455D-8D93-B58C5BA7F6A0}"/>
              </a:ext>
            </a:extLst>
          </p:cNvPr>
          <p:cNvPicPr>
            <a:picLocks noGrp="1" noChangeAspect="1"/>
          </p:cNvPicPr>
          <p:nvPr>
            <p:ph sz="quarter" idx="4"/>
          </p:nvPr>
        </p:nvPicPr>
        <p:blipFill>
          <a:blip r:embed="rId3"/>
          <a:stretch>
            <a:fillRect/>
          </a:stretch>
        </p:blipFill>
        <p:spPr>
          <a:xfrm>
            <a:off x="6546393" y="2505075"/>
            <a:ext cx="4434801" cy="3684588"/>
          </a:xfrm>
        </p:spPr>
      </p:pic>
    </p:spTree>
    <p:extLst>
      <p:ext uri="{BB962C8B-B14F-4D97-AF65-F5344CB8AC3E}">
        <p14:creationId xmlns:p14="http://schemas.microsoft.com/office/powerpoint/2010/main" val="1090142188"/>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La ropa </vt:lpstr>
      <vt:lpstr>La ropa</vt:lpstr>
      <vt:lpstr>La ropa</vt:lpstr>
      <vt:lpstr>La ropa</vt:lpstr>
      <vt:lpstr>La ropa</vt:lpstr>
      <vt:lpstr>La ropa</vt:lpstr>
      <vt:lpstr>La ropa </vt:lpstr>
      <vt:lpstr>La ropa</vt:lpstr>
      <vt:lpstr>La ropa</vt:lpstr>
      <vt:lpstr>La ropa</vt:lpstr>
      <vt:lpstr>La ropa</vt:lpstr>
      <vt:lpstr>La ropa</vt:lpstr>
      <vt:lpstr>La ropa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Miranda Reynard</cp:lastModifiedBy>
  <cp:revision>431</cp:revision>
  <dcterms:created xsi:type="dcterms:W3CDTF">2021-01-10T16:07:12Z</dcterms:created>
  <dcterms:modified xsi:type="dcterms:W3CDTF">2021-01-31T16:23:36Z</dcterms:modified>
</cp:coreProperties>
</file>