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7"/>
  </p:notesMasterIdLst>
  <p:sldIdLst>
    <p:sldId id="277" r:id="rId13"/>
    <p:sldId id="285" r:id="rId14"/>
    <p:sldId id="278" r:id="rId15"/>
    <p:sldId id="279" r:id="rId16"/>
    <p:sldId id="284" r:id="rId17"/>
    <p:sldId id="280" r:id="rId18"/>
    <p:sldId id="258" r:id="rId19"/>
    <p:sldId id="282" r:id="rId20"/>
    <p:sldId id="273" r:id="rId21"/>
    <p:sldId id="271" r:id="rId22"/>
    <p:sldId id="274" r:id="rId23"/>
    <p:sldId id="268" r:id="rId24"/>
    <p:sldId id="283" r:id="rId25"/>
    <p:sldId id="26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87CB1C-68A4-49D3-9EB0-70EF32A6F81C}" v="1" dt="2021-01-25T20:26:21.6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6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493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A887CB1C-68A4-49D3-9EB0-70EF32A6F81C}"/>
    <pc:docChg chg="undo custSel addSld modSld">
      <pc:chgData name="Katie Hurst" userId="edc11e18-5fed-42f7-b251-1c2a03e1975b" providerId="ADAL" clId="{A887CB1C-68A4-49D3-9EB0-70EF32A6F81C}" dt="2021-01-25T20:26:21.640" v="3"/>
      <pc:docMkLst>
        <pc:docMk/>
      </pc:docMkLst>
      <pc:sldChg chg="addSp delSp modSp new mod modAnim">
        <pc:chgData name="Katie Hurst" userId="edc11e18-5fed-42f7-b251-1c2a03e1975b" providerId="ADAL" clId="{A887CB1C-68A4-49D3-9EB0-70EF32A6F81C}" dt="2021-01-25T20:26:21.640" v="3"/>
        <pc:sldMkLst>
          <pc:docMk/>
          <pc:sldMk cId="3619076454" sldId="285"/>
        </pc:sldMkLst>
        <pc:spChg chg="add del">
          <ac:chgData name="Katie Hurst" userId="edc11e18-5fed-42f7-b251-1c2a03e1975b" providerId="ADAL" clId="{A887CB1C-68A4-49D3-9EB0-70EF32A6F81C}" dt="2021-01-25T20:26:09.230" v="2" actId="22"/>
          <ac:spMkLst>
            <pc:docMk/>
            <pc:sldMk cId="3619076454" sldId="285"/>
            <ac:spMk id="3" creationId="{1C9C8BDD-B922-440B-9284-C994607EC13F}"/>
          </ac:spMkLst>
        </pc:spChg>
        <pc:picChg chg="add mod">
          <ac:chgData name="Katie Hurst" userId="edc11e18-5fed-42f7-b251-1c2a03e1975b" providerId="ADAL" clId="{A887CB1C-68A4-49D3-9EB0-70EF32A6F81C}" dt="2021-01-25T20:26:21.640" v="3"/>
          <ac:picMkLst>
            <pc:docMk/>
            <pc:sldMk cId="3619076454" sldId="285"/>
            <ac:picMk id="4" creationId="{76D1FC02-4BDD-4DB7-AC90-84F22E2CF65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779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81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2985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2600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116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1115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9399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4709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07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3568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6908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065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336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17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980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473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693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22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69688534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0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8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11" Type="http://schemas.openxmlformats.org/officeDocument/2006/relationships/image" Target="../media/image28.png"/><Relationship Id="rId5" Type="http://schemas.openxmlformats.org/officeDocument/2006/relationships/image" Target="../media/image21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B82545-B2B8-402E-B848-18D4EF2A6B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32810"/>
            <a:ext cx="6145301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262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Aut4.8.5 - Subtract lengths">
            <a:hlinkClick r:id="" action="ppaction://media"/>
            <a:extLst>
              <a:ext uri="{FF2B5EF4-FFF2-40B4-BE49-F238E27FC236}">
                <a16:creationId xmlns:a16="http://schemas.microsoft.com/office/drawing/2014/main" id="{76D1FC02-4BDD-4DB7-AC90-84F22E2CF65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540000" y="1905000"/>
            <a:ext cx="4064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076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2922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10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100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502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499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Find the difference between 2 and 6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83300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10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100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502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499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Find the difference between 2 and 6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314540" y="762000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1587" y="1170865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00227" y="1600667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1,000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97929" y="2430203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25894" y="4290854"/>
                <a:ext cx="22822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5894" y="4290854"/>
                <a:ext cx="2282265" cy="523220"/>
              </a:xfrm>
              <a:prstGeom prst="rect">
                <a:avLst/>
              </a:prstGeom>
              <a:blipFill>
                <a:blip r:embed="rId6"/>
                <a:stretch>
                  <a:fillRect l="-533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17842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5347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27" y="3857583"/>
            <a:ext cx="7567897" cy="124723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18092" y="3334363"/>
            <a:ext cx="5232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tube is ____ mm long.</a:t>
            </a:r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27" y="1465484"/>
            <a:ext cx="7567897" cy="1563615"/>
          </a:xfrm>
          <a:prstGeom prst="rect">
            <a:avLst/>
          </a:prstGeom>
        </p:spPr>
      </p:pic>
      <p:pic>
        <p:nvPicPr>
          <p:cNvPr id="1028" name="Picture 4" descr="Train,cartoon,transportation,travel,transport - free image from ..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3" t="31101" r="4537" b="13283"/>
          <a:stretch/>
        </p:blipFill>
        <p:spPr bwMode="auto">
          <a:xfrm>
            <a:off x="717254" y="466721"/>
            <a:ext cx="3095226" cy="1065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962746" y="738018"/>
            <a:ext cx="41588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train is ____ cm long.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5660936" y="3292214"/>
            <a:ext cx="978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770027" y="704493"/>
            <a:ext cx="978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77586" y="2304198"/>
            <a:ext cx="1563616" cy="2458491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1834221" y="3117341"/>
            <a:ext cx="0" cy="1505609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691886" y="3117341"/>
            <a:ext cx="0" cy="1526617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907122" y="466721"/>
            <a:ext cx="0" cy="1822136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691886" y="466721"/>
            <a:ext cx="0" cy="1822136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4777186" y="5059135"/>
                <a:ext cx="2529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4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40 mm </a:t>
                </a:r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7186" y="5059135"/>
                <a:ext cx="2529970" cy="523220"/>
              </a:xfrm>
              <a:prstGeom prst="rect">
                <a:avLst/>
              </a:prstGeom>
              <a:blipFill>
                <a:blip r:embed="rId8"/>
                <a:stretch>
                  <a:fillRect l="-723" t="-11628" r="-385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1161916" y="5059135"/>
                <a:ext cx="2529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dirty="0">
                    <a:latin typeface="Calibri" panose="020F0502020204030204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1916" y="5059135"/>
                <a:ext cx="2529970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/>
          <p:cNvSpPr/>
          <p:nvPr/>
        </p:nvSpPr>
        <p:spPr>
          <a:xfrm>
            <a:off x="888757" y="5163095"/>
            <a:ext cx="70325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How much longer is the train than the tube?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888757" y="5536516"/>
            <a:ext cx="70325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The train is 2 cm/20 mm longer than the tube.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2" grpId="0"/>
      <p:bldP spid="22" grpId="1"/>
      <p:bldP spid="23" grpId="0"/>
      <p:bldP spid="23" grpId="1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613F2D4-68F3-40CB-8388-5DE53467D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519" y="1983361"/>
            <a:ext cx="5681372" cy="3005873"/>
          </a:xfrm>
        </p:spPr>
        <p:txBody>
          <a:bodyPr/>
          <a:lstStyle/>
          <a:p>
            <a:r>
              <a:rPr lang="en-GB" dirty="0"/>
              <a:t>Have a go at questions </a:t>
            </a:r>
            <a:br>
              <a:rPr lang="en-GB" dirty="0"/>
            </a:br>
            <a:r>
              <a:rPr lang="en-GB" dirty="0"/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5526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uv Vehicle Suburban - Free vector graphic on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866" y="161043"/>
            <a:ext cx="2670402" cy="14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Auto Car Fun - Free vector graphic on Pixab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2800"/>
          </a:p>
        </p:txBody>
      </p:sp>
      <p:pic>
        <p:nvPicPr>
          <p:cNvPr id="2054" name="Picture 6" descr="Cartoon sporty car vector image | Free SV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0" t="32057" b="18165"/>
          <a:stretch/>
        </p:blipFill>
        <p:spPr bwMode="auto">
          <a:xfrm flipH="1">
            <a:off x="4430268" y="422456"/>
            <a:ext cx="2018587" cy="117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43775" y="1500237"/>
            <a:ext cx="72380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large car is 145 cm longer than the small car.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The large car is 4 m 2 cm long.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How long is the small car?</a:t>
            </a:r>
          </a:p>
          <a:p>
            <a:r>
              <a:rPr lang="en-GB" sz="2800" dirty="0">
                <a:latin typeface="Calibri" panose="020F0502020204030204" pitchFamily="34" charset="0"/>
              </a:rPr>
              <a:t> 									____ m ____ cm</a:t>
            </a:r>
          </a:p>
        </p:txBody>
      </p:sp>
      <p:sp>
        <p:nvSpPr>
          <p:cNvPr id="8" name="Rectangle 8"/>
          <p:cNvSpPr/>
          <p:nvPr/>
        </p:nvSpPr>
        <p:spPr>
          <a:xfrm>
            <a:off x="1375501" y="3691941"/>
            <a:ext cx="4267295" cy="78446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Rectangle 8"/>
          <p:cNvSpPr/>
          <p:nvPr/>
        </p:nvSpPr>
        <p:spPr>
          <a:xfrm>
            <a:off x="1375501" y="4667398"/>
            <a:ext cx="3158311" cy="784464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Rectangle 4"/>
          <p:cNvSpPr/>
          <p:nvPr/>
        </p:nvSpPr>
        <p:spPr>
          <a:xfrm>
            <a:off x="529719" y="3840199"/>
            <a:ext cx="8607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Large</a:t>
            </a:r>
            <a:endParaRPr lang="en-GB" sz="2400" dirty="0"/>
          </a:p>
        </p:txBody>
      </p:sp>
      <p:sp>
        <p:nvSpPr>
          <p:cNvPr id="11" name="Rectangle 10"/>
          <p:cNvSpPr/>
          <p:nvPr/>
        </p:nvSpPr>
        <p:spPr>
          <a:xfrm>
            <a:off x="530327" y="4840303"/>
            <a:ext cx="8595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Small</a:t>
            </a:r>
            <a:endParaRPr lang="en-GB" sz="2400" dirty="0"/>
          </a:p>
        </p:txBody>
      </p:sp>
      <p:sp>
        <p:nvSpPr>
          <p:cNvPr id="6" name="Rectangle 5"/>
          <p:cNvSpPr/>
          <p:nvPr/>
        </p:nvSpPr>
        <p:spPr>
          <a:xfrm>
            <a:off x="2736017" y="3787072"/>
            <a:ext cx="16033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 m 2 cm </a:t>
            </a:r>
            <a:endParaRPr lang="en-GB" sz="2800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558772" y="5126020"/>
            <a:ext cx="1171914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539350" y="4614488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145 cm </a:t>
            </a:r>
            <a:endParaRPr lang="en-GB" sz="2800" dirty="0"/>
          </a:p>
        </p:txBody>
      </p:sp>
      <p:graphicFrame>
        <p:nvGraphicFramePr>
          <p:cNvPr id="17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524697"/>
              </p:ext>
            </p:extLst>
          </p:nvPr>
        </p:nvGraphicFramePr>
        <p:xfrm>
          <a:off x="6440839" y="3307746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31"/>
              <p:cNvSpPr txBox="1"/>
              <p:nvPr/>
            </p:nvSpPr>
            <p:spPr>
              <a:xfrm>
                <a:off x="5874972" y="4667707"/>
                <a:ext cx="53091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8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4972" y="4667707"/>
                <a:ext cx="530915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1341119" y="4782034"/>
                <a:ext cx="342634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257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 m 57 cm </a:t>
                </a:r>
                <a:endParaRPr lang="en-GB" sz="2800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1119" y="4782034"/>
                <a:ext cx="3426345" cy="523220"/>
              </a:xfrm>
              <a:prstGeom prst="rect">
                <a:avLst/>
              </a:prstGeom>
              <a:blipFill>
                <a:blip r:embed="rId9"/>
                <a:stretch>
                  <a:fillRect l="-355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/>
          <p:cNvSpPr/>
          <p:nvPr/>
        </p:nvSpPr>
        <p:spPr>
          <a:xfrm>
            <a:off x="5148240" y="278173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99917" y="277712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57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663619" y="4775669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?</a:t>
            </a:r>
            <a:endParaRPr lang="en-GB" sz="2800" dirty="0"/>
          </a:p>
        </p:txBody>
      </p:sp>
      <p:sp>
        <p:nvSpPr>
          <p:cNvPr id="29" name="Rectangle 28"/>
          <p:cNvSpPr/>
          <p:nvPr/>
        </p:nvSpPr>
        <p:spPr>
          <a:xfrm>
            <a:off x="2818698" y="3810198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402 cm </a:t>
            </a:r>
            <a:endParaRPr lang="en-GB" sz="2800" dirty="0"/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5719146"/>
              </p:ext>
            </p:extLst>
          </p:nvPr>
        </p:nvGraphicFramePr>
        <p:xfrm>
          <a:off x="6437716" y="3300345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7675676" y="5432645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122634" y="5447016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28801" y="5447016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028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5" grpId="0"/>
      <p:bldP spid="11" grpId="0"/>
      <p:bldP spid="6" grpId="0"/>
      <p:bldP spid="6" grpId="1"/>
      <p:bldP spid="14" grpId="0"/>
      <p:bldP spid="18" grpId="0"/>
      <p:bldP spid="24" grpId="0"/>
      <p:bldP spid="26" grpId="0"/>
      <p:bldP spid="27" grpId="0"/>
      <p:bldP spid="28" grpId="0"/>
      <p:bldP spid="28" grpId="1"/>
      <p:bldP spid="29" grpId="0"/>
      <p:bldP spid="32" grpId="0"/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14091" y="788747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1)		3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cm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091" y="788747"/>
                <a:ext cx="6116677" cy="523220"/>
              </a:xfrm>
              <a:prstGeom prst="rect">
                <a:avLst/>
              </a:prstGeom>
              <a:blipFill>
                <a:blip r:embed="rId5"/>
                <a:stretch>
                  <a:fillRect l="-199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4529" y="412414"/>
            <a:ext cx="681892" cy="6818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11369" y="539807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714091" y="2161273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2)		9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mm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091" y="2161273"/>
                <a:ext cx="6116677" cy="523220"/>
              </a:xfrm>
              <a:prstGeom prst="rect">
                <a:avLst/>
              </a:prstGeom>
              <a:blipFill>
                <a:blip r:embed="rId7"/>
                <a:stretch>
                  <a:fillRect l="-199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635569" y="124955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3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2 cm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1249552"/>
                <a:ext cx="5888077" cy="523220"/>
              </a:xfrm>
              <a:prstGeom prst="rect">
                <a:avLst/>
              </a:prstGeom>
              <a:blipFill>
                <a:blip r:embed="rId8"/>
                <a:stretch>
                  <a:fillRect l="-207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4447846" y="75193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2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635569" y="265454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90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80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10 mm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2654542"/>
                <a:ext cx="5888077" cy="523220"/>
              </a:xfrm>
              <a:prstGeom prst="rect">
                <a:avLst/>
              </a:prstGeom>
              <a:blipFill>
                <a:blip r:embed="rId9"/>
                <a:stretch>
                  <a:fillRect l="-207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4339113" y="213748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750343" y="3572370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3)		1 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cm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0343" y="3572370"/>
                <a:ext cx="6116677" cy="523220"/>
              </a:xfrm>
              <a:prstGeom prst="rect">
                <a:avLst/>
              </a:prstGeom>
              <a:blipFill>
                <a:blip r:embed="rId10"/>
                <a:stretch>
                  <a:fillRect l="-199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1635569" y="407531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100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10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90 cm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4075312"/>
                <a:ext cx="5888077" cy="523220"/>
              </a:xfrm>
              <a:prstGeom prst="rect">
                <a:avLst/>
              </a:prstGeom>
              <a:blipFill>
                <a:blip r:embed="rId11"/>
                <a:stretch>
                  <a:fillRect l="-207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/>
          <p:cNvSpPr/>
          <p:nvPr/>
        </p:nvSpPr>
        <p:spPr>
          <a:xfrm>
            <a:off x="4441177" y="354028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90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3825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613F2D4-68F3-40CB-8388-5DE53467D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</a:t>
            </a:r>
            <a:br>
              <a:rPr lang="en-GB" dirty="0"/>
            </a:br>
            <a:r>
              <a:rPr lang="en-GB" dirty="0"/>
              <a:t>3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46097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653873"/>
              </p:ext>
            </p:extLst>
          </p:nvPr>
        </p:nvGraphicFramePr>
        <p:xfrm>
          <a:off x="1156399" y="1431474"/>
          <a:ext cx="4043587" cy="25047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1886">
                  <a:extLst>
                    <a:ext uri="{9D8B030D-6E8A-4147-A177-3AD203B41FA5}">
                      <a16:colId xmlns:a16="http://schemas.microsoft.com/office/drawing/2014/main" val="3931809901"/>
                    </a:ext>
                  </a:extLst>
                </a:gridCol>
                <a:gridCol w="1383709">
                  <a:extLst>
                    <a:ext uri="{9D8B030D-6E8A-4147-A177-3AD203B41FA5}">
                      <a16:colId xmlns:a16="http://schemas.microsoft.com/office/drawing/2014/main" val="3474567564"/>
                    </a:ext>
                  </a:extLst>
                </a:gridCol>
                <a:gridCol w="1297992">
                  <a:extLst>
                    <a:ext uri="{9D8B030D-6E8A-4147-A177-3AD203B41FA5}">
                      <a16:colId xmlns:a16="http://schemas.microsoft.com/office/drawing/2014/main" val="762023015"/>
                    </a:ext>
                  </a:extLst>
                </a:gridCol>
              </a:tblGrid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90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50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726246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401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589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036049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90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8738493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4894" y="330814"/>
            <a:ext cx="738130" cy="7381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99078" y="47065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19"/>
          <p:cNvSpPr/>
          <p:nvPr/>
        </p:nvSpPr>
        <p:spPr>
          <a:xfrm>
            <a:off x="4320493" y="1594562"/>
            <a:ext cx="28002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2035" y="397565"/>
            <a:ext cx="63912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Complete the table so that each </a:t>
            </a:r>
          </a:p>
          <a:p>
            <a:r>
              <a:rPr lang="en-GB" sz="2800" dirty="0">
                <a:latin typeface="Calibri" panose="020F0502020204030204" pitchFamily="34" charset="0"/>
              </a:rPr>
              <a:t>row and column adds up to 1 m.</a:t>
            </a:r>
          </a:p>
        </p:txBody>
      </p:sp>
      <p:sp>
        <p:nvSpPr>
          <p:cNvPr id="13" name="Rectangle 19"/>
          <p:cNvSpPr/>
          <p:nvPr/>
        </p:nvSpPr>
        <p:spPr>
          <a:xfrm>
            <a:off x="4320492" y="2384720"/>
            <a:ext cx="28002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4" name="Rectangle 19"/>
          <p:cNvSpPr/>
          <p:nvPr/>
        </p:nvSpPr>
        <p:spPr>
          <a:xfrm>
            <a:off x="4891592" y="3221553"/>
            <a:ext cx="16580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 </a:t>
            </a:r>
            <a:endParaRPr lang="en-GB" sz="28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8" name="Rectangle 19"/>
          <p:cNvSpPr/>
          <p:nvPr/>
        </p:nvSpPr>
        <p:spPr>
          <a:xfrm>
            <a:off x="690660" y="4954910"/>
            <a:ext cx="28002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100 cm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0" name="Rectangle 19"/>
          <p:cNvSpPr/>
          <p:nvPr/>
        </p:nvSpPr>
        <p:spPr>
          <a:xfrm>
            <a:off x="1156399" y="3936228"/>
            <a:ext cx="14001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1" name="Rectangle 19"/>
          <p:cNvSpPr/>
          <p:nvPr/>
        </p:nvSpPr>
        <p:spPr>
          <a:xfrm>
            <a:off x="2377094" y="3934535"/>
            <a:ext cx="17085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2" name="Rectangle 19"/>
          <p:cNvSpPr/>
          <p:nvPr/>
        </p:nvSpPr>
        <p:spPr>
          <a:xfrm>
            <a:off x="3735179" y="3923594"/>
            <a:ext cx="16580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 </a:t>
            </a:r>
            <a:endParaRPr lang="en-GB" sz="28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3" name="Rectangle 19"/>
          <p:cNvSpPr/>
          <p:nvPr/>
        </p:nvSpPr>
        <p:spPr>
          <a:xfrm>
            <a:off x="542707" y="5409260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1,000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4" name="Rectangle 19"/>
          <p:cNvSpPr/>
          <p:nvPr/>
        </p:nvSpPr>
        <p:spPr>
          <a:xfrm>
            <a:off x="4320492" y="4631617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5" name="Rectangle 19"/>
          <p:cNvSpPr/>
          <p:nvPr/>
        </p:nvSpPr>
        <p:spPr>
          <a:xfrm>
            <a:off x="4308817" y="5081465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6" name="Rectangle 19"/>
          <p:cNvSpPr/>
          <p:nvPr/>
        </p:nvSpPr>
        <p:spPr>
          <a:xfrm>
            <a:off x="4374121" y="5531313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100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1,000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21661" y="4909888"/>
            <a:ext cx="2770909" cy="107976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1341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3" grpId="0"/>
      <p:bldP spid="14" grpId="0"/>
      <p:bldP spid="28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/>
          <p:nvPr/>
        </p:nvSpPr>
        <p:spPr>
          <a:xfrm>
            <a:off x="1784668" y="4148104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9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50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____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100 cm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8" name="Rectangle 19"/>
          <p:cNvSpPr/>
          <p:nvPr/>
        </p:nvSpPr>
        <p:spPr>
          <a:xfrm>
            <a:off x="1869051" y="5638202"/>
            <a:ext cx="6179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41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2035" y="397565"/>
            <a:ext cx="63912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Complete the table so that each </a:t>
            </a:r>
          </a:p>
          <a:p>
            <a:r>
              <a:rPr lang="en-GB" sz="2800" dirty="0">
                <a:latin typeface="Calibri" panose="020F0502020204030204" pitchFamily="34" charset="0"/>
              </a:rPr>
              <a:t>row and column adds up to 1 m.</a:t>
            </a:r>
          </a:p>
        </p:txBody>
      </p:sp>
      <p:sp>
        <p:nvSpPr>
          <p:cNvPr id="10" name="Rectangle 19"/>
          <p:cNvSpPr/>
          <p:nvPr/>
        </p:nvSpPr>
        <p:spPr>
          <a:xfrm>
            <a:off x="1784668" y="4872794"/>
            <a:ext cx="56464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59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____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100 cm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9"/>
              <p:cNvSpPr/>
              <p:nvPr/>
            </p:nvSpPr>
            <p:spPr>
              <a:xfrm>
                <a:off x="1784668" y="5646028"/>
                <a:ext cx="472007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____ cm 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100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59 cm</a:t>
                </a:r>
              </a:p>
            </p:txBody>
          </p:sp>
        </mc:Choice>
        <mc:Fallback xmlns="">
          <p:sp>
            <p:nvSpPr>
              <p:cNvPr id="11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4668" y="5646028"/>
                <a:ext cx="4720072" cy="523220"/>
              </a:xfrm>
              <a:prstGeom prst="rect">
                <a:avLst/>
              </a:prstGeom>
              <a:blipFill>
                <a:blip r:embed="rId6"/>
                <a:stretch>
                  <a:fillRect l="-2713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9"/>
          <p:cNvSpPr/>
          <p:nvPr/>
        </p:nvSpPr>
        <p:spPr>
          <a:xfrm>
            <a:off x="4010562" y="1529994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41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8" name="Rectangle 19"/>
          <p:cNvSpPr/>
          <p:nvPr/>
        </p:nvSpPr>
        <p:spPr>
          <a:xfrm>
            <a:off x="1784668" y="4148104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401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589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990 mm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19" name="Rectangle 19"/>
          <p:cNvSpPr/>
          <p:nvPr/>
        </p:nvSpPr>
        <p:spPr>
          <a:xfrm>
            <a:off x="1784668" y="4872794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____ mm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990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1,000 mm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784668" y="5646028"/>
                <a:ext cx="591589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1,000 mm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990 mm 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____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mm</a:t>
                </a:r>
                <a:endParaRPr lang="en-GB" sz="28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4668" y="5646028"/>
                <a:ext cx="5915891" cy="523220"/>
              </a:xfrm>
              <a:prstGeom prst="rect">
                <a:avLst/>
              </a:prstGeom>
              <a:blipFill>
                <a:blip r:embed="rId7"/>
                <a:stretch>
                  <a:fillRect l="-2165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19"/>
          <p:cNvSpPr/>
          <p:nvPr/>
        </p:nvSpPr>
        <p:spPr>
          <a:xfrm>
            <a:off x="5387063" y="5644066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2" name="Rectangle 19"/>
          <p:cNvSpPr/>
          <p:nvPr/>
        </p:nvSpPr>
        <p:spPr>
          <a:xfrm>
            <a:off x="1265533" y="2354155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3" name="Rectangle 19"/>
          <p:cNvSpPr/>
          <p:nvPr/>
        </p:nvSpPr>
        <p:spPr>
          <a:xfrm>
            <a:off x="1784668" y="4148104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500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401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901 mm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1784668" y="4872794"/>
                <a:ext cx="591589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1,000 mm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901 mm 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____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mm</a:t>
                </a:r>
                <a:endParaRPr lang="en-GB" sz="28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4668" y="4872794"/>
                <a:ext cx="5915891" cy="523220"/>
              </a:xfrm>
              <a:prstGeom prst="rect">
                <a:avLst/>
              </a:prstGeom>
              <a:blipFill>
                <a:blip r:embed="rId8"/>
                <a:stretch>
                  <a:fillRect l="-2165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19"/>
          <p:cNvSpPr/>
          <p:nvPr/>
        </p:nvSpPr>
        <p:spPr>
          <a:xfrm>
            <a:off x="5422073" y="4855323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99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7" name="Rectangle 19"/>
          <p:cNvSpPr/>
          <p:nvPr/>
        </p:nvSpPr>
        <p:spPr>
          <a:xfrm>
            <a:off x="2613310" y="3198298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99</a:t>
            </a:r>
            <a:endParaRPr lang="en-GB" sz="2800" dirty="0">
              <a:solidFill>
                <a:schemeClr val="accent1"/>
              </a:solidFill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196096"/>
              </p:ext>
            </p:extLst>
          </p:nvPr>
        </p:nvGraphicFramePr>
        <p:xfrm>
          <a:off x="1156399" y="1403899"/>
          <a:ext cx="4043587" cy="25047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1886">
                  <a:extLst>
                    <a:ext uri="{9D8B030D-6E8A-4147-A177-3AD203B41FA5}">
                      <a16:colId xmlns:a16="http://schemas.microsoft.com/office/drawing/2014/main" val="3931809901"/>
                    </a:ext>
                  </a:extLst>
                </a:gridCol>
                <a:gridCol w="1383709">
                  <a:extLst>
                    <a:ext uri="{9D8B030D-6E8A-4147-A177-3AD203B41FA5}">
                      <a16:colId xmlns:a16="http://schemas.microsoft.com/office/drawing/2014/main" val="3474567564"/>
                    </a:ext>
                  </a:extLst>
                </a:gridCol>
                <a:gridCol w="1297992">
                  <a:extLst>
                    <a:ext uri="{9D8B030D-6E8A-4147-A177-3AD203B41FA5}">
                      <a16:colId xmlns:a16="http://schemas.microsoft.com/office/drawing/2014/main" val="762023015"/>
                    </a:ext>
                  </a:extLst>
                </a:gridCol>
              </a:tblGrid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90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50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726246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401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589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036049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90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8738493"/>
                  </a:ext>
                </a:extLst>
              </a:tr>
            </a:tbl>
          </a:graphicData>
        </a:graphic>
      </p:graphicFrame>
      <p:sp>
        <p:nvSpPr>
          <p:cNvPr id="37" name="Rectangle 19"/>
          <p:cNvSpPr/>
          <p:nvPr/>
        </p:nvSpPr>
        <p:spPr>
          <a:xfrm>
            <a:off x="5211251" y="2020360"/>
            <a:ext cx="28002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100 cm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8" name="Rectangle 19"/>
          <p:cNvSpPr/>
          <p:nvPr/>
        </p:nvSpPr>
        <p:spPr>
          <a:xfrm>
            <a:off x="5069085" y="2474710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1,000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5348039" y="1969552"/>
            <a:ext cx="2770909" cy="107976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8598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10" grpId="0"/>
      <p:bldP spid="10" grpId="1"/>
      <p:bldP spid="11" grpId="0"/>
      <p:bldP spid="11" grpId="1"/>
      <p:bldP spid="12" grpId="0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3" grpId="0"/>
      <p:bldP spid="25" grpId="0"/>
      <p:bldP spid="26" grpId="0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CCECE3A-6DDC-48E3-9221-93AC54B25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9.9|6|32.4|1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7|2.7|8.3|9.5|1.3|25|13.9|5|4.4|2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4|5.5|4.8|19.1|10.1|31.8|7.4|3.3|3.7|3.8|1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9|5|22|3.7|12.7|8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0.2|7.6|3.4|3.2|4.6|4.3|1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15.1|4.9|5.6|2.2|5.4|2.6|10.3|3.6|5.4|1.3|5.1|1|10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6D367B6-B978-4E4A-9588-F8CC2CD520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67711CD-1AE6-475E-827E-CD32B5B2A836}">
  <ds:schemaRefs>
    <ds:schemaRef ds:uri="http://purl.org/dc/dcmitype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4946</TotalTime>
  <Words>550</Words>
  <Application>Microsoft Office PowerPoint</Application>
  <PresentationFormat>On-screen Show (4:3)</PresentationFormat>
  <Paragraphs>141</Paragraphs>
  <Slides>14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Have a go at questions  3 – 5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123</cp:revision>
  <dcterms:created xsi:type="dcterms:W3CDTF">2019-07-05T11:02:13Z</dcterms:created>
  <dcterms:modified xsi:type="dcterms:W3CDTF">2021-01-25T20:26:22Z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