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35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6962E8A-88D7-4E92-BBB8-BB4AADE3CB50}" type="datetimeFigureOut">
              <a:rPr lang="en-US" smtClean="0"/>
              <a:pPr/>
              <a:t>12/31/2020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05D0075-99C4-4825-8DCA-749059E67DA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472" y="714356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LC: What do you know about materials? (Pre-topic assessment) 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14422"/>
            <a:ext cx="2028825" cy="1543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mage result for materials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571612"/>
            <a:ext cx="5715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00100" y="4786322"/>
            <a:ext cx="5857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Talk to someone or write down all that you know about materials before you begin any work.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5038" y="4581128"/>
            <a:ext cx="3943714" cy="263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1772816"/>
            <a:ext cx="420164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0627" y="1643050"/>
            <a:ext cx="4043373" cy="301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0"/>
            <a:ext cx="73152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5728"/>
            <a:ext cx="734377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142976" y="3286124"/>
            <a:ext cx="6880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Watch this clip - copy and paste into your browser to watch</a:t>
            </a:r>
          </a:p>
        </p:txBody>
      </p:sp>
      <p:pic>
        <p:nvPicPr>
          <p:cNvPr id="2051" name="Picture 3" descr="\\server\fp$\Documents\Fran Pullan\downlo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3786190"/>
            <a:ext cx="4643470" cy="269216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714356"/>
            <a:ext cx="12144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L.C.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852488"/>
            <a:ext cx="7953375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9113" y="862013"/>
            <a:ext cx="8105775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290"/>
            <a:ext cx="80772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371475"/>
            <a:ext cx="8001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28"/>
            <a:ext cx="7820025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7705725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50</TotalTime>
  <Words>47</Words>
  <Application>Microsoft Office PowerPoint</Application>
  <PresentationFormat>On-screen Show (4:3)</PresentationFormat>
  <Paragraphs>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fp</dc:creator>
  <cp:lastModifiedBy>Steve Flower</cp:lastModifiedBy>
  <cp:revision>7</cp:revision>
  <dcterms:created xsi:type="dcterms:W3CDTF">2020-10-17T15:09:13Z</dcterms:created>
  <dcterms:modified xsi:type="dcterms:W3CDTF">2020-12-31T09:42:08Z</dcterms:modified>
</cp:coreProperties>
</file>