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66" r:id="rId2"/>
    <p:sldId id="379" r:id="rId3"/>
    <p:sldId id="334" r:id="rId4"/>
    <p:sldId id="370" r:id="rId5"/>
    <p:sldId id="371" r:id="rId6"/>
    <p:sldId id="374" r:id="rId7"/>
    <p:sldId id="380" r:id="rId8"/>
    <p:sldId id="381" r:id="rId9"/>
    <p:sldId id="384" r:id="rId10"/>
    <p:sldId id="383" r:id="rId11"/>
    <p:sldId id="382" r:id="rId12"/>
    <p:sldId id="359" r:id="rId13"/>
    <p:sldId id="38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5A948B-56B5-FBF6-672E-DB5CEA3D4304}" v="157" dt="2020-11-27T12:31:25.978"/>
    <p1510:client id="{5A134FF2-6A7D-E5AD-83C3-3EEDA6FAEAB0}" v="73" dt="2020-11-29T16:42:58.586"/>
    <p1510:client id="{90EF2340-A1F5-DB9A-D25D-04DD4C9A8349}" v="144" dt="2020-11-27T11:59:54.9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89"/>
    <p:restoredTop sz="95102"/>
  </p:normalViewPr>
  <p:slideViewPr>
    <p:cSldViewPr snapToGrid="0" snapToObjects="1">
      <p:cViewPr varScale="1">
        <p:scale>
          <a:sx n="122" d="100"/>
          <a:sy n="122" d="100"/>
        </p:scale>
        <p:origin x="688" y="184"/>
      </p:cViewPr>
      <p:guideLst>
        <p:guide orient="horz" pos="2160"/>
        <p:guide pos="3840"/>
      </p:guideLst>
    </p:cSldViewPr>
  </p:slideViewPr>
  <p:notesTextViewPr>
    <p:cViewPr>
      <p:scale>
        <a:sx n="1" d="1"/>
        <a:sy n="1" d="1"/>
      </p:scale>
      <p:origin x="0" y="0"/>
    </p:cViewPr>
  </p:notesTextViewPr>
  <p:notesViewPr>
    <p:cSldViewPr snapToGrid="0" snapToObjects="1">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S::katie.hurst@bramhopeprimaryschool.co.uk::edc11e18-5fed-42f7-b251-1c2a03e1975b" providerId="AD" clId="Web-{4C5A948B-56B5-FBF6-672E-DB5CEA3D4304}"/>
    <pc:docChg chg="addSld modSld">
      <pc:chgData name="Katie Hurst" userId="S::katie.hurst@bramhopeprimaryschool.co.uk::edc11e18-5fed-42f7-b251-1c2a03e1975b" providerId="AD" clId="Web-{4C5A948B-56B5-FBF6-672E-DB5CEA3D4304}" dt="2020-11-27T12:31:25.900" v="153"/>
      <pc:docMkLst>
        <pc:docMk/>
      </pc:docMkLst>
      <pc:sldChg chg="modSp mod setBg">
        <pc:chgData name="Katie Hurst" userId="S::katie.hurst@bramhopeprimaryschool.co.uk::edc11e18-5fed-42f7-b251-1c2a03e1975b" providerId="AD" clId="Web-{4C5A948B-56B5-FBF6-672E-DB5CEA3D4304}" dt="2020-11-27T12:31:24.119" v="143"/>
        <pc:sldMkLst>
          <pc:docMk/>
          <pc:sldMk cId="2616758158" sldId="334"/>
        </pc:sldMkLst>
        <pc:spChg chg="mod">
          <ac:chgData name="Katie Hurst" userId="S::katie.hurst@bramhopeprimaryschool.co.uk::edc11e18-5fed-42f7-b251-1c2a03e1975b" providerId="AD" clId="Web-{4C5A948B-56B5-FBF6-672E-DB5CEA3D4304}" dt="2020-11-27T12:10:25.411" v="48" actId="20577"/>
          <ac:spMkLst>
            <pc:docMk/>
            <pc:sldMk cId="2616758158" sldId="334"/>
            <ac:spMk id="4" creationId="{00000000-0000-0000-0000-000000000000}"/>
          </ac:spMkLst>
        </pc:spChg>
      </pc:sldChg>
      <pc:sldChg chg="mod setBg">
        <pc:chgData name="Katie Hurst" userId="S::katie.hurst@bramhopeprimaryschool.co.uk::edc11e18-5fed-42f7-b251-1c2a03e1975b" providerId="AD" clId="Web-{4C5A948B-56B5-FBF6-672E-DB5CEA3D4304}" dt="2020-11-27T12:31:24.369" v="145"/>
        <pc:sldMkLst>
          <pc:docMk/>
          <pc:sldMk cId="2616758158" sldId="359"/>
        </pc:sldMkLst>
      </pc:sldChg>
      <pc:sldChg chg="modSp mod setBg">
        <pc:chgData name="Katie Hurst" userId="S::katie.hurst@bramhopeprimaryschool.co.uk::edc11e18-5fed-42f7-b251-1c2a03e1975b" providerId="AD" clId="Web-{4C5A948B-56B5-FBF6-672E-DB5CEA3D4304}" dt="2020-11-27T12:31:25.900" v="153"/>
        <pc:sldMkLst>
          <pc:docMk/>
          <pc:sldMk cId="2616758158" sldId="370"/>
        </pc:sldMkLst>
        <pc:spChg chg="mod">
          <ac:chgData name="Katie Hurst" userId="S::katie.hurst@bramhopeprimaryschool.co.uk::edc11e18-5fed-42f7-b251-1c2a03e1975b" providerId="AD" clId="Web-{4C5A948B-56B5-FBF6-672E-DB5CEA3D4304}" dt="2020-11-27T12:10:13.566" v="45" actId="20577"/>
          <ac:spMkLst>
            <pc:docMk/>
            <pc:sldMk cId="2616758158" sldId="370"/>
            <ac:spMk id="7" creationId="{00000000-0000-0000-0000-000000000000}"/>
          </ac:spMkLst>
        </pc:spChg>
        <pc:picChg chg="mod">
          <ac:chgData name="Katie Hurst" userId="S::katie.hurst@bramhopeprimaryschool.co.uk::edc11e18-5fed-42f7-b251-1c2a03e1975b" providerId="AD" clId="Web-{4C5A948B-56B5-FBF6-672E-DB5CEA3D4304}" dt="2020-11-27T12:08:26.529" v="3" actId="1076"/>
          <ac:picMkLst>
            <pc:docMk/>
            <pc:sldMk cId="2616758158" sldId="370"/>
            <ac:picMk id="3076" creationId="{00000000-0000-0000-0000-000000000000}"/>
          </ac:picMkLst>
        </pc:picChg>
      </pc:sldChg>
      <pc:sldChg chg="modSp mod setBg">
        <pc:chgData name="Katie Hurst" userId="S::katie.hurst@bramhopeprimaryschool.co.uk::edc11e18-5fed-42f7-b251-1c2a03e1975b" providerId="AD" clId="Web-{4C5A948B-56B5-FBF6-672E-DB5CEA3D4304}" dt="2020-11-27T12:31:25.838" v="152"/>
        <pc:sldMkLst>
          <pc:docMk/>
          <pc:sldMk cId="2194126854" sldId="371"/>
        </pc:sldMkLst>
        <pc:spChg chg="mod">
          <ac:chgData name="Katie Hurst" userId="S::katie.hurst@bramhopeprimaryschool.co.uk::edc11e18-5fed-42f7-b251-1c2a03e1975b" providerId="AD" clId="Web-{4C5A948B-56B5-FBF6-672E-DB5CEA3D4304}" dt="2020-11-27T12:10:35.333" v="51" actId="20577"/>
          <ac:spMkLst>
            <pc:docMk/>
            <pc:sldMk cId="2194126854" sldId="371"/>
            <ac:spMk id="7" creationId="{00000000-0000-0000-0000-000000000000}"/>
          </ac:spMkLst>
        </pc:spChg>
      </pc:sldChg>
      <pc:sldChg chg="mod setBg">
        <pc:chgData name="Katie Hurst" userId="S::katie.hurst@bramhopeprimaryschool.co.uk::edc11e18-5fed-42f7-b251-1c2a03e1975b" providerId="AD" clId="Web-{4C5A948B-56B5-FBF6-672E-DB5CEA3D4304}" dt="2020-11-27T12:31:25.619" v="151"/>
        <pc:sldMkLst>
          <pc:docMk/>
          <pc:sldMk cId="924154857" sldId="374"/>
        </pc:sldMkLst>
      </pc:sldChg>
      <pc:sldChg chg="mod setBg">
        <pc:chgData name="Katie Hurst" userId="S::katie.hurst@bramhopeprimaryschool.co.uk::edc11e18-5fed-42f7-b251-1c2a03e1975b" providerId="AD" clId="Web-{4C5A948B-56B5-FBF6-672E-DB5CEA3D4304}" dt="2020-11-27T12:31:25.416" v="150"/>
        <pc:sldMkLst>
          <pc:docMk/>
          <pc:sldMk cId="854418080" sldId="380"/>
        </pc:sldMkLst>
      </pc:sldChg>
      <pc:sldChg chg="addSp modSp mod setBg">
        <pc:chgData name="Katie Hurst" userId="S::katie.hurst@bramhopeprimaryschool.co.uk::edc11e18-5fed-42f7-b251-1c2a03e1975b" providerId="AD" clId="Web-{4C5A948B-56B5-FBF6-672E-DB5CEA3D4304}" dt="2020-11-27T12:31:25.150" v="149"/>
        <pc:sldMkLst>
          <pc:docMk/>
          <pc:sldMk cId="3281619339" sldId="381"/>
        </pc:sldMkLst>
        <pc:spChg chg="mod">
          <ac:chgData name="Katie Hurst" userId="S::katie.hurst@bramhopeprimaryschool.co.uk::edc11e18-5fed-42f7-b251-1c2a03e1975b" providerId="AD" clId="Web-{4C5A948B-56B5-FBF6-672E-DB5CEA3D4304}" dt="2020-11-27T12:11:16.257" v="54" actId="1076"/>
          <ac:spMkLst>
            <pc:docMk/>
            <pc:sldMk cId="3281619339" sldId="381"/>
            <ac:spMk id="2" creationId="{56500EB0-1FE3-7347-A56B-3C9199753E8E}"/>
          </ac:spMkLst>
        </pc:spChg>
        <pc:picChg chg="add mod">
          <ac:chgData name="Katie Hurst" userId="S::katie.hurst@bramhopeprimaryschool.co.uk::edc11e18-5fed-42f7-b251-1c2a03e1975b" providerId="AD" clId="Web-{4C5A948B-56B5-FBF6-672E-DB5CEA3D4304}" dt="2020-11-27T12:12:31.886" v="58" actId="1076"/>
          <ac:picMkLst>
            <pc:docMk/>
            <pc:sldMk cId="3281619339" sldId="381"/>
            <ac:picMk id="3" creationId="{A23CB81A-B66F-4B9A-A0C9-0763A5125F8E}"/>
          </ac:picMkLst>
        </pc:picChg>
      </pc:sldChg>
      <pc:sldChg chg="mod setBg">
        <pc:chgData name="Katie Hurst" userId="S::katie.hurst@bramhopeprimaryschool.co.uk::edc11e18-5fed-42f7-b251-1c2a03e1975b" providerId="AD" clId="Web-{4C5A948B-56B5-FBF6-672E-DB5CEA3D4304}" dt="2020-11-27T12:31:24.525" v="146"/>
        <pc:sldMkLst>
          <pc:docMk/>
          <pc:sldMk cId="906287619" sldId="382"/>
        </pc:sldMkLst>
      </pc:sldChg>
      <pc:sldChg chg="addSp delSp modSp mod setBg">
        <pc:chgData name="Katie Hurst" userId="S::katie.hurst@bramhopeprimaryschool.co.uk::edc11e18-5fed-42f7-b251-1c2a03e1975b" providerId="AD" clId="Web-{4C5A948B-56B5-FBF6-672E-DB5CEA3D4304}" dt="2020-11-27T12:31:24.713" v="147"/>
        <pc:sldMkLst>
          <pc:docMk/>
          <pc:sldMk cId="4150079273" sldId="383"/>
        </pc:sldMkLst>
        <pc:spChg chg="mod">
          <ac:chgData name="Katie Hurst" userId="S::katie.hurst@bramhopeprimaryschool.co.uk::edc11e18-5fed-42f7-b251-1c2a03e1975b" providerId="AD" clId="Web-{4C5A948B-56B5-FBF6-672E-DB5CEA3D4304}" dt="2020-11-27T12:12:47.403" v="59" actId="1076"/>
          <ac:spMkLst>
            <pc:docMk/>
            <pc:sldMk cId="4150079273" sldId="383"/>
            <ac:spMk id="2" creationId="{56500EB0-1FE3-7347-A56B-3C9199753E8E}"/>
          </ac:spMkLst>
        </pc:spChg>
        <pc:picChg chg="add del mod">
          <ac:chgData name="Katie Hurst" userId="S::katie.hurst@bramhopeprimaryschool.co.uk::edc11e18-5fed-42f7-b251-1c2a03e1975b" providerId="AD" clId="Web-{4C5A948B-56B5-FBF6-672E-DB5CEA3D4304}" dt="2020-11-27T12:13:16.967" v="64"/>
          <ac:picMkLst>
            <pc:docMk/>
            <pc:sldMk cId="4150079273" sldId="383"/>
            <ac:picMk id="3" creationId="{7C3A2279-EBA2-4761-84CD-C157B7B57904}"/>
          </ac:picMkLst>
        </pc:picChg>
        <pc:picChg chg="add">
          <ac:chgData name="Katie Hurst" userId="S::katie.hurst@bramhopeprimaryschool.co.uk::edc11e18-5fed-42f7-b251-1c2a03e1975b" providerId="AD" clId="Web-{4C5A948B-56B5-FBF6-672E-DB5CEA3D4304}" dt="2020-11-27T12:14:13.470" v="65"/>
          <ac:picMkLst>
            <pc:docMk/>
            <pc:sldMk cId="4150079273" sldId="383"/>
            <ac:picMk id="4" creationId="{5370F488-AF8E-4FE6-A193-B6CE28435E4C}"/>
          </ac:picMkLst>
        </pc:picChg>
      </pc:sldChg>
      <pc:sldChg chg="mod setBg">
        <pc:chgData name="Katie Hurst" userId="S::katie.hurst@bramhopeprimaryschool.co.uk::edc11e18-5fed-42f7-b251-1c2a03e1975b" providerId="AD" clId="Web-{4C5A948B-56B5-FBF6-672E-DB5CEA3D4304}" dt="2020-11-27T12:31:24.947" v="148"/>
        <pc:sldMkLst>
          <pc:docMk/>
          <pc:sldMk cId="2599254771" sldId="384"/>
        </pc:sldMkLst>
      </pc:sldChg>
      <pc:sldChg chg="addSp modSp new mod setBg">
        <pc:chgData name="Katie Hurst" userId="S::katie.hurst@bramhopeprimaryschool.co.uk::edc11e18-5fed-42f7-b251-1c2a03e1975b" providerId="AD" clId="Web-{4C5A948B-56B5-FBF6-672E-DB5CEA3D4304}" dt="2020-11-27T12:31:24.353" v="144"/>
        <pc:sldMkLst>
          <pc:docMk/>
          <pc:sldMk cId="1396191962" sldId="385"/>
        </pc:sldMkLst>
        <pc:spChg chg="add mod">
          <ac:chgData name="Katie Hurst" userId="S::katie.hurst@bramhopeprimaryschool.co.uk::edc11e18-5fed-42f7-b251-1c2a03e1975b" providerId="AD" clId="Web-{4C5A948B-56B5-FBF6-672E-DB5CEA3D4304}" dt="2020-11-27T12:30:49.195" v="131" actId="14100"/>
          <ac:spMkLst>
            <pc:docMk/>
            <pc:sldMk cId="1396191962" sldId="385"/>
            <ac:spMk id="2" creationId="{D0196C1C-12F0-4635-967E-8EEEEFB89E9B}"/>
          </ac:spMkLst>
        </pc:spChg>
      </pc:sldChg>
    </pc:docChg>
  </pc:docChgLst>
  <pc:docChgLst>
    <pc:chgData name="Katie Hurst" userId="S::katie.hurst@bramhopeprimaryschool.co.uk::edc11e18-5fed-42f7-b251-1c2a03e1975b" providerId="AD" clId="Web-{5A134FF2-6A7D-E5AD-83C3-3EEDA6FAEAB0}"/>
    <pc:docChg chg="modSld">
      <pc:chgData name="Katie Hurst" userId="S::katie.hurst@bramhopeprimaryschool.co.uk::edc11e18-5fed-42f7-b251-1c2a03e1975b" providerId="AD" clId="Web-{5A134FF2-6A7D-E5AD-83C3-3EEDA6FAEAB0}" dt="2020-11-29T16:42:58.586" v="70" actId="20577"/>
      <pc:docMkLst>
        <pc:docMk/>
      </pc:docMkLst>
      <pc:sldChg chg="modSp">
        <pc:chgData name="Katie Hurst" userId="S::katie.hurst@bramhopeprimaryschool.co.uk::edc11e18-5fed-42f7-b251-1c2a03e1975b" providerId="AD" clId="Web-{5A134FF2-6A7D-E5AD-83C3-3EEDA6FAEAB0}" dt="2020-11-29T16:41:04.500" v="27" actId="20577"/>
        <pc:sldMkLst>
          <pc:docMk/>
          <pc:sldMk cId="2616758158" sldId="334"/>
        </pc:sldMkLst>
        <pc:spChg chg="mod">
          <ac:chgData name="Katie Hurst" userId="S::katie.hurst@bramhopeprimaryschool.co.uk::edc11e18-5fed-42f7-b251-1c2a03e1975b" providerId="AD" clId="Web-{5A134FF2-6A7D-E5AD-83C3-3EEDA6FAEAB0}" dt="2020-11-29T16:41:04.500" v="27" actId="20577"/>
          <ac:spMkLst>
            <pc:docMk/>
            <pc:sldMk cId="2616758158" sldId="334"/>
            <ac:spMk id="4" creationId="{00000000-0000-0000-0000-000000000000}"/>
          </ac:spMkLst>
        </pc:spChg>
      </pc:sldChg>
      <pc:sldChg chg="modSp">
        <pc:chgData name="Katie Hurst" userId="S::katie.hurst@bramhopeprimaryschool.co.uk::edc11e18-5fed-42f7-b251-1c2a03e1975b" providerId="AD" clId="Web-{5A134FF2-6A7D-E5AD-83C3-3EEDA6FAEAB0}" dt="2020-11-29T16:42:34.443" v="29" actId="20577"/>
        <pc:sldMkLst>
          <pc:docMk/>
          <pc:sldMk cId="2616758158" sldId="359"/>
        </pc:sldMkLst>
        <pc:spChg chg="mod">
          <ac:chgData name="Katie Hurst" userId="S::katie.hurst@bramhopeprimaryschool.co.uk::edc11e18-5fed-42f7-b251-1c2a03e1975b" providerId="AD" clId="Web-{5A134FF2-6A7D-E5AD-83C3-3EEDA6FAEAB0}" dt="2020-11-29T16:42:34.443" v="29" actId="20577"/>
          <ac:spMkLst>
            <pc:docMk/>
            <pc:sldMk cId="2616758158" sldId="359"/>
            <ac:spMk id="2" creationId="{56500EB0-1FE3-7347-A56B-3C9199753E8E}"/>
          </ac:spMkLst>
        </pc:spChg>
      </pc:sldChg>
      <pc:sldChg chg="modSp">
        <pc:chgData name="Katie Hurst" userId="S::katie.hurst@bramhopeprimaryschool.co.uk::edc11e18-5fed-42f7-b251-1c2a03e1975b" providerId="AD" clId="Web-{5A134FF2-6A7D-E5AD-83C3-3EEDA6FAEAB0}" dt="2020-11-29T16:40:49.077" v="20" actId="20577"/>
        <pc:sldMkLst>
          <pc:docMk/>
          <pc:sldMk cId="3635523110" sldId="379"/>
        </pc:sldMkLst>
        <pc:spChg chg="mod">
          <ac:chgData name="Katie Hurst" userId="S::katie.hurst@bramhopeprimaryschool.co.uk::edc11e18-5fed-42f7-b251-1c2a03e1975b" providerId="AD" clId="Web-{5A134FF2-6A7D-E5AD-83C3-3EEDA6FAEAB0}" dt="2020-11-29T16:40:49.077" v="20" actId="20577"/>
          <ac:spMkLst>
            <pc:docMk/>
            <pc:sldMk cId="3635523110" sldId="379"/>
            <ac:spMk id="2" creationId="{56500EB0-1FE3-7347-A56B-3C9199753E8E}"/>
          </ac:spMkLst>
        </pc:spChg>
      </pc:sldChg>
      <pc:sldChg chg="modSp">
        <pc:chgData name="Katie Hurst" userId="S::katie.hurst@bramhopeprimaryschool.co.uk::edc11e18-5fed-42f7-b251-1c2a03e1975b" providerId="AD" clId="Web-{5A134FF2-6A7D-E5AD-83C3-3EEDA6FAEAB0}" dt="2020-11-29T16:42:58.586" v="69" actId="20577"/>
        <pc:sldMkLst>
          <pc:docMk/>
          <pc:sldMk cId="1396191962" sldId="385"/>
        </pc:sldMkLst>
        <pc:spChg chg="mod">
          <ac:chgData name="Katie Hurst" userId="S::katie.hurst@bramhopeprimaryschool.co.uk::edc11e18-5fed-42f7-b251-1c2a03e1975b" providerId="AD" clId="Web-{5A134FF2-6A7D-E5AD-83C3-3EEDA6FAEAB0}" dt="2020-11-29T16:42:58.586" v="69" actId="20577"/>
          <ac:spMkLst>
            <pc:docMk/>
            <pc:sldMk cId="1396191962" sldId="385"/>
            <ac:spMk id="2" creationId="{D0196C1C-12F0-4635-967E-8EEEEFB89E9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7A385B5-C1E6-3A4D-A9E0-BCEAB37196EF}" type="datetimeFigureOut">
              <a:rPr lang="en-US" smtClean="0"/>
              <a:pPr/>
              <a:t>11/29/2020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C26741-121C-744D-854A-7887BDD56465}" type="slidenum">
              <a:rPr lang="en-US" smtClean="0"/>
              <a:pPr/>
              <a:t>‹#›</a:t>
            </a:fld>
            <a:endParaRPr lang="en-US"/>
          </a:p>
        </p:txBody>
      </p:sp>
    </p:spTree>
    <p:extLst>
      <p:ext uri="{BB962C8B-B14F-4D97-AF65-F5344CB8AC3E}">
        <p14:creationId xmlns:p14="http://schemas.microsoft.com/office/powerpoint/2010/main" val="4269212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DA336-7DA2-5445-9CD3-4D04A7E252C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7462F292-453F-B34B-B3DF-C4A75D29260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0BC4674-4216-6141-B5EA-199615B3920B}"/>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5" name="Footer Placeholder 4">
            <a:extLst>
              <a:ext uri="{FF2B5EF4-FFF2-40B4-BE49-F238E27FC236}">
                <a16:creationId xmlns:a16="http://schemas.microsoft.com/office/drawing/2014/main" id="{48534249-39D9-4545-8F87-F49407CDE3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DB8ED7-7064-764F-82A6-1CFBC3142065}"/>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2090743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39CEA-BEAE-4F4D-8DF7-E36E2D0A8EDF}"/>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7E08FB6-41D1-AC4D-800C-6094DA7A681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2121B15-C894-7C47-A0B5-5CEE0DE4A1DC}"/>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5" name="Footer Placeholder 4">
            <a:extLst>
              <a:ext uri="{FF2B5EF4-FFF2-40B4-BE49-F238E27FC236}">
                <a16:creationId xmlns:a16="http://schemas.microsoft.com/office/drawing/2014/main" id="{54B782AE-9DA6-274D-B59A-5FF1ABDF918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B1CA44-51D7-884D-A9A2-B9B25371EE91}"/>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3607873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FF6FC-974A-F84D-B90C-C1BA7C621F3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7D1319F-570E-B34F-84BB-D844AA6FED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CCAAFF3-BED3-3B48-A444-DD1CE1CAC327}"/>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5" name="Footer Placeholder 4">
            <a:extLst>
              <a:ext uri="{FF2B5EF4-FFF2-40B4-BE49-F238E27FC236}">
                <a16:creationId xmlns:a16="http://schemas.microsoft.com/office/drawing/2014/main" id="{36C41DC9-B6AB-794C-9913-F579965C59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1436BD-F9F5-AA40-9C6C-B142775AFD2A}"/>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3883424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3D280-E9C5-DE43-8952-49E3ADFD54A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074554BC-0A01-6F42-8D68-F0379699BFD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32BD3A2-BAF1-C543-8806-620DC5B7412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69B5FE6-747A-8A4B-AE81-56F540EB650C}"/>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6" name="Footer Placeholder 5">
            <a:extLst>
              <a:ext uri="{FF2B5EF4-FFF2-40B4-BE49-F238E27FC236}">
                <a16:creationId xmlns:a16="http://schemas.microsoft.com/office/drawing/2014/main" id="{640EA15D-4778-8F4B-A0B0-8FD77D03E1D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32BD86D-21B3-E046-96AA-4B31CB4A4D81}"/>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4124949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ED39E-E6B4-E041-BFC4-DD05080A250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B9BFB5C-45D0-5D44-8633-F363D1F232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CBED1F3-A1DE-064B-A0F5-F7213F625C7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18194C8-7AA9-7441-BBFF-984404CF3C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39D385E-32C4-F041-940D-3A74F8E7752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49E723BF-923C-B047-A645-1A4DD4E810B6}"/>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8" name="Footer Placeholder 7">
            <a:extLst>
              <a:ext uri="{FF2B5EF4-FFF2-40B4-BE49-F238E27FC236}">
                <a16:creationId xmlns:a16="http://schemas.microsoft.com/office/drawing/2014/main" id="{9A378EA5-EBBC-014E-9263-623867ED530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222C8E3-5EAD-FF4F-B0E5-576E61878DFD}"/>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3498575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914E7-035C-7348-B68B-60EFF2714E3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903E6D21-9E2E-994A-9852-CDAE89D2E9B9}"/>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4" name="Footer Placeholder 3">
            <a:extLst>
              <a:ext uri="{FF2B5EF4-FFF2-40B4-BE49-F238E27FC236}">
                <a16:creationId xmlns:a16="http://schemas.microsoft.com/office/drawing/2014/main" id="{7E59DC84-6DE1-1046-8289-AAB8FB56379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09BC9B-0AF7-CE4D-8B94-694561ED8B1A}"/>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42704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3C83CA-5556-8148-9311-D4CC35B4C996}"/>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3" name="Footer Placeholder 2">
            <a:extLst>
              <a:ext uri="{FF2B5EF4-FFF2-40B4-BE49-F238E27FC236}">
                <a16:creationId xmlns:a16="http://schemas.microsoft.com/office/drawing/2014/main" id="{7738A1DA-EB6D-3E48-8731-33B019B17A1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2995ADA-84AC-8649-9D25-2BDDC96FE882}"/>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9651054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9095F5-A8F2-3A45-9FCB-8E1893B1041E}"/>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6B148832-433E-5D4A-9462-880A2ED60B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2DF6A99-E5A9-4D45-9D5B-E71FD630DE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E2106B-7192-9A4E-B56B-1981F0B75E7B}"/>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6" name="Footer Placeholder 5">
            <a:extLst>
              <a:ext uri="{FF2B5EF4-FFF2-40B4-BE49-F238E27FC236}">
                <a16:creationId xmlns:a16="http://schemas.microsoft.com/office/drawing/2014/main" id="{28AE1622-DF0A-9143-A339-42989BD491C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FBC8D0-62A2-A841-BE70-424630EDD487}"/>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150971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9BE092-0360-2043-97A4-0D3D31AD7B1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9D543130-2797-9145-BEF1-8726AB4495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04E798C-9E2A-CF4B-8DA9-C0FF36FEDC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8E3F76-2959-BE4E-964B-628346FD1495}"/>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6" name="Footer Placeholder 5">
            <a:extLst>
              <a:ext uri="{FF2B5EF4-FFF2-40B4-BE49-F238E27FC236}">
                <a16:creationId xmlns:a16="http://schemas.microsoft.com/office/drawing/2014/main" id="{953646C8-814D-2A46-919B-469FBACF5C9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D3FF049-64DC-5F4D-B565-6602A37253A5}"/>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4122113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D0762-0CCE-6840-BADB-E9BA29F50C1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DE1D4A4-3883-DF4B-8A40-FDD25B47DA5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25AF47A-B3E4-0F4C-B0B7-BF85651425A2}"/>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5" name="Footer Placeholder 4">
            <a:extLst>
              <a:ext uri="{FF2B5EF4-FFF2-40B4-BE49-F238E27FC236}">
                <a16:creationId xmlns:a16="http://schemas.microsoft.com/office/drawing/2014/main" id="{6DA9237F-D430-C346-983E-9D7ABA58FB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43CB52-DD13-2540-839D-884A2DF56714}"/>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41579455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B38D71-3B81-A54A-A70C-8D2D41969220}"/>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ED857FE-C924-554D-A6D2-76052F6C942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A7D394C-65AC-154D-BBB0-C8FF1CC3ED23}"/>
              </a:ext>
            </a:extLst>
          </p:cNvPr>
          <p:cNvSpPr>
            <a:spLocks noGrp="1"/>
          </p:cNvSpPr>
          <p:nvPr>
            <p:ph type="dt" sz="half" idx="10"/>
          </p:nvPr>
        </p:nvSpPr>
        <p:spPr/>
        <p:txBody>
          <a:bodyPr/>
          <a:lstStyle/>
          <a:p>
            <a:fld id="{D4E8B3D8-3123-0F4F-BCB8-81FBA45B43E0}" type="datetimeFigureOut">
              <a:rPr lang="en-US" smtClean="0"/>
              <a:pPr/>
              <a:t>11/29/2020</a:t>
            </a:fld>
            <a:endParaRPr lang="en-US"/>
          </a:p>
        </p:txBody>
      </p:sp>
      <p:sp>
        <p:nvSpPr>
          <p:cNvPr id="5" name="Footer Placeholder 4">
            <a:extLst>
              <a:ext uri="{FF2B5EF4-FFF2-40B4-BE49-F238E27FC236}">
                <a16:creationId xmlns:a16="http://schemas.microsoft.com/office/drawing/2014/main" id="{95B6A263-DE74-1F49-B237-3D9CB9C1E1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2B5E0A-AF55-834D-BE0F-7123E0BECBC9}"/>
              </a:ext>
            </a:extLst>
          </p:cNvPr>
          <p:cNvSpPr>
            <a:spLocks noGrp="1"/>
          </p:cNvSpPr>
          <p:nvPr>
            <p:ph type="sldNum" sz="quarter" idx="12"/>
          </p:nvPr>
        </p:nvSpPr>
        <p:spPr/>
        <p:txBody>
          <a:bodyPr/>
          <a:lstStyle/>
          <a:p>
            <a:fld id="{3DA79988-CC3B-C142-989A-C6EEA5A02142}" type="slidenum">
              <a:rPr lang="en-US" smtClean="0"/>
              <a:pPr/>
              <a:t>‹#›</a:t>
            </a:fld>
            <a:endParaRPr lang="en-US"/>
          </a:p>
        </p:txBody>
      </p:sp>
    </p:spTree>
    <p:extLst>
      <p:ext uri="{BB962C8B-B14F-4D97-AF65-F5344CB8AC3E}">
        <p14:creationId xmlns:p14="http://schemas.microsoft.com/office/powerpoint/2010/main" val="1310506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4EFF1AC-7684-8D4E-A4CE-EF97AE1668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DD0852F-AD7B-424A-B5D3-49735C68469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9EABF41-03F0-FC46-B48F-E8A5FE0FC56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4E8B3D8-3123-0F4F-BCB8-81FBA45B43E0}" type="datetimeFigureOut">
              <a:rPr lang="en-US" smtClean="0"/>
              <a:pPr/>
              <a:t>11/29/2020</a:t>
            </a:fld>
            <a:endParaRPr lang="en-US"/>
          </a:p>
        </p:txBody>
      </p:sp>
      <p:sp>
        <p:nvSpPr>
          <p:cNvPr id="5" name="Footer Placeholder 4">
            <a:extLst>
              <a:ext uri="{FF2B5EF4-FFF2-40B4-BE49-F238E27FC236}">
                <a16:creationId xmlns:a16="http://schemas.microsoft.com/office/drawing/2014/main" id="{06A88B0C-30DF-D742-B8AA-E40413BB3F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8350FA0-0DC7-9047-8951-31B3F0EDF4B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A79988-CC3B-C142-989A-C6EEA5A02142}" type="slidenum">
              <a:rPr lang="en-US" smtClean="0"/>
              <a:pPr/>
              <a:t>‹#›</a:t>
            </a:fld>
            <a:endParaRPr lang="en-US"/>
          </a:p>
        </p:txBody>
      </p:sp>
    </p:spTree>
    <p:extLst>
      <p:ext uri="{BB962C8B-B14F-4D97-AF65-F5344CB8AC3E}">
        <p14:creationId xmlns:p14="http://schemas.microsoft.com/office/powerpoint/2010/main" val="24712588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4.tiff"/></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tif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736190" y="2869548"/>
            <a:ext cx="4645250" cy="2889114"/>
          </a:xfrm>
        </p:spPr>
        <p:txBody>
          <a:bodyPr vert="horz" lIns="91440" tIns="45720" rIns="91440" bIns="45720" rtlCol="0" anchor="b">
            <a:noAutofit/>
          </a:bodyPr>
          <a:lstStyle/>
          <a:p>
            <a:pPr algn="l" fontAlgn="base"/>
            <a:r>
              <a:rPr lang="en-GB" sz="2000" b="1" dirty="0">
                <a:latin typeface="Comic Sans MS"/>
              </a:rPr>
              <a:t>What do you think the book might be about?</a:t>
            </a:r>
            <a:br>
              <a:rPr lang="en-GB" sz="2000" b="1" dirty="0">
                <a:latin typeface="Comic Sans MS"/>
              </a:rPr>
            </a:br>
            <a:br>
              <a:rPr lang="en-GB" sz="2000" b="1" dirty="0">
                <a:latin typeface="Comic Sans MS"/>
              </a:rPr>
            </a:br>
            <a:r>
              <a:rPr lang="en-GB" sz="2000" b="1" dirty="0">
                <a:latin typeface="Comic Sans MS"/>
              </a:rPr>
              <a:t>What genre do you think the book is?</a:t>
            </a:r>
            <a:br>
              <a:rPr lang="en-GB" sz="2000" b="1" dirty="0">
                <a:latin typeface="Comic Sans MS"/>
              </a:rPr>
            </a:br>
            <a:br>
              <a:rPr lang="en-GB" sz="2000" b="1" dirty="0">
                <a:latin typeface="Comic Sans MS"/>
              </a:rPr>
            </a:br>
            <a:r>
              <a:rPr lang="en-GB" sz="2000" b="1" dirty="0">
                <a:latin typeface="Comic Sans MS"/>
              </a:rPr>
              <a:t>What key information might you find in this book?</a:t>
            </a:r>
            <a:br>
              <a:rPr lang="en-GB" sz="2000" b="1" dirty="0">
                <a:latin typeface="Comic Sans MS"/>
              </a:rPr>
            </a:br>
            <a:br>
              <a:rPr lang="en-GB" sz="2000" b="1" dirty="0">
                <a:latin typeface="Comic Sans MS"/>
              </a:rPr>
            </a:br>
            <a:br>
              <a:rPr lang="en-GB" sz="2000" b="1" dirty="0">
                <a:latin typeface="Comic Sans MS"/>
              </a:rPr>
            </a:br>
            <a:br>
              <a:rPr lang="en-GB" sz="2000" b="1" dirty="0">
                <a:latin typeface="Comic Sans MS"/>
              </a:rPr>
            </a:br>
            <a:br>
              <a:rPr lang="en-GB" sz="2000" b="1" dirty="0">
                <a:latin typeface="Comic Sans MS"/>
              </a:rPr>
            </a:br>
            <a:br>
              <a:rPr lang="en-US" sz="2000" b="1" dirty="0">
                <a:latin typeface="Comic Sans MS"/>
                <a:cs typeface="Calibri Light"/>
              </a:rPr>
            </a:br>
            <a:endParaRPr lang="en-US" sz="2000" b="1">
              <a:latin typeface="Comic Sans MS"/>
              <a:cs typeface="Calibri Light"/>
            </a:endParaRPr>
          </a:p>
        </p:txBody>
      </p:sp>
      <p:sp>
        <p:nvSpPr>
          <p:cNvPr id="45" name="Freeform: Shape 44">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9A71FE30-C99E-AB44-9DA0-5473CE55BA5A}"/>
              </a:ext>
            </a:extLst>
          </p:cNvPr>
          <p:cNvPicPr>
            <a:picLocks noChangeAspect="1"/>
          </p:cNvPicPr>
          <p:nvPr/>
        </p:nvPicPr>
        <p:blipFill rotWithShape="1">
          <a:blip r:embed="rId2"/>
          <a:srcRect t="5206" r="1" b="10552"/>
          <a:stretch/>
        </p:blipFill>
        <p:spPr>
          <a:xfrm>
            <a:off x="20" y="10"/>
            <a:ext cx="6024134" cy="6857990"/>
          </a:xfrm>
          <a:custGeom>
            <a:avLst/>
            <a:gdLst/>
            <a:ahLst/>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Tree>
    <p:extLst>
      <p:ext uri="{BB962C8B-B14F-4D97-AF65-F5344CB8AC3E}">
        <p14:creationId xmlns:p14="http://schemas.microsoft.com/office/powerpoint/2010/main" val="261675815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05276E3-7373-3D47-9D15-5F74EB66F8CF}"/>
              </a:ext>
            </a:extLst>
          </p:cNvPr>
          <p:cNvPicPr>
            <a:picLocks noChangeAspect="1"/>
          </p:cNvPicPr>
          <p:nvPr/>
        </p:nvPicPr>
        <p:blipFill rotWithShape="1">
          <a:blip r:embed="rId2"/>
          <a:srcRect l="4185" r="4440"/>
          <a:stretch/>
        </p:blipFill>
        <p:spPr>
          <a:xfrm>
            <a:off x="20" y="10"/>
            <a:ext cx="4637226" cy="6857990"/>
          </a:xfrm>
          <a:prstGeom prst="rect">
            <a:avLst/>
          </a:prstGeom>
        </p:spPr>
      </p:pic>
      <p:sp>
        <p:nvSpPr>
          <p:cNvPr id="45" name="Rectangle 44">
            <a:extLst>
              <a:ext uri="{FF2B5EF4-FFF2-40B4-BE49-F238E27FC236}">
                <a16:creationId xmlns:a16="http://schemas.microsoft.com/office/drawing/2014/main" id="{B9951BD9-0868-4CDB-ACD6-9C4209B5E4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4637247" y="0"/>
            <a:ext cx="7554754"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5277328" y="2584496"/>
            <a:ext cx="6274591" cy="3351602"/>
          </a:xfrm>
        </p:spPr>
        <p:txBody>
          <a:bodyPr vert="horz" lIns="91440" tIns="45720" rIns="91440" bIns="45720" rtlCol="0">
            <a:noAutofit/>
          </a:bodyPr>
          <a:lstStyle/>
          <a:p>
            <a:pPr algn="l" fontAlgn="base"/>
            <a:br>
              <a:rPr lang="en-GB" sz="2500" dirty="0">
                <a:solidFill>
                  <a:schemeClr val="bg1"/>
                </a:solidFill>
                <a:latin typeface="Comic Sans MS"/>
              </a:rPr>
            </a:br>
            <a:br>
              <a:rPr lang="en-GB" sz="2500" dirty="0">
                <a:solidFill>
                  <a:schemeClr val="bg1"/>
                </a:solidFill>
                <a:latin typeface="Comic Sans MS"/>
              </a:rPr>
            </a:br>
            <a:br>
              <a:rPr lang="en-GB" sz="2500" dirty="0">
                <a:latin typeface="Comic Sans MS"/>
              </a:rPr>
            </a:br>
            <a:br>
              <a:rPr lang="en-GB" sz="2500" dirty="0">
                <a:latin typeface="Comic Sans MS"/>
              </a:rPr>
            </a:br>
            <a:r>
              <a:rPr lang="en-GB" sz="2500" dirty="0">
                <a:solidFill>
                  <a:schemeClr val="bg1"/>
                </a:solidFill>
                <a:latin typeface="Comic Sans MS"/>
              </a:rPr>
              <a:t>Here is the blurb:</a:t>
            </a:r>
            <a:br>
              <a:rPr lang="en-GB" sz="2500" dirty="0">
                <a:solidFill>
                  <a:schemeClr val="bg1"/>
                </a:solidFill>
                <a:latin typeface="Comic Sans MS"/>
              </a:rPr>
            </a:br>
            <a:r>
              <a:rPr lang="en-GB" sz="2500" dirty="0">
                <a:solidFill>
                  <a:schemeClr val="bg1"/>
                </a:solidFill>
                <a:latin typeface="Comic Sans MS"/>
              </a:rPr>
              <a:t>Stunning, large scale illustrations capture some of the most thrilling places to visit in the world. Broad in its vision and range, this incredible Atlas includes both natural and man made places. Readers can be amazed by Pantanal, the astonishing tropical Brazilian wetland with its vibrant and original wildlife. And they can be equally impressed by the Great Wall of China or Machu Picchu, two man made structures that have survived over hundreds of years. </a:t>
            </a:r>
            <a:br>
              <a:rPr lang="en-GB" sz="2500" b="1" dirty="0">
                <a:latin typeface="Comic Sans MS"/>
              </a:rPr>
            </a:br>
            <a:br>
              <a:rPr lang="en-GB" sz="2500" b="1" dirty="0">
                <a:latin typeface="Comic Sans MS"/>
              </a:rPr>
            </a:br>
            <a:br>
              <a:rPr lang="en-US" sz="2500" b="1" dirty="0">
                <a:latin typeface="Comic Sans MS"/>
                <a:cs typeface="Calibri Light"/>
              </a:rPr>
            </a:br>
            <a:endParaRPr lang="en-GB" sz="2500">
              <a:solidFill>
                <a:schemeClr val="bg1"/>
              </a:solidFill>
              <a:latin typeface="Comic Sans MS"/>
              <a:cs typeface="Calibri Light"/>
            </a:endParaRPr>
          </a:p>
        </p:txBody>
      </p:sp>
    </p:spTree>
    <p:extLst>
      <p:ext uri="{BB962C8B-B14F-4D97-AF65-F5344CB8AC3E}">
        <p14:creationId xmlns:p14="http://schemas.microsoft.com/office/powerpoint/2010/main" val="36355231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 name="Rectangle 44">
            <a:extLst>
              <a:ext uri="{FF2B5EF4-FFF2-40B4-BE49-F238E27FC236}">
                <a16:creationId xmlns:a16="http://schemas.microsoft.com/office/drawing/2014/main" id="{49CD2D09-B1BB-4DF5-9E1C-3D21B21EDE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0431"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Picture 46">
            <a:extLst>
              <a:ext uri="{FF2B5EF4-FFF2-40B4-BE49-F238E27FC236}">
                <a16:creationId xmlns:a16="http://schemas.microsoft.com/office/drawing/2014/main" id="{83355637-BA71-4F63-94C9-E77BF81BDFC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flipH="1">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804998" y="798445"/>
            <a:ext cx="4803636" cy="1311664"/>
          </a:xfrm>
        </p:spPr>
        <p:txBody>
          <a:bodyPr vert="horz" lIns="91440" tIns="45720" rIns="91440" bIns="45720" rtlCol="0" anchor="ctr">
            <a:normAutofit/>
          </a:bodyPr>
          <a:lstStyle/>
          <a:p>
            <a:pPr algn="l"/>
            <a:br>
              <a:rPr lang="en-US" sz="1100" b="1" dirty="0">
                <a:solidFill>
                  <a:srgbClr val="000000"/>
                </a:solidFill>
              </a:rPr>
            </a:br>
            <a:br>
              <a:rPr lang="en-US" sz="1100" b="1" dirty="0">
                <a:solidFill>
                  <a:srgbClr val="000000"/>
                </a:solidFill>
              </a:rPr>
            </a:br>
            <a:br>
              <a:rPr lang="en-US" sz="1100" b="1" dirty="0">
                <a:solidFill>
                  <a:srgbClr val="000000"/>
                </a:solidFill>
              </a:rPr>
            </a:br>
            <a:br>
              <a:rPr lang="en-US" sz="1100" b="1" dirty="0">
                <a:solidFill>
                  <a:srgbClr val="000000"/>
                </a:solidFill>
              </a:rPr>
            </a:br>
            <a:br>
              <a:rPr lang="en-US" sz="1100" b="1" dirty="0">
                <a:solidFill>
                  <a:srgbClr val="000000"/>
                </a:solidFill>
              </a:rPr>
            </a:br>
            <a:br>
              <a:rPr lang="en-US" sz="1100" b="1" u="sng" dirty="0">
                <a:solidFill>
                  <a:srgbClr val="000000"/>
                </a:solidFill>
              </a:rPr>
            </a:br>
            <a:br>
              <a:rPr lang="en-US" sz="1100" b="1" u="sng" dirty="0">
                <a:solidFill>
                  <a:srgbClr val="000000"/>
                </a:solidFill>
              </a:rPr>
            </a:br>
            <a:br>
              <a:rPr lang="en-US" sz="1100" b="1" u="sng" dirty="0">
                <a:solidFill>
                  <a:srgbClr val="000000"/>
                </a:solidFill>
              </a:rPr>
            </a:br>
            <a:endParaRPr lang="en-US" sz="1100" b="1" u="sng" dirty="0">
              <a:solidFill>
                <a:srgbClr val="000000"/>
              </a:solidFill>
            </a:endParaRPr>
          </a:p>
        </p:txBody>
      </p:sp>
      <p:sp>
        <p:nvSpPr>
          <p:cNvPr id="4" name="Rectangle 3"/>
          <p:cNvSpPr/>
          <p:nvPr/>
        </p:nvSpPr>
        <p:spPr>
          <a:xfrm>
            <a:off x="804997" y="2272143"/>
            <a:ext cx="5217791" cy="3788830"/>
          </a:xfrm>
          <a:prstGeom prst="rect">
            <a:avLst/>
          </a:prstGeom>
        </p:spPr>
        <p:txBody>
          <a:bodyPr vert="horz" lIns="91440" tIns="45720" rIns="91440" bIns="45720" rtlCol="0" anchor="ctr">
            <a:normAutofit fontScale="92500" lnSpcReduction="10000"/>
          </a:bodyPr>
          <a:lstStyle/>
          <a:p>
            <a:pPr>
              <a:lnSpc>
                <a:spcPct val="90000"/>
              </a:lnSpc>
              <a:spcAft>
                <a:spcPts val="600"/>
              </a:spcAft>
            </a:pPr>
            <a:r>
              <a:rPr lang="en-US" sz="2000" b="1" u="sng" dirty="0">
                <a:solidFill>
                  <a:srgbClr val="000000"/>
                </a:solidFill>
                <a:latin typeface="Comic Sans MS"/>
              </a:rPr>
              <a:t>Vocabulary</a:t>
            </a:r>
          </a:p>
          <a:p>
            <a:pPr>
              <a:lnSpc>
                <a:spcPct val="90000"/>
              </a:lnSpc>
              <a:spcAft>
                <a:spcPts val="600"/>
              </a:spcAft>
            </a:pPr>
            <a:endParaRPr lang="en-US" sz="1400" b="1" u="sng" dirty="0">
              <a:solidFill>
                <a:srgbClr val="000000"/>
              </a:solidFill>
              <a:latin typeface="Comic Sans MS"/>
            </a:endParaRPr>
          </a:p>
          <a:p>
            <a:pPr>
              <a:lnSpc>
                <a:spcPct val="90000"/>
              </a:lnSpc>
              <a:spcAft>
                <a:spcPts val="600"/>
              </a:spcAft>
            </a:pPr>
            <a:r>
              <a:rPr lang="en-US" sz="2400" b="1" dirty="0">
                <a:solidFill>
                  <a:srgbClr val="000000"/>
                </a:solidFill>
                <a:latin typeface="Comic Sans MS"/>
              </a:rPr>
              <a:t>Teeming with – full of (usually life/species)</a:t>
            </a:r>
          </a:p>
          <a:p>
            <a:pPr>
              <a:lnSpc>
                <a:spcPct val="90000"/>
              </a:lnSpc>
              <a:spcAft>
                <a:spcPts val="600"/>
              </a:spcAft>
            </a:pPr>
            <a:endParaRPr lang="en-US" sz="2400" b="1" dirty="0">
              <a:solidFill>
                <a:srgbClr val="000000"/>
              </a:solidFill>
              <a:latin typeface="Comic Sans MS"/>
            </a:endParaRPr>
          </a:p>
          <a:p>
            <a:pPr>
              <a:lnSpc>
                <a:spcPct val="90000"/>
              </a:lnSpc>
              <a:spcAft>
                <a:spcPts val="600"/>
              </a:spcAft>
            </a:pPr>
            <a:r>
              <a:rPr lang="en-US" sz="2400" b="1" dirty="0">
                <a:solidFill>
                  <a:srgbClr val="000000"/>
                </a:solidFill>
                <a:latin typeface="Comic Sans MS"/>
              </a:rPr>
              <a:t>Uluru – Large rock at the heart of an ancient land in Australia</a:t>
            </a:r>
          </a:p>
          <a:p>
            <a:pPr>
              <a:lnSpc>
                <a:spcPct val="90000"/>
              </a:lnSpc>
              <a:spcAft>
                <a:spcPts val="600"/>
              </a:spcAft>
            </a:pPr>
            <a:endParaRPr lang="en-US" sz="2400" b="1" dirty="0">
              <a:solidFill>
                <a:srgbClr val="000000"/>
              </a:solidFill>
              <a:latin typeface="Comic Sans MS"/>
            </a:endParaRPr>
          </a:p>
          <a:p>
            <a:pPr>
              <a:lnSpc>
                <a:spcPct val="90000"/>
              </a:lnSpc>
              <a:spcAft>
                <a:spcPts val="600"/>
              </a:spcAft>
            </a:pPr>
            <a:r>
              <a:rPr lang="en-US" sz="2400" b="1" dirty="0">
                <a:solidFill>
                  <a:srgbClr val="000000"/>
                </a:solidFill>
                <a:latin typeface="Comic Sans MS"/>
              </a:rPr>
              <a:t>Formed – created/made</a:t>
            </a:r>
          </a:p>
          <a:p>
            <a:pPr>
              <a:lnSpc>
                <a:spcPct val="90000"/>
              </a:lnSpc>
              <a:spcAft>
                <a:spcPts val="600"/>
              </a:spcAft>
            </a:pPr>
            <a:endParaRPr lang="en-US" sz="2400" b="1" dirty="0">
              <a:solidFill>
                <a:srgbClr val="000000"/>
              </a:solidFill>
              <a:latin typeface="Comic Sans MS"/>
            </a:endParaRPr>
          </a:p>
          <a:p>
            <a:pPr>
              <a:lnSpc>
                <a:spcPct val="90000"/>
              </a:lnSpc>
              <a:spcAft>
                <a:spcPts val="600"/>
              </a:spcAft>
            </a:pPr>
            <a:r>
              <a:rPr lang="en-US" sz="2400" b="1" dirty="0">
                <a:solidFill>
                  <a:srgbClr val="000000"/>
                </a:solidFill>
                <a:latin typeface="Comic Sans MS"/>
              </a:rPr>
              <a:t>Indigenous – originating, native</a:t>
            </a:r>
          </a:p>
          <a:p>
            <a:pPr>
              <a:lnSpc>
                <a:spcPct val="90000"/>
              </a:lnSpc>
              <a:spcAft>
                <a:spcPts val="600"/>
              </a:spcAft>
            </a:pPr>
            <a:endParaRPr lang="en-US" sz="1400" b="1" u="sng" dirty="0">
              <a:solidFill>
                <a:srgbClr val="000000"/>
              </a:solidFill>
              <a:latin typeface="Comic Sans MS"/>
            </a:endParaRPr>
          </a:p>
          <a:p>
            <a:pPr indent="-228600">
              <a:lnSpc>
                <a:spcPct val="90000"/>
              </a:lnSpc>
              <a:spcAft>
                <a:spcPts val="600"/>
              </a:spcAft>
              <a:buFont typeface="Arial" panose="020B0604020202020204" pitchFamily="34" charset="0"/>
              <a:buChar char="•"/>
            </a:pPr>
            <a:endParaRPr lang="en-US" sz="1400" b="1" u="sng" dirty="0">
              <a:solidFill>
                <a:srgbClr val="000000"/>
              </a:solidFill>
              <a:latin typeface="Comic Sans MS"/>
            </a:endParaRPr>
          </a:p>
          <a:p>
            <a:pPr indent="-228600">
              <a:lnSpc>
                <a:spcPct val="90000"/>
              </a:lnSpc>
              <a:spcAft>
                <a:spcPts val="600"/>
              </a:spcAft>
              <a:buFont typeface="Arial" panose="020B0604020202020204" pitchFamily="34" charset="0"/>
              <a:buChar char="•"/>
            </a:pPr>
            <a:endParaRPr lang="en-US" sz="1400" b="1" u="sng" dirty="0">
              <a:solidFill>
                <a:srgbClr val="000000"/>
              </a:solidFill>
              <a:latin typeface="Comic Sans MS"/>
            </a:endParaRPr>
          </a:p>
          <a:p>
            <a:pPr indent="-228600">
              <a:lnSpc>
                <a:spcPct val="90000"/>
              </a:lnSpc>
              <a:spcAft>
                <a:spcPts val="600"/>
              </a:spcAft>
              <a:buFont typeface="Arial" panose="020B0604020202020204" pitchFamily="34" charset="0"/>
              <a:buChar char="•"/>
            </a:pPr>
            <a:endParaRPr lang="en-US" sz="1400" b="1" u="sng" dirty="0">
              <a:solidFill>
                <a:srgbClr val="000000"/>
              </a:solidFill>
              <a:latin typeface="Comic Sans MS"/>
            </a:endParaRPr>
          </a:p>
          <a:p>
            <a:pPr indent="-228600">
              <a:lnSpc>
                <a:spcPct val="90000"/>
              </a:lnSpc>
              <a:spcAft>
                <a:spcPts val="600"/>
              </a:spcAft>
              <a:buFont typeface="Arial" panose="020B0604020202020204" pitchFamily="34" charset="0"/>
              <a:buChar char="•"/>
            </a:pPr>
            <a:endParaRPr lang="en-US" sz="1400" dirty="0">
              <a:solidFill>
                <a:srgbClr val="000000"/>
              </a:solidFill>
              <a:latin typeface="Comic Sans MS"/>
            </a:endParaRPr>
          </a:p>
        </p:txBody>
      </p:sp>
      <p:sp>
        <p:nvSpPr>
          <p:cNvPr id="49" name="Freeform 49">
            <a:extLst>
              <a:ext uri="{FF2B5EF4-FFF2-40B4-BE49-F238E27FC236}">
                <a16:creationId xmlns:a16="http://schemas.microsoft.com/office/drawing/2014/main" id="{967C29FE-FD32-4AFB-AD20-DBDF5864B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713915"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Picture 9">
            <a:extLst>
              <a:ext uri="{FF2B5EF4-FFF2-40B4-BE49-F238E27FC236}">
                <a16:creationId xmlns:a16="http://schemas.microsoft.com/office/drawing/2014/main" id="{F1482542-71EB-D64B-ACBE-C1B0B1B13BB5}"/>
              </a:ext>
            </a:extLst>
          </p:cNvPr>
          <p:cNvPicPr>
            <a:picLocks noChangeAspect="1"/>
          </p:cNvPicPr>
          <p:nvPr/>
        </p:nvPicPr>
        <p:blipFill rotWithShape="1">
          <a:blip r:embed="rId3"/>
          <a:srcRect t="4750" b="10095"/>
          <a:stretch/>
        </p:blipFill>
        <p:spPr>
          <a:xfrm>
            <a:off x="6893318" y="770037"/>
            <a:ext cx="5298683" cy="6097438"/>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26167581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155575" y="4643437"/>
            <a:ext cx="9744075" cy="7232047"/>
          </a:xfrm>
        </p:spPr>
        <p:txBody>
          <a:bodyPr vert="horz" lIns="91440" tIns="45720" rIns="91440" bIns="45720" rtlCol="0" anchor="b">
            <a:noAutofit/>
          </a:bodyPr>
          <a:lstStyle/>
          <a:p>
            <a:pPr algn="l"/>
            <a:br>
              <a:rPr lang="en-GB" sz="3000" b="1" u="sng" dirty="0"/>
            </a:br>
            <a:br>
              <a:rPr lang="en-GB" sz="3000" b="1" u="sng" dirty="0"/>
            </a:br>
            <a:br>
              <a:rPr lang="en-GB" sz="3000" b="1" dirty="0"/>
            </a:br>
            <a:br>
              <a:rPr lang="en-GB" sz="3000" b="1" dirty="0"/>
            </a:br>
            <a:br>
              <a:rPr lang="en-GB" sz="3000" dirty="0"/>
            </a:br>
            <a:br>
              <a:rPr lang="en-GB" sz="3000" dirty="0"/>
            </a:br>
            <a:br>
              <a:rPr lang="en-GB" sz="3000" b="1" u="sng" dirty="0"/>
            </a:br>
            <a:br>
              <a:rPr lang="en-GB" sz="3000" b="1" u="sng" dirty="0"/>
            </a:br>
            <a:br>
              <a:rPr lang="en-GB" sz="3000" b="1" u="sng" dirty="0"/>
            </a:br>
            <a:br>
              <a:rPr lang="en-GB" sz="3000" dirty="0"/>
            </a:br>
            <a:br>
              <a:rPr lang="en-GB" sz="3000" b="1" dirty="0"/>
            </a:br>
            <a:br>
              <a:rPr lang="en-GB" sz="3000" b="1" dirty="0"/>
            </a:br>
            <a:br>
              <a:rPr lang="en-GB" sz="3000" b="1" dirty="0"/>
            </a:br>
            <a:br>
              <a:rPr lang="en-GB" sz="3000" b="1" dirty="0"/>
            </a:br>
            <a:br>
              <a:rPr lang="en-GB" sz="3000" b="1" u="sng" dirty="0"/>
            </a:br>
            <a:endParaRPr lang="en-US" sz="3000" b="1" u="sng" dirty="0">
              <a:cs typeface="Calibri Light"/>
            </a:endParaRPr>
          </a:p>
        </p:txBody>
      </p:sp>
      <p:sp>
        <p:nvSpPr>
          <p:cNvPr id="47106" name="AutoShape 2" descr="Watch out for the WorkReady tr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4" name="AutoShape 2" descr="data:image/jpeg;base64,/9j/4AAQSkZJRgABAQAAAQABAAD/2wCEAAkGBwgHBgkIBwgKCgkLDRYPDQwMDRsUFRAWIB0iIiAdHx8kKDQsJCYxJx8fLT0tMTU3Ojo6Iys/RD84QzQ5OjcBCgoKDQwNGg8PGjclHyU3Nzc3Nzc3Nzc3Nzc3Nzc3Nzc3Nzc3Nzc3Nzc3Nzc3Nzc3Nzc3Nzc3Nzc3Nzc3Nzc3N//AABEIAJ8AnwMBEQACEQEDEQH/xAAcAAEAAQUBAQAAAAAAAAAAAAAABAEDBQYHAgj/xAA3EAABAwMCBAMGBAUFAAAAAAABAAIDBAURBiESMUFREyJhBzJScZHBFIGhsSNCQ2LhFTNyw9H/xAAaAQEAAgMBAAAAAAAAAAAAAAAAAQIDBQYE/8QALhEBAAICAQIEBAYCAwAAAAAAAAECAxEEITEFEhNBUWGx8CIjMnGBocHxYpHR/9oADAMBAAIRAxEAPwDuKAgICAgICAgICAgICAgICCxLL0afmVqOZz9bpjn95+C8VR2VJbJjJLeuVquP4rfFk6zM1++q01iYTmuDmgg5BXU48lclYtWdxLEqrggICAgICAgICAgICAgIKE45qJmI6yI8sueRw3qVo+ZzvPuuOdV95ZK113RJZCeWwWgy5Zt0jsutnYrCLtPUGM77t7L38Dn241tT1rPdE12yTXBwBHIrr8eSuSsWrO4lhmNKrICAgICAgICAgICAgIKE4GSq2tFI81p1AjSy8Xo1aDmc2cu4r0r9WWtdIsr+L3eXZaTLl9Tp7LNXrrvbqLVHhVVzbC5kDXvjkcGsaHZDRknmSCdu2+Ns+imDJfButeiN9dNgyCMtOQd8jqvDPTokGVAv0dUWTiJrS4Ozn0W28H5OSmX0461lW8dGVXWsQgICAgICAgICAgIKOcAMkrHkyVx181p6ERtFlk4tzs1c9yuZOadz0rDNWukaR/F8lp8mSbzr2S1XWGoY6C118NFVtiuDGCNkjmkxwyPHk43Yw3PTPpnmvTxONOS9bXjdfrHvr3n+ETLTKGw1erq+tp9VWilpaiCnYxtbC4yvaNwWE8ZBkxvk5x2K2l+TXiVrPHvMxM9u389uymt94dJtXh/hI4qVh/CxRtZE/uAMYIO4K0GXc2m1u8skJEryXCKLdx22VcdLZLRWsd09mVoKUU8YLt5DzPZdjwODXjU6/qlhtbaWtgqICAgICAgICAgIPL3BoyViy5a4q+ayYjaLJJxc9mhc5yeVbNPmt0qyxGkaSTPfC1WTJN5Wah7QNSv09S0zGeJB+MeYjcPB8WOk22cW53OTsPmemD7PD+JHIvM99ddb1MqWnTUbBZK3Ugvcd3kkgdUx08d0EkYeJJGta4SRFpAaS3G2DzHyWw5HIpxvTmkb1ua/KNzGpVjq6OITXlrXCWKGIjh4ZCOPHIgg7j/C0m/Tj4zLJ3Sp5RG0Rx/LYclhrW150mWRttD4LfFlGZTy/tXWeG+Hxgr57/qn+mK1tsgtsoICAgICAgICAgIPD3ho3WDPnrhr5rJiJlFe8uyXclznI5Nss+fJPT4MtY0jyPz8lrMmWbz8ktS1bqmnt0/+iwSmK6V1NJ+DmeMRNlwQwF3LJd9Ns4yvZxOHbJ+bMbrWY3Hvr9vv6qzPswulKGur6uD8bTVAt8tqEF0p6tpMclS04yOL3iRkkj65Xo5mTHjrPlmPN5t1mO+vv4kdW10Vkgo4oLfRQx09tpwHRRxEgteN8568zknn81rr8i15m9p3aU6ZGaVsQ4Ix9F54iZlZLtdEW4nmHmPutPT1XT+GeH+nEZckdfZitbbKrdqCAgICAgICAgICDxI8MC83I5NMFd2Wiu0V7iTxO5dlzufPbJPqZJ/ZliNI8knEef5LW5Mk5J6jTNcaudZJYrZb/CF0qY3SROqWu8PA5NGB5nuOAGjvv0B9vB4UZ49S/wCiPh99o+/iraddGq6T06y9mrZwyz2OolcK6kry9tRRVgaCXRuOSSS4Ak4OOecb+/l8r0fL1/HEdJjtNfn9/srEbdPt9DT26iho6OIRU8LeFjB0H3PXK0WTJbJab2nrLJrT3PNwDhbjKxRG56JX7ZReIRUTDy5y1p6+q6Lwzw6OmXJH7QxWt7MwF0CiqkEBAQEBAQEBAQW5JA0eq83J5NcFdz3TEbRnu5ueduy5zNmm8+pklmiNI0knEd+XRa7JknJbcjUNU6vpLddKawQ1AiuFblnjuIDaXiB4XnIPmzjA+uAvbxODfLjnPMbrX2+P37qzPXTUbFpu63176GurJKuzQS8NSK/PjwVI3cYHjfZ3U4BB5FbHkcrFg/HWurz212mP+UffX3REbdSo6SCipmU9M3hjb3JJJ6kk7knqSufyZLXnzWXgnmDBgHcqmtpXLdRGof403+2DsPi/wt54Z4f5/wAy8dPqpezOAYXSxGmJVSCAgICAgICAgILckgYPVebkcmuCu57piNoznA+Zy5vLlnJM5MjNpGmk4j6dFrsmS2SdyIlV4k1LO2llDJXMLY38+F2NifzSkxW0TaNwTEuc2PT+oKmoNh1XDR11pMBMskcbgWyDHC4SEAueckkjPrhbrPyuPWPX40zW++nX29+kb6Qpqe0ui0dNFR00VPBnw42hoLjknAxknqduZWkveb2m0rk0wb5RuTyVYgerdRuqn+JKD4Y/X0W38O4E5Z89/wBP1VtZnmtAaANgOS6mIiI1DE9KQQEBAQEBAQEBBQ8kHObdqSotWqb7Qagr+KjbVZp5ZhweGHNaQ3tw4I/fqtZz+J6sepXvH9r1tpt8s3Ht0XLZMk3ncsjFXbxZHU9NHuJXO4ml/AH4bkNJG4B5n5YVsUR1mf8AXzejB5Yi159v6699fRgKO5tlu9RHSW0UrKZ8TBNFgMeHYBY4DY54tu2M7L0XxT6cTNt7/pssnGmuGs3yeaZ30nvGt6mP8/8ATcTsfkvA0qxPPwAgc01sKKjdVy5dkMHN32C2vA4M57eaf0q2tpn42NjYGtaAAMABdVSsVjy1joxPasCAgICAgICAgICAg4N7TqiKo1LeqV+XNE0XXbPgsz90Fz2fa3fbnRWi9zF1KSGUtS7+l2Y49ux6LSeJeG+f87DH4veP8wvWzqVRDHUxBkgy3IcCDgg9CCORXN1tNZ6M1LzSdwj0dppqV4e0veWuc9oedmudzcAMDPrzVrZbWZsnJyZI1P3rt/HySJpcDA5lUiNvOUVJJVyniyGD3nfZbPg8G2e257QraWwRRtiYGMADRyAXVUpXHXy1joxPauCAgICAgICAgICAgiXOvgtlvqK6scGQU8Zke70A/dB8z3irmuFxqa+dpbLVSOlc3tk7D8hsggY4shwBBGCD1Qb/AKA1m6gMVovMpdS7Np6h53j7Ncfh7Hp+2j8T8Ni+82KOvvHx+cL1tru6dJUtDfLvnqubiPiyK0VI+rlychgO7u3yWy4PBtyJ+Ss2bBFEyKNrIxho5LqseOuOsVr2Y9riyIEBAQEBAQEBAQEBB4lkbExz3vDGtGS4nAAQcb1pq6LURf4UjorHTP8A4WTg10o5EDnwDG3fn2QaPNTOkjNZVuEMTvcDuZQZvTeibje2NqYqKo/DO3a9xEbXeuTuR8gUG1u9mtzjixTU9rbIPdc+rkd/1J2E/R9i1bQ3A0V9jp5beQXx1Ec2TEPgAxk99+Q69FreT4ZjzXi9enx+f/i0W06NDEyKMMY0NaOQC92PHXHXy1joquLICAgICAgICAgIMLqzUNFpq0yV9a4E+7DED5pX9Gj7noEHHbVqHVdRcK3VMdY1jWgZppnHwJmj+mG9NuTuffKnSHXdIaot+qbWK2hdwub5Z6d3vwv7H7HkVCU+6uppqaalqQHRzMLJGHq07Fann+JV4/4KT+L6L1rtwvU2mJrJWPqamOpuNBC0fhGMYTxknDWPxy6Zxu7p1x6ODz6cqvwtHeEWrpvGhtCTTPjvusGNmr3DMNE5o8OnHTI5E+nIZ6nde5V0sZxvzQVQEBAQEBAQEBAQEBBDu9ypbRbp6+vlEVPA3ie4/sO5PZBwavrqrXd7kulyJprTT7MYTsxvwjoSep+ynSEG+3lta5tLSN8Kih8rGN6+pUiFZ7vX2C6MulpkDaho4ZI3HyTs+B3/AL0UTA73pa/2nV9qbW0Y4JWkMngdtJA74T9j1Xjz8HBnnd69fj2laLTDPQUsULcNbz5kpxeHi4tZinv7+5a0yvAYK9aFUBAQEBAQEBAQEBAQUcQ1pJIAAySUHCtc6jk1tenUFDMY7JQPJfJyErhsXn9eH69UGrXu8s8JlBQDgo4tmNHNx7lWhDCRmqG+YiPgwc/VQLzZi44OWuHMHopGRst4r9PXOO62mQNnZtJG4+SdnwuH7HmComB9C6Q1RQ6qtTK6gdwuBDZ4HHzwv6tP2PVQlnkBAQEBAQEBAQEBAQEHLfa5qiUuGlbRJipqGcVbMDjwYvhz3PX0+aDk9fcY4adtutxxAz33jnK7qT6K0IYxg3LicuPXsgujJQXAAAgpPIyCPjl3J92PqUG7exa33ybUhudDmOhb5KxzhiN7d8MHxPB3/t681CXf1AICAgICAgICAgICAg+b/aRarnp6817pwXxXCpfKKvJPE1xJaw55YG3rhShpcZzz3PdTAvt3QXA4NCBJUspmB8gJk/lZ90G3+z32dVuqpmXW7ufBai7IduHzjszs3+76d1CX0Db6ClttHDR0EDIKaFobHEwYDQoElAQEBAQEBAQEBAQEBBjb9ZaK+2+Wir4myRvGNxyQfOOtdH1uk7gWStc+ie4+DNjp2Pr+/wCgmENf4sclI8+I/wAVsUMb5qmQgMiY0uJJ5bDn8kHXPZ77JXB8d31ezjlPmjoCQQOxk7/8eXfsqpdkY0NaGhoAGwAGMBB6QEBAQEBAQEBAQEBAQEBBjr5aKO9W6Wjr4myRPbg8QzhBwm6+y2/U13ZQ22KKeOV54ah8rQIm9OLqT8h9FO0OpaD9nVr0kxtQcVt0c3+JVyt3b3DB/KP1KhLdUBAQEBAQEBAQEBAQEBAQE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076" name="Picture 4" descr="STABILO BOSS Original Highlighter"/>
          <p:cNvPicPr>
            <a:picLocks noChangeAspect="1" noChangeArrowheads="1"/>
          </p:cNvPicPr>
          <p:nvPr/>
        </p:nvPicPr>
        <p:blipFill>
          <a:blip r:embed="rId2"/>
          <a:srcRect/>
          <a:stretch>
            <a:fillRect/>
          </a:stretch>
        </p:blipFill>
        <p:spPr bwMode="auto">
          <a:xfrm>
            <a:off x="601930" y="3563763"/>
            <a:ext cx="2417763" cy="2417763"/>
          </a:xfrm>
          <a:prstGeom prst="rect">
            <a:avLst/>
          </a:prstGeom>
          <a:noFill/>
        </p:spPr>
      </p:pic>
      <p:sp>
        <p:nvSpPr>
          <p:cNvPr id="7" name="Rectangle 6"/>
          <p:cNvSpPr/>
          <p:nvPr/>
        </p:nvSpPr>
        <p:spPr>
          <a:xfrm>
            <a:off x="155575" y="714375"/>
            <a:ext cx="11308292" cy="2400657"/>
          </a:xfrm>
          <a:prstGeom prst="rect">
            <a:avLst/>
          </a:prstGeom>
        </p:spPr>
        <p:txBody>
          <a:bodyPr wrap="square" lIns="91440" tIns="45720" rIns="91440" bIns="45720" anchor="t">
            <a:spAutoFit/>
          </a:bodyPr>
          <a:lstStyle/>
          <a:p>
            <a:r>
              <a:rPr lang="en-GB" sz="2500" b="1" dirty="0">
                <a:latin typeface="Comic Sans MS"/>
              </a:rPr>
              <a:t>Remember: For your questions today, we want you to use your highlighters to locate the answer in a text.</a:t>
            </a:r>
          </a:p>
          <a:p>
            <a:endParaRPr lang="en-GB" sz="2500" b="1" dirty="0">
              <a:latin typeface="Comic Sans MS"/>
              <a:cs typeface="Calibri"/>
            </a:endParaRPr>
          </a:p>
          <a:p>
            <a:r>
              <a:rPr lang="en-GB" sz="2500" b="1" dirty="0">
                <a:solidFill>
                  <a:srgbClr val="FF0000"/>
                </a:solidFill>
                <a:latin typeface="Comic Sans MS"/>
                <a:cs typeface="Calibri"/>
              </a:rPr>
              <a:t>If you can't print the text, just read on screen.</a:t>
            </a:r>
          </a:p>
          <a:p>
            <a:r>
              <a:rPr lang="en-GB" sz="2500" b="1" dirty="0">
                <a:solidFill>
                  <a:srgbClr val="FF0000"/>
                </a:solidFill>
                <a:latin typeface="Comic Sans MS"/>
                <a:cs typeface="Calibri"/>
              </a:rPr>
              <a:t>Text is quite small so may need to zoom!</a:t>
            </a:r>
          </a:p>
          <a:p>
            <a:endParaRPr lang="en-GB" sz="2500" b="1" dirty="0">
              <a:solidFill>
                <a:srgbClr val="FF0000"/>
              </a:solidFill>
              <a:latin typeface="Comic Sans MS"/>
              <a:cs typeface="Calibri"/>
            </a:endParaRPr>
          </a:p>
        </p:txBody>
      </p:sp>
      <p:pic>
        <p:nvPicPr>
          <p:cNvPr id="8" name="Picture 7">
            <a:extLst>
              <a:ext uri="{FF2B5EF4-FFF2-40B4-BE49-F238E27FC236}">
                <a16:creationId xmlns:a16="http://schemas.microsoft.com/office/drawing/2014/main" id="{765EB9A7-5ECC-FB4F-8A70-A83762AA4C19}"/>
              </a:ext>
            </a:extLst>
          </p:cNvPr>
          <p:cNvPicPr>
            <a:picLocks noChangeAspect="1"/>
          </p:cNvPicPr>
          <p:nvPr/>
        </p:nvPicPr>
        <p:blipFill rotWithShape="1">
          <a:blip r:embed="rId3"/>
          <a:srcRect t="4750" b="10095"/>
          <a:stretch/>
        </p:blipFill>
        <p:spPr>
          <a:xfrm>
            <a:off x="7636476" y="1625223"/>
            <a:ext cx="4555525" cy="5242252"/>
          </a:xfrm>
          <a:custGeom>
            <a:avLst/>
            <a:gdLst/>
            <a:ahLst/>
            <a:cxnLst/>
            <a:rect l="l" t="t" r="r" b="b"/>
            <a:pathLst>
              <a:path w="5298683" h="6097438">
                <a:moveTo>
                  <a:pt x="3120528" y="0"/>
                </a:moveTo>
                <a:cubicBezTo>
                  <a:pt x="3874524" y="0"/>
                  <a:pt x="4566062" y="267415"/>
                  <a:pt x="5105473" y="712577"/>
                </a:cubicBezTo>
                <a:lnTo>
                  <a:pt x="5298683" y="888178"/>
                </a:lnTo>
                <a:lnTo>
                  <a:pt x="5298683" y="5352876"/>
                </a:lnTo>
                <a:lnTo>
                  <a:pt x="5105473" y="5528477"/>
                </a:lnTo>
                <a:cubicBezTo>
                  <a:pt x="4874296" y="5719261"/>
                  <a:pt x="4615179" y="5877397"/>
                  <a:pt x="4335177" y="5995828"/>
                </a:cubicBezTo>
                <a:lnTo>
                  <a:pt x="4057556" y="6097438"/>
                </a:lnTo>
                <a:lnTo>
                  <a:pt x="2183499" y="6097438"/>
                </a:lnTo>
                <a:lnTo>
                  <a:pt x="1905878" y="5995828"/>
                </a:lnTo>
                <a:cubicBezTo>
                  <a:pt x="785873" y="5522106"/>
                  <a:pt x="0" y="4413092"/>
                  <a:pt x="0" y="3120527"/>
                </a:cubicBezTo>
                <a:cubicBezTo>
                  <a:pt x="0" y="1397108"/>
                  <a:pt x="1397108" y="0"/>
                  <a:pt x="3120528" y="0"/>
                </a:cubicBezTo>
                <a:close/>
              </a:path>
            </a:pathLst>
          </a:custGeom>
        </p:spPr>
      </p:pic>
    </p:spTree>
    <p:extLst>
      <p:ext uri="{BB962C8B-B14F-4D97-AF65-F5344CB8AC3E}">
        <p14:creationId xmlns:p14="http://schemas.microsoft.com/office/powerpoint/2010/main" val="2616758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155575" y="4643437"/>
            <a:ext cx="9744075" cy="7232047"/>
          </a:xfrm>
        </p:spPr>
        <p:txBody>
          <a:bodyPr vert="horz" lIns="91440" tIns="45720" rIns="91440" bIns="45720" rtlCol="0" anchor="b">
            <a:noAutofit/>
          </a:bodyPr>
          <a:lstStyle/>
          <a:p>
            <a:pPr algn="l"/>
            <a:br>
              <a:rPr lang="en-GB" sz="3000" b="1" u="sng" dirty="0"/>
            </a:br>
            <a:br>
              <a:rPr lang="en-GB" sz="3000" b="1" u="sng" dirty="0"/>
            </a:br>
            <a:br>
              <a:rPr lang="en-GB" sz="3000" b="1" dirty="0"/>
            </a:br>
            <a:br>
              <a:rPr lang="en-GB" sz="3000" b="1" dirty="0"/>
            </a:br>
            <a:br>
              <a:rPr lang="en-GB" sz="3000" dirty="0"/>
            </a:br>
            <a:br>
              <a:rPr lang="en-GB" sz="3000" dirty="0"/>
            </a:br>
            <a:br>
              <a:rPr lang="en-GB" sz="3000" b="1" u="sng" dirty="0"/>
            </a:br>
            <a:br>
              <a:rPr lang="en-GB" sz="3000" b="1" u="sng" dirty="0"/>
            </a:br>
            <a:br>
              <a:rPr lang="en-GB" sz="3000" b="1" u="sng" dirty="0"/>
            </a:br>
            <a:br>
              <a:rPr lang="en-GB" sz="3000" dirty="0"/>
            </a:br>
            <a:br>
              <a:rPr lang="en-GB" sz="3000" b="1" dirty="0"/>
            </a:br>
            <a:br>
              <a:rPr lang="en-GB" sz="3000" b="1" dirty="0"/>
            </a:br>
            <a:br>
              <a:rPr lang="en-GB" sz="3000" b="1" dirty="0"/>
            </a:br>
            <a:br>
              <a:rPr lang="en-GB" sz="3000" b="1" dirty="0"/>
            </a:br>
            <a:br>
              <a:rPr lang="en-GB" sz="3000" b="1" u="sng" dirty="0"/>
            </a:br>
            <a:endParaRPr lang="en-US" sz="3000" b="1" u="sng" dirty="0">
              <a:cs typeface="Calibri Light"/>
            </a:endParaRPr>
          </a:p>
        </p:txBody>
      </p:sp>
      <p:sp>
        <p:nvSpPr>
          <p:cNvPr id="47106" name="AutoShape 2" descr="Watch out for the WorkReady tr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4" name="AutoShape 2" descr="data:image/jpeg;base64,/9j/4AAQSkZJRgABAQAAAQABAAD/2wCEAAkGBwgHBgkIBwgKCgkLDRYPDQwMDRsUFRAWIB0iIiAdHx8kKDQsJCYxJx8fLT0tMTU3Ojo6Iys/RD84QzQ5OjcBCgoKDQwNGg8PGjclHyU3Nzc3Nzc3Nzc3Nzc3Nzc3Nzc3Nzc3Nzc3Nzc3Nzc3Nzc3Nzc3Nzc3Nzc3Nzc3Nzc3N//AABEIAJ8AnwMBEQACEQEDEQH/xAAcAAEAAQUBAQAAAAAAAAAAAAAABAEDBQYHAgj/xAA3EAABAwMCBAMGBAUFAAAAAAABAAIDBAURBiESMUFREyJhBzJScZHBFIGhsSNCQ2LhFTNyw9H/xAAaAQEAAgMBAAAAAAAAAAAAAAAAAQIDBQYE/8QALhEBAAICAQIEBAYCAwAAAAAAAAECAxEEITEFEhNBUWGx8CIjMnGBocHxYpHR/9oADAMBAAIRAxEAPwDuKAgICAgICAgICAgICAgICCxLL0afmVqOZz9bpjn95+C8VR2VJbJjJLeuVquP4rfFk6zM1++q01iYTmuDmgg5BXU48lclYtWdxLEqrggICAgICAgICAgICAgIKE45qJmI6yI8sueRw3qVo+ZzvPuuOdV95ZK113RJZCeWwWgy5Zt0jsutnYrCLtPUGM77t7L38Dn241tT1rPdE12yTXBwBHIrr8eSuSsWrO4lhmNKrICAgICAgICAgICAgIKE4GSq2tFI81p1AjSy8Xo1aDmc2cu4r0r9WWtdIsr+L3eXZaTLl9Tp7LNXrrvbqLVHhVVzbC5kDXvjkcGsaHZDRknmSCdu2+Ns+imDJfButeiN9dNgyCMtOQd8jqvDPTokGVAv0dUWTiJrS4Ozn0W28H5OSmX0461lW8dGVXWsQgICAgICAgICAgIKOcAMkrHkyVx181p6ERtFlk4tzs1c9yuZOadz0rDNWukaR/F8lp8mSbzr2S1XWGoY6C118NFVtiuDGCNkjmkxwyPHk43Yw3PTPpnmvTxONOS9bXjdfrHvr3n+ETLTKGw1erq+tp9VWilpaiCnYxtbC4yvaNwWE8ZBkxvk5x2K2l+TXiVrPHvMxM9u389uymt94dJtXh/hI4qVh/CxRtZE/uAMYIO4K0GXc2m1u8skJEryXCKLdx22VcdLZLRWsd09mVoKUU8YLt5DzPZdjwODXjU6/qlhtbaWtgqICAgICAgICAgIPL3BoyViy5a4q+ayYjaLJJxc9mhc5yeVbNPmt0qyxGkaSTPfC1WTJN5Wah7QNSv09S0zGeJB+MeYjcPB8WOk22cW53OTsPmemD7PD+JHIvM99ddb1MqWnTUbBZK3Ugvcd3kkgdUx08d0EkYeJJGta4SRFpAaS3G2DzHyWw5HIpxvTmkb1ua/KNzGpVjq6OITXlrXCWKGIjh4ZCOPHIgg7j/C0m/Tj4zLJ3Sp5RG0Rx/LYclhrW150mWRttD4LfFlGZTy/tXWeG+Hxgr57/qn+mK1tsgtsoICAgICAgICAgIPD3ho3WDPnrhr5rJiJlFe8uyXclznI5Nss+fJPT4MtY0jyPz8lrMmWbz8ktS1bqmnt0/+iwSmK6V1NJ+DmeMRNlwQwF3LJd9Ns4yvZxOHbJ+bMbrWY3Hvr9vv6qzPswulKGur6uD8bTVAt8tqEF0p6tpMclS04yOL3iRkkj65Xo5mTHjrPlmPN5t1mO+vv4kdW10Vkgo4oLfRQx09tpwHRRxEgteN8568zknn81rr8i15m9p3aU6ZGaVsQ4Ix9F54iZlZLtdEW4nmHmPutPT1XT+GeH+nEZckdfZitbbKrdqCAgICAgICAgICDxI8MC83I5NMFd2Wiu0V7iTxO5dlzufPbJPqZJ/ZliNI8knEef5LW5Mk5J6jTNcaudZJYrZb/CF0qY3SROqWu8PA5NGB5nuOAGjvv0B9vB4UZ49S/wCiPh99o+/iraddGq6T06y9mrZwyz2OolcK6kry9tRRVgaCXRuOSSS4Ak4OOecb+/l8r0fL1/HEdJjtNfn9/srEbdPt9DT26iho6OIRU8LeFjB0H3PXK0WTJbJab2nrLJrT3PNwDhbjKxRG56JX7ZReIRUTDy5y1p6+q6Lwzw6OmXJH7QxWt7MwF0CiqkEBAQEBAQEBAQW5JA0eq83J5NcFdz3TEbRnu5ueduy5zNmm8+pklmiNI0knEd+XRa7JknJbcjUNU6vpLddKawQ1AiuFblnjuIDaXiB4XnIPmzjA+uAvbxODfLjnPMbrX2+P37qzPXTUbFpu63176GurJKuzQS8NSK/PjwVI3cYHjfZ3U4BB5FbHkcrFg/HWurz212mP+UffX3REbdSo6SCipmU9M3hjb3JJJ6kk7knqSufyZLXnzWXgnmDBgHcqmtpXLdRGof403+2DsPi/wt54Z4f5/wAy8dPqpezOAYXSxGmJVSCAgICAgICAgILckgYPVebkcmuCu57piNoznA+Zy5vLlnJM5MjNpGmk4j6dFrsmS2SdyIlV4k1LO2llDJXMLY38+F2NifzSkxW0TaNwTEuc2PT+oKmoNh1XDR11pMBMskcbgWyDHC4SEAueckkjPrhbrPyuPWPX40zW++nX29+kb6Qpqe0ui0dNFR00VPBnw42hoLjknAxknqduZWkveb2m0rk0wb5RuTyVYgerdRuqn+JKD4Y/X0W38O4E5Z89/wBP1VtZnmtAaANgOS6mIiI1DE9KQQEBAQEBAQEBBQ8kHObdqSotWqb7Qagr+KjbVZp5ZhweGHNaQ3tw4I/fqtZz+J6sepXvH9r1tpt8s3Ht0XLZMk3ncsjFXbxZHU9NHuJXO4ml/AH4bkNJG4B5n5YVsUR1mf8AXzejB5Yi159v6699fRgKO5tlu9RHSW0UrKZ8TBNFgMeHYBY4DY54tu2M7L0XxT6cTNt7/pssnGmuGs3yeaZ30nvGt6mP8/8ATcTsfkvA0qxPPwAgc01sKKjdVy5dkMHN32C2vA4M57eaf0q2tpn42NjYGtaAAMABdVSsVjy1joxPasCAgICAgICAgICAg4N7TqiKo1LeqV+XNE0XXbPgsz90Fz2fa3fbnRWi9zF1KSGUtS7+l2Y49ux6LSeJeG+f87DH4veP8wvWzqVRDHUxBkgy3IcCDgg9CCORXN1tNZ6M1LzSdwj0dppqV4e0veWuc9oedmudzcAMDPrzVrZbWZsnJyZI1P3rt/HySJpcDA5lUiNvOUVJJVyniyGD3nfZbPg8G2e257QraWwRRtiYGMADRyAXVUpXHXy1joxPauCAgICAgICAgICAgiXOvgtlvqK6scGQU8Zke70A/dB8z3irmuFxqa+dpbLVSOlc3tk7D8hsggY4shwBBGCD1Qb/AKA1m6gMVovMpdS7Np6h53j7Ncfh7Hp+2j8T8Ni+82KOvvHx+cL1tru6dJUtDfLvnqubiPiyK0VI+rlychgO7u3yWy4PBtyJ+Ss2bBFEyKNrIxho5LqseOuOsVr2Y9riyIEBAQEBAQEBAQEBB4lkbExz3vDGtGS4nAAQcb1pq6LURf4UjorHTP8A4WTg10o5EDnwDG3fn2QaPNTOkjNZVuEMTvcDuZQZvTeibje2NqYqKo/DO3a9xEbXeuTuR8gUG1u9mtzjixTU9rbIPdc+rkd/1J2E/R9i1bQ3A0V9jp5beQXx1Ec2TEPgAxk99+Q69FreT4ZjzXi9enx+f/i0W06NDEyKMMY0NaOQC92PHXHXy1joquLICAgICAgICAgIMLqzUNFpq0yV9a4E+7DED5pX9Gj7noEHHbVqHVdRcK3VMdY1jWgZppnHwJmj+mG9NuTuffKnSHXdIaot+qbWK2hdwub5Z6d3vwv7H7HkVCU+6uppqaalqQHRzMLJGHq07Fann+JV4/4KT+L6L1rtwvU2mJrJWPqamOpuNBC0fhGMYTxknDWPxy6Zxu7p1x6ODz6cqvwtHeEWrpvGhtCTTPjvusGNmr3DMNE5o8OnHTI5E+nIZ6nde5V0sZxvzQVQEBAQEBAQEBAQEBBDu9ypbRbp6+vlEVPA3ie4/sO5PZBwavrqrXd7kulyJprTT7MYTsxvwjoSep+ynSEG+3lta5tLSN8Kih8rGN6+pUiFZ7vX2C6MulpkDaho4ZI3HyTs+B3/AL0UTA73pa/2nV9qbW0Y4JWkMngdtJA74T9j1Xjz8HBnnd69fj2laLTDPQUsULcNbz5kpxeHi4tZinv7+5a0yvAYK9aFUBAQEBAQEBAQEBAQUcQ1pJIAAySUHCtc6jk1tenUFDMY7JQPJfJyErhsXn9eH69UGrXu8s8JlBQDgo4tmNHNx7lWhDCRmqG+YiPgwc/VQLzZi44OWuHMHopGRst4r9PXOO62mQNnZtJG4+SdnwuH7HmComB9C6Q1RQ6qtTK6gdwuBDZ4HHzwv6tP2PVQlnkBAQEBAQEBAQEBAQEHLfa5qiUuGlbRJipqGcVbMDjwYvhz3PX0+aDk9fcY4adtutxxAz33jnK7qT6K0IYxg3LicuPXsgujJQXAAAgpPIyCPjl3J92PqUG7exa33ybUhudDmOhb5KxzhiN7d8MHxPB3/t681CXf1AICAgICAgICAgICAg+b/aRarnp6817pwXxXCpfKKvJPE1xJaw55YG3rhShpcZzz3PdTAvt3QXA4NCBJUspmB8gJk/lZ90G3+z32dVuqpmXW7ufBai7IduHzjszs3+76d1CX0Db6ClttHDR0EDIKaFobHEwYDQoElAQEBAQEBAQEBAQEBBjb9ZaK+2+Wir4myRvGNxyQfOOtdH1uk7gWStc+ie4+DNjp2Pr+/wCgmENf4sclI8+I/wAVsUMb5qmQgMiY0uJJ5bDn8kHXPZ77JXB8d31ezjlPmjoCQQOxk7/8eXfsqpdkY0NaGhoAGwAGMBB6QEBAQEBAQEBAQEBAQEBBjr5aKO9W6Wjr4myRPbg8QzhBwm6+y2/U13ZQ22KKeOV54ah8rQIm9OLqT8h9FO0OpaD9nVr0kxtQcVt0c3+JVyt3b3DB/KP1KhLdUBAQEBAQEBAQEBAQEBAQE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7" name="Rectangle 6"/>
          <p:cNvSpPr/>
          <p:nvPr/>
        </p:nvSpPr>
        <p:spPr>
          <a:xfrm>
            <a:off x="155575" y="714375"/>
            <a:ext cx="11308292" cy="1754326"/>
          </a:xfrm>
          <a:prstGeom prst="rect">
            <a:avLst/>
          </a:prstGeom>
        </p:spPr>
        <p:txBody>
          <a:bodyPr wrap="square" lIns="91440" tIns="45720" rIns="91440" bIns="45720" anchor="t">
            <a:spAutoFit/>
          </a:bodyPr>
          <a:lstStyle/>
          <a:p>
            <a:pPr algn="ctr"/>
            <a:r>
              <a:rPr lang="en-GB" sz="3600" b="1" dirty="0">
                <a:latin typeface="Comic Sans MS"/>
              </a:rPr>
              <a:t>Today’s questions will include retrieval questions. We will also  ask you to interpret key facts. </a:t>
            </a:r>
            <a:r>
              <a:rPr lang="en-GB" sz="3600" b="1" dirty="0">
                <a:solidFill>
                  <a:srgbClr val="FF0000"/>
                </a:solidFill>
                <a:highlight>
                  <a:srgbClr val="FFFF00"/>
                </a:highlight>
                <a:latin typeface="Comic Sans MS"/>
              </a:rPr>
              <a:t>The extract you will need is about ULURU (Page 6).</a:t>
            </a:r>
            <a:endParaRPr lang="en-GB" sz="3600">
              <a:solidFill>
                <a:srgbClr val="FF0000"/>
              </a:solidFill>
              <a:highlight>
                <a:srgbClr val="FFFF00"/>
              </a:highlight>
              <a:latin typeface="Comic Sans MS"/>
            </a:endParaRPr>
          </a:p>
        </p:txBody>
      </p:sp>
      <p:pic>
        <p:nvPicPr>
          <p:cNvPr id="4" name="Picture 3">
            <a:extLst>
              <a:ext uri="{FF2B5EF4-FFF2-40B4-BE49-F238E27FC236}">
                <a16:creationId xmlns:a16="http://schemas.microsoft.com/office/drawing/2014/main" id="{30351221-837B-9047-9EB6-67DA447657E8}"/>
              </a:ext>
            </a:extLst>
          </p:cNvPr>
          <p:cNvPicPr>
            <a:picLocks noChangeAspect="1"/>
          </p:cNvPicPr>
          <p:nvPr/>
        </p:nvPicPr>
        <p:blipFill>
          <a:blip r:embed="rId2"/>
          <a:stretch>
            <a:fillRect/>
          </a:stretch>
        </p:blipFill>
        <p:spPr>
          <a:xfrm>
            <a:off x="2161692" y="2622219"/>
            <a:ext cx="5311163" cy="3754328"/>
          </a:xfrm>
          <a:prstGeom prst="rect">
            <a:avLst/>
          </a:prstGeom>
        </p:spPr>
      </p:pic>
    </p:spTree>
    <p:extLst>
      <p:ext uri="{BB962C8B-B14F-4D97-AF65-F5344CB8AC3E}">
        <p14:creationId xmlns:p14="http://schemas.microsoft.com/office/powerpoint/2010/main" val="21941268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986B8B-798E-614B-A567-00E2DEDB87E5}"/>
              </a:ext>
            </a:extLst>
          </p:cNvPr>
          <p:cNvPicPr>
            <a:picLocks noChangeAspect="1"/>
          </p:cNvPicPr>
          <p:nvPr/>
        </p:nvPicPr>
        <p:blipFill rotWithShape="1">
          <a:blip r:embed="rId2">
            <a:alphaModFix/>
          </a:blip>
          <a:srcRect t="10494" r="2" b="10497"/>
          <a:stretch/>
        </p:blipFill>
        <p:spPr>
          <a:xfrm>
            <a:off x="-305" y="-1"/>
            <a:ext cx="6423053" cy="6858001"/>
          </a:xfrm>
          <a:prstGeom prst="rect">
            <a:avLst/>
          </a:prstGeom>
        </p:spPr>
      </p:pic>
      <p:pic>
        <p:nvPicPr>
          <p:cNvPr id="44" name="Picture 4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422748" y="1301943"/>
            <a:ext cx="4800261" cy="1644592"/>
          </a:xfrm>
        </p:spPr>
        <p:txBody>
          <a:bodyPr vert="horz" lIns="91440" tIns="45720" rIns="91440" bIns="45720" rtlCol="0" anchor="t">
            <a:normAutofit fontScale="90000"/>
          </a:bodyPr>
          <a:lstStyle/>
          <a:p>
            <a:pPr algn="l"/>
            <a:br>
              <a:rPr lang="en-GB" sz="1100" b="1" u="sng" dirty="0">
                <a:latin typeface="Comic Sans MS"/>
              </a:rPr>
            </a:br>
            <a:r>
              <a:rPr lang="en-GB" sz="2400" b="1" u="sng" dirty="0">
                <a:solidFill>
                  <a:srgbClr val="000000"/>
                </a:solidFill>
                <a:latin typeface="Comic Sans MS"/>
              </a:rPr>
              <a:t>Questions: Me</a:t>
            </a: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r>
              <a:rPr lang="en-GB" sz="2400" b="1" dirty="0">
                <a:solidFill>
                  <a:srgbClr val="000000"/>
                </a:solidFill>
                <a:latin typeface="Comic Sans MS"/>
              </a:rPr>
              <a:t>Why is it hard to imagine anything living here?</a:t>
            </a:r>
            <a:br>
              <a:rPr lang="en-GB" sz="1100"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u="sng" dirty="0">
                <a:latin typeface="Comic Sans MS"/>
              </a:rPr>
            </a:br>
            <a:endParaRPr lang="en-US" sz="1100" b="1" u="sng">
              <a:solidFill>
                <a:srgbClr val="000000"/>
              </a:solidFill>
              <a:latin typeface="Comic Sans MS"/>
              <a:cs typeface="Calibri Light"/>
            </a:endParaRPr>
          </a:p>
        </p:txBody>
      </p:sp>
      <p:pic>
        <p:nvPicPr>
          <p:cNvPr id="3" name="Picture 2" descr="Text&#10;&#10;Description automatically generated">
            <a:extLst>
              <a:ext uri="{FF2B5EF4-FFF2-40B4-BE49-F238E27FC236}">
                <a16:creationId xmlns:a16="http://schemas.microsoft.com/office/drawing/2014/main" id="{90594100-F167-43FD-B213-2D5C76B08CE3}"/>
              </a:ext>
            </a:extLst>
          </p:cNvPr>
          <p:cNvPicPr>
            <a:picLocks noChangeAspect="1"/>
          </p:cNvPicPr>
          <p:nvPr/>
        </p:nvPicPr>
        <p:blipFill>
          <a:blip r:embed="rId4"/>
          <a:stretch>
            <a:fillRect/>
          </a:stretch>
        </p:blipFill>
        <p:spPr>
          <a:xfrm>
            <a:off x="7673144" y="3812192"/>
            <a:ext cx="4121191" cy="2919260"/>
          </a:xfrm>
          <a:prstGeom prst="rect">
            <a:avLst/>
          </a:prstGeom>
        </p:spPr>
      </p:pic>
    </p:spTree>
    <p:extLst>
      <p:ext uri="{BB962C8B-B14F-4D97-AF65-F5344CB8AC3E}">
        <p14:creationId xmlns:p14="http://schemas.microsoft.com/office/powerpoint/2010/main" val="924154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986B8B-798E-614B-A567-00E2DEDB87E5}"/>
              </a:ext>
            </a:extLst>
          </p:cNvPr>
          <p:cNvPicPr>
            <a:picLocks noChangeAspect="1"/>
          </p:cNvPicPr>
          <p:nvPr/>
        </p:nvPicPr>
        <p:blipFill rotWithShape="1">
          <a:blip r:embed="rId2">
            <a:alphaModFix/>
          </a:blip>
          <a:srcRect t="10494" r="2" b="10497"/>
          <a:stretch/>
        </p:blipFill>
        <p:spPr>
          <a:xfrm>
            <a:off x="-305" y="-1"/>
            <a:ext cx="6423053" cy="6858001"/>
          </a:xfrm>
          <a:prstGeom prst="rect">
            <a:avLst/>
          </a:prstGeom>
        </p:spPr>
      </p:pic>
      <p:pic>
        <p:nvPicPr>
          <p:cNvPr id="44" name="Picture 4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422748" y="1301943"/>
            <a:ext cx="4800261" cy="1644592"/>
          </a:xfrm>
        </p:spPr>
        <p:txBody>
          <a:bodyPr vert="horz" lIns="91440" tIns="45720" rIns="91440" bIns="45720" rtlCol="0" anchor="t">
            <a:normAutofit fontScale="90000"/>
          </a:bodyPr>
          <a:lstStyle/>
          <a:p>
            <a:pPr algn="l"/>
            <a:br>
              <a:rPr lang="en-GB" sz="1100" b="1" u="sng" dirty="0">
                <a:latin typeface="Comic Sans MS"/>
              </a:rPr>
            </a:br>
            <a:r>
              <a:rPr lang="en-GB" sz="2400" b="1" u="sng" dirty="0">
                <a:solidFill>
                  <a:srgbClr val="000000"/>
                </a:solidFill>
                <a:latin typeface="Comic Sans MS"/>
              </a:rPr>
              <a:t>Questions: Me</a:t>
            </a: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r>
              <a:rPr lang="en-GB" sz="2400" b="1" dirty="0">
                <a:solidFill>
                  <a:srgbClr val="000000"/>
                </a:solidFill>
                <a:latin typeface="Comic Sans MS"/>
              </a:rPr>
              <a:t>..because it is located in the middle of a desert and in an area which has little water which would make it hard for life to exist.</a:t>
            </a:r>
            <a:br>
              <a:rPr lang="en-GB" sz="1100"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u="sng" dirty="0">
                <a:latin typeface="Comic Sans MS"/>
              </a:rPr>
            </a:br>
            <a:endParaRPr lang="en-US" sz="1100" b="1" u="sng">
              <a:solidFill>
                <a:srgbClr val="000000"/>
              </a:solidFill>
              <a:latin typeface="Comic Sans MS"/>
              <a:cs typeface="Calibri Light"/>
            </a:endParaRPr>
          </a:p>
        </p:txBody>
      </p:sp>
    </p:spTree>
    <p:extLst>
      <p:ext uri="{BB962C8B-B14F-4D97-AF65-F5344CB8AC3E}">
        <p14:creationId xmlns:p14="http://schemas.microsoft.com/office/powerpoint/2010/main" val="8544180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986B8B-798E-614B-A567-00E2DEDB87E5}"/>
              </a:ext>
            </a:extLst>
          </p:cNvPr>
          <p:cNvPicPr>
            <a:picLocks noChangeAspect="1"/>
          </p:cNvPicPr>
          <p:nvPr/>
        </p:nvPicPr>
        <p:blipFill rotWithShape="1">
          <a:blip r:embed="rId2">
            <a:alphaModFix/>
          </a:blip>
          <a:srcRect t="10494" r="2" b="10497"/>
          <a:stretch/>
        </p:blipFill>
        <p:spPr>
          <a:xfrm>
            <a:off x="-305" y="-1"/>
            <a:ext cx="6423053" cy="6858001"/>
          </a:xfrm>
          <a:prstGeom prst="rect">
            <a:avLst/>
          </a:prstGeom>
        </p:spPr>
      </p:pic>
      <p:pic>
        <p:nvPicPr>
          <p:cNvPr id="44" name="Picture 4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433186" y="414683"/>
            <a:ext cx="4800261" cy="1644592"/>
          </a:xfrm>
        </p:spPr>
        <p:txBody>
          <a:bodyPr vert="horz" lIns="91440" tIns="45720" rIns="91440" bIns="45720" rtlCol="0" anchor="t">
            <a:normAutofit fontScale="90000"/>
          </a:bodyPr>
          <a:lstStyle/>
          <a:p>
            <a:pPr algn="l"/>
            <a:br>
              <a:rPr lang="en-GB" sz="1100" b="1" u="sng" dirty="0">
                <a:latin typeface="Comic Sans MS"/>
              </a:rPr>
            </a:br>
            <a:r>
              <a:rPr lang="en-GB" sz="2400" b="1" u="sng" dirty="0">
                <a:solidFill>
                  <a:srgbClr val="000000"/>
                </a:solidFill>
                <a:latin typeface="Comic Sans MS"/>
              </a:rPr>
              <a:t>Questions: Us</a:t>
            </a: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r>
              <a:rPr lang="en-GB" sz="2400" b="1" dirty="0">
                <a:solidFill>
                  <a:srgbClr val="000000"/>
                </a:solidFill>
                <a:latin typeface="Comic Sans MS"/>
              </a:rPr>
              <a:t>Name 3 types of animals you might find there.</a:t>
            </a:r>
            <a:br>
              <a:rPr lang="en-GB" sz="1100" b="1"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u="sng" dirty="0">
                <a:latin typeface="Comic Sans MS"/>
              </a:rPr>
            </a:br>
            <a:endParaRPr lang="en-US" sz="1100" b="1" u="sng">
              <a:solidFill>
                <a:srgbClr val="000000"/>
              </a:solidFill>
              <a:latin typeface="Comic Sans MS"/>
              <a:cs typeface="Calibri Light"/>
            </a:endParaRPr>
          </a:p>
        </p:txBody>
      </p:sp>
      <p:pic>
        <p:nvPicPr>
          <p:cNvPr id="3" name="Picture 3" descr="Text&#10;&#10;Description automatically generated">
            <a:extLst>
              <a:ext uri="{FF2B5EF4-FFF2-40B4-BE49-F238E27FC236}">
                <a16:creationId xmlns:a16="http://schemas.microsoft.com/office/drawing/2014/main" id="{A23CB81A-B66F-4B9A-A0C9-0763A5125F8E}"/>
              </a:ext>
            </a:extLst>
          </p:cNvPr>
          <p:cNvPicPr>
            <a:picLocks noChangeAspect="1"/>
          </p:cNvPicPr>
          <p:nvPr/>
        </p:nvPicPr>
        <p:blipFill>
          <a:blip r:embed="rId4"/>
          <a:stretch>
            <a:fillRect/>
          </a:stretch>
        </p:blipFill>
        <p:spPr>
          <a:xfrm>
            <a:off x="4192044" y="3042645"/>
            <a:ext cx="7670103" cy="3549312"/>
          </a:xfrm>
          <a:prstGeom prst="rect">
            <a:avLst/>
          </a:prstGeom>
        </p:spPr>
      </p:pic>
    </p:spTree>
    <p:extLst>
      <p:ext uri="{BB962C8B-B14F-4D97-AF65-F5344CB8AC3E}">
        <p14:creationId xmlns:p14="http://schemas.microsoft.com/office/powerpoint/2010/main" val="3281619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986B8B-798E-614B-A567-00E2DEDB87E5}"/>
              </a:ext>
            </a:extLst>
          </p:cNvPr>
          <p:cNvPicPr>
            <a:picLocks noChangeAspect="1"/>
          </p:cNvPicPr>
          <p:nvPr/>
        </p:nvPicPr>
        <p:blipFill rotWithShape="1">
          <a:blip r:embed="rId2">
            <a:alphaModFix/>
          </a:blip>
          <a:srcRect t="10494" r="2" b="10497"/>
          <a:stretch/>
        </p:blipFill>
        <p:spPr>
          <a:xfrm>
            <a:off x="-305" y="-1"/>
            <a:ext cx="6423053" cy="6858001"/>
          </a:xfrm>
          <a:prstGeom prst="rect">
            <a:avLst/>
          </a:prstGeom>
        </p:spPr>
      </p:pic>
      <p:pic>
        <p:nvPicPr>
          <p:cNvPr id="44" name="Picture 4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422748" y="1301943"/>
            <a:ext cx="4800261" cy="1644592"/>
          </a:xfrm>
        </p:spPr>
        <p:txBody>
          <a:bodyPr vert="horz" lIns="91440" tIns="45720" rIns="91440" bIns="45720" rtlCol="0" anchor="t">
            <a:normAutofit fontScale="90000"/>
          </a:bodyPr>
          <a:lstStyle/>
          <a:p>
            <a:pPr algn="l"/>
            <a:br>
              <a:rPr lang="en-GB" sz="1100" b="1" u="sng" dirty="0">
                <a:latin typeface="Comic Sans MS"/>
              </a:rPr>
            </a:br>
            <a:r>
              <a:rPr lang="en-GB" sz="2400" b="1" u="sng" dirty="0">
                <a:solidFill>
                  <a:srgbClr val="000000"/>
                </a:solidFill>
                <a:latin typeface="Comic Sans MS"/>
              </a:rPr>
              <a:t>Questions: Us</a:t>
            </a: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r>
              <a:rPr lang="en-GB" sz="2400" b="1" u="sng" dirty="0">
                <a:solidFill>
                  <a:srgbClr val="000000"/>
                </a:solidFill>
                <a:latin typeface="Comic Sans MS"/>
              </a:rPr>
              <a:t>3 of the following: </a:t>
            </a:r>
            <a:r>
              <a:rPr lang="en-GB" sz="2400" b="1" dirty="0">
                <a:solidFill>
                  <a:srgbClr val="000000"/>
                </a:solidFill>
                <a:latin typeface="Comic Sans MS"/>
              </a:rPr>
              <a:t>Snakes, lizards, birds, Australian mammals.</a:t>
            </a:r>
            <a:br>
              <a:rPr lang="en-GB" sz="1100" b="1" dirty="0">
                <a:latin typeface="Comic Sans MS"/>
              </a:rPr>
            </a:br>
            <a:br>
              <a:rPr lang="en-GB" sz="1100" b="1" dirty="0">
                <a:latin typeface="Comic Sans MS"/>
              </a:rPr>
            </a:br>
            <a:br>
              <a:rPr lang="en-GB" sz="1100" b="1" dirty="0">
                <a:latin typeface="Comic Sans MS"/>
              </a:rPr>
            </a:br>
            <a:br>
              <a:rPr lang="en-GB" sz="1100" b="1" u="sng" dirty="0">
                <a:latin typeface="Comic Sans MS"/>
              </a:rPr>
            </a:br>
            <a:endParaRPr lang="en-US" sz="1100" b="1" u="sng">
              <a:solidFill>
                <a:srgbClr val="000000"/>
              </a:solidFill>
              <a:latin typeface="Comic Sans MS"/>
              <a:cs typeface="Calibri Light"/>
            </a:endParaRPr>
          </a:p>
        </p:txBody>
      </p:sp>
    </p:spTree>
    <p:extLst>
      <p:ext uri="{BB962C8B-B14F-4D97-AF65-F5344CB8AC3E}">
        <p14:creationId xmlns:p14="http://schemas.microsoft.com/office/powerpoint/2010/main" val="2599254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986B8B-798E-614B-A567-00E2DEDB87E5}"/>
              </a:ext>
            </a:extLst>
          </p:cNvPr>
          <p:cNvPicPr>
            <a:picLocks noChangeAspect="1"/>
          </p:cNvPicPr>
          <p:nvPr/>
        </p:nvPicPr>
        <p:blipFill rotWithShape="1">
          <a:blip r:embed="rId2">
            <a:alphaModFix/>
          </a:blip>
          <a:srcRect t="10494" r="2" b="10497"/>
          <a:stretch/>
        </p:blipFill>
        <p:spPr>
          <a:xfrm>
            <a:off x="-305" y="-1"/>
            <a:ext cx="6423053" cy="6858001"/>
          </a:xfrm>
          <a:prstGeom prst="rect">
            <a:avLst/>
          </a:prstGeom>
        </p:spPr>
      </p:pic>
      <p:pic>
        <p:nvPicPr>
          <p:cNvPr id="44" name="Picture 4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422748" y="247669"/>
            <a:ext cx="4800261" cy="1644592"/>
          </a:xfrm>
        </p:spPr>
        <p:txBody>
          <a:bodyPr vert="horz" lIns="91440" tIns="45720" rIns="91440" bIns="45720" rtlCol="0" anchor="t">
            <a:normAutofit fontScale="90000"/>
          </a:bodyPr>
          <a:lstStyle/>
          <a:p>
            <a:pPr algn="l"/>
            <a:br>
              <a:rPr lang="en-GB" sz="1100" b="1" u="sng" dirty="0">
                <a:latin typeface="Comic Sans MS"/>
              </a:rPr>
            </a:br>
            <a:r>
              <a:rPr lang="en-GB" sz="2400" b="1" u="sng" dirty="0">
                <a:solidFill>
                  <a:srgbClr val="000000"/>
                </a:solidFill>
                <a:latin typeface="Comic Sans MS"/>
              </a:rPr>
              <a:t>Questions: Us</a:t>
            </a: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r>
              <a:rPr lang="en-GB" sz="2400" b="1" dirty="0">
                <a:solidFill>
                  <a:srgbClr val="000000"/>
                </a:solidFill>
                <a:latin typeface="Comic Sans MS"/>
              </a:rPr>
              <a:t>What does the author mean by ‘unique’ Australian mammals?</a:t>
            </a:r>
            <a:br>
              <a:rPr lang="en-GB" sz="1100"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u="sng" dirty="0">
                <a:latin typeface="Comic Sans MS"/>
              </a:rPr>
            </a:br>
            <a:endParaRPr lang="en-US" sz="1100" b="1" u="sng">
              <a:solidFill>
                <a:srgbClr val="000000"/>
              </a:solidFill>
              <a:latin typeface="Comic Sans MS"/>
              <a:cs typeface="Calibri Light"/>
            </a:endParaRPr>
          </a:p>
        </p:txBody>
      </p:sp>
      <p:pic>
        <p:nvPicPr>
          <p:cNvPr id="4" name="Picture 3" descr="Text&#10;&#10;Description automatically generated">
            <a:extLst>
              <a:ext uri="{FF2B5EF4-FFF2-40B4-BE49-F238E27FC236}">
                <a16:creationId xmlns:a16="http://schemas.microsoft.com/office/drawing/2014/main" id="{5370F488-AF8E-4FE6-A193-B6CE28435E4C}"/>
              </a:ext>
            </a:extLst>
          </p:cNvPr>
          <p:cNvPicPr>
            <a:picLocks noChangeAspect="1"/>
          </p:cNvPicPr>
          <p:nvPr/>
        </p:nvPicPr>
        <p:blipFill>
          <a:blip r:embed="rId4"/>
          <a:stretch>
            <a:fillRect/>
          </a:stretch>
        </p:blipFill>
        <p:spPr>
          <a:xfrm>
            <a:off x="4192044" y="3042645"/>
            <a:ext cx="7670103" cy="3549312"/>
          </a:xfrm>
          <a:prstGeom prst="rect">
            <a:avLst/>
          </a:prstGeom>
        </p:spPr>
      </p:pic>
    </p:spTree>
    <p:extLst>
      <p:ext uri="{BB962C8B-B14F-4D97-AF65-F5344CB8AC3E}">
        <p14:creationId xmlns:p14="http://schemas.microsoft.com/office/powerpoint/2010/main" val="41500792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E986B8B-798E-614B-A567-00E2DEDB87E5}"/>
              </a:ext>
            </a:extLst>
          </p:cNvPr>
          <p:cNvPicPr>
            <a:picLocks noChangeAspect="1"/>
          </p:cNvPicPr>
          <p:nvPr/>
        </p:nvPicPr>
        <p:blipFill rotWithShape="1">
          <a:blip r:embed="rId2">
            <a:alphaModFix/>
          </a:blip>
          <a:srcRect t="10494" r="2" b="10497"/>
          <a:stretch/>
        </p:blipFill>
        <p:spPr>
          <a:xfrm>
            <a:off x="-305" y="-1"/>
            <a:ext cx="6423053" cy="6858001"/>
          </a:xfrm>
          <a:prstGeom prst="rect">
            <a:avLst/>
          </a:prstGeom>
        </p:spPr>
      </p:pic>
      <p:pic>
        <p:nvPicPr>
          <p:cNvPr id="44" name="Picture 43">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6422748" y="1301943"/>
            <a:ext cx="4800261" cy="1644592"/>
          </a:xfrm>
        </p:spPr>
        <p:txBody>
          <a:bodyPr vert="horz" lIns="91440" tIns="45720" rIns="91440" bIns="45720" rtlCol="0" anchor="t">
            <a:normAutofit fontScale="90000"/>
          </a:bodyPr>
          <a:lstStyle/>
          <a:p>
            <a:pPr algn="l"/>
            <a:br>
              <a:rPr lang="en-GB" sz="1100" b="1" u="sng" dirty="0">
                <a:latin typeface="Comic Sans MS"/>
              </a:rPr>
            </a:br>
            <a:r>
              <a:rPr lang="en-GB" sz="2400" b="1" u="sng" dirty="0">
                <a:solidFill>
                  <a:srgbClr val="000000"/>
                </a:solidFill>
                <a:latin typeface="Comic Sans MS"/>
              </a:rPr>
              <a:t>Questions: Us</a:t>
            </a: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r>
              <a:rPr lang="en-GB" sz="2400" b="1" dirty="0">
                <a:solidFill>
                  <a:srgbClr val="000000"/>
                </a:solidFill>
                <a:latin typeface="Comic Sans MS"/>
              </a:rPr>
              <a:t>Mammals that are found only in Australia.</a:t>
            </a:r>
            <a:br>
              <a:rPr lang="en-GB" sz="1100"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dirty="0">
                <a:latin typeface="Comic Sans MS"/>
              </a:rPr>
            </a:br>
            <a:br>
              <a:rPr lang="en-GB" sz="1100" b="1" u="sng" dirty="0">
                <a:latin typeface="Comic Sans MS"/>
              </a:rPr>
            </a:br>
            <a:endParaRPr lang="en-US" sz="1100" b="1" u="sng">
              <a:solidFill>
                <a:srgbClr val="000000"/>
              </a:solidFill>
              <a:latin typeface="Comic Sans MS"/>
              <a:cs typeface="Calibri Light"/>
            </a:endParaRPr>
          </a:p>
        </p:txBody>
      </p:sp>
    </p:spTree>
    <p:extLst>
      <p:ext uri="{BB962C8B-B14F-4D97-AF65-F5344CB8AC3E}">
        <p14:creationId xmlns:p14="http://schemas.microsoft.com/office/powerpoint/2010/main" val="906287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6" name="Rectangle 75">
            <a:extLst>
              <a:ext uri="{FF2B5EF4-FFF2-40B4-BE49-F238E27FC236}">
                <a16:creationId xmlns:a16="http://schemas.microsoft.com/office/drawing/2014/main" id="{2A0E4E09-FC02-4ADC-951A-3FFA90B6FE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8" name="Picture 77">
            <a:extLst>
              <a:ext uri="{FF2B5EF4-FFF2-40B4-BE49-F238E27FC236}">
                <a16:creationId xmlns:a16="http://schemas.microsoft.com/office/drawing/2014/main" id="{24F266AD-725B-4A9D-B448-4C000F95CB4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56500EB0-1FE3-7347-A56B-3C9199753E8E}"/>
              </a:ext>
            </a:extLst>
          </p:cNvPr>
          <p:cNvSpPr>
            <a:spLocks noGrp="1"/>
          </p:cNvSpPr>
          <p:nvPr>
            <p:ph type="ctrTitle"/>
          </p:nvPr>
        </p:nvSpPr>
        <p:spPr>
          <a:xfrm>
            <a:off x="155575" y="304801"/>
            <a:ext cx="9793874" cy="6177020"/>
          </a:xfrm>
        </p:spPr>
        <p:txBody>
          <a:bodyPr vert="horz" lIns="91440" tIns="45720" rIns="91440" bIns="45720" rtlCol="0" anchor="t">
            <a:noAutofit/>
          </a:bodyPr>
          <a:lstStyle/>
          <a:p>
            <a:pPr algn="l"/>
            <a:br>
              <a:rPr lang="en-GB" sz="2400" b="1" u="sng" dirty="0">
                <a:latin typeface="Comic Sans MS"/>
              </a:rPr>
            </a:br>
            <a:r>
              <a:rPr lang="en-GB" sz="2400" b="1" u="sng" dirty="0">
                <a:solidFill>
                  <a:srgbClr val="000000"/>
                </a:solidFill>
                <a:latin typeface="Comic Sans MS"/>
              </a:rPr>
              <a:t>Answers in the main Text</a:t>
            </a:r>
            <a:br>
              <a:rPr lang="en-GB" sz="2400" b="1" u="sng" dirty="0">
                <a:latin typeface="Comic Sans MS"/>
              </a:rPr>
            </a:br>
            <a:r>
              <a:rPr lang="en-GB" sz="2400" b="1" dirty="0">
                <a:solidFill>
                  <a:srgbClr val="000000"/>
                </a:solidFill>
                <a:latin typeface="Comic Sans MS"/>
              </a:rPr>
              <a:t>Q1. When was Uluru formed?</a:t>
            </a:r>
            <a:br>
              <a:rPr lang="en-GB" sz="2400" b="1" dirty="0">
                <a:latin typeface="Comic Sans MS"/>
              </a:rPr>
            </a:br>
            <a:r>
              <a:rPr lang="en-GB" sz="2400" b="1" dirty="0">
                <a:solidFill>
                  <a:srgbClr val="000000"/>
                </a:solidFill>
                <a:latin typeface="Comic Sans MS"/>
              </a:rPr>
              <a:t>Q2. Name 2 things you will find around the base of it.</a:t>
            </a:r>
            <a:br>
              <a:rPr lang="en-GB" sz="2400" b="1" dirty="0">
                <a:latin typeface="Comic Sans MS"/>
              </a:rPr>
            </a:br>
            <a:r>
              <a:rPr lang="en-GB" sz="2400" b="1" dirty="0">
                <a:solidFill>
                  <a:srgbClr val="000000"/>
                </a:solidFill>
                <a:latin typeface="Comic Sans MS"/>
              </a:rPr>
              <a:t>Q3. What does the phrase ‘might be 5,000 years old’ tell us about when they were created?</a:t>
            </a:r>
            <a:br>
              <a:rPr lang="en-GB" sz="2400" b="1" dirty="0">
                <a:latin typeface="Comic Sans MS"/>
              </a:rPr>
            </a:br>
            <a:r>
              <a:rPr lang="en-GB" sz="2400" b="1" dirty="0">
                <a:solidFill>
                  <a:srgbClr val="000000"/>
                </a:solidFill>
                <a:latin typeface="Comic Sans MS"/>
              </a:rPr>
              <a:t>Q4 Find the 2 words which show how important Uluru is to the Indigenous </a:t>
            </a:r>
            <a:r>
              <a:rPr lang="en-GB" sz="2400" b="1" dirty="0" err="1">
                <a:solidFill>
                  <a:srgbClr val="000000"/>
                </a:solidFill>
                <a:latin typeface="Comic Sans MS"/>
              </a:rPr>
              <a:t>Pitjantjatjara</a:t>
            </a:r>
            <a:r>
              <a:rPr lang="en-GB" sz="2400" b="1" dirty="0">
                <a:solidFill>
                  <a:srgbClr val="000000"/>
                </a:solidFill>
                <a:latin typeface="Comic Sans MS"/>
              </a:rPr>
              <a:t> people.</a:t>
            </a:r>
            <a:br>
              <a:rPr lang="en-GB" sz="2400" b="1" dirty="0">
                <a:latin typeface="Comic Sans MS"/>
              </a:rPr>
            </a:br>
            <a:r>
              <a:rPr lang="en-GB" sz="2400" b="1" u="sng" dirty="0">
                <a:solidFill>
                  <a:srgbClr val="000000"/>
                </a:solidFill>
                <a:latin typeface="Comic Sans MS"/>
              </a:rPr>
              <a:t>Answers in key facts across the rest of the image</a:t>
            </a:r>
            <a:br>
              <a:rPr lang="en-GB" sz="2400" b="1" u="sng" dirty="0">
                <a:latin typeface="Comic Sans MS"/>
              </a:rPr>
            </a:br>
            <a:r>
              <a:rPr lang="en-GB" sz="2400" b="1" dirty="0">
                <a:solidFill>
                  <a:srgbClr val="000000"/>
                </a:solidFill>
                <a:latin typeface="Comic Sans MS"/>
              </a:rPr>
              <a:t>Q5. Why are people not allowed to climb Uluru?</a:t>
            </a:r>
            <a:br>
              <a:rPr lang="en-GB" sz="2400" b="1" dirty="0">
                <a:latin typeface="Comic Sans MS"/>
              </a:rPr>
            </a:br>
            <a:r>
              <a:rPr lang="en-GB" sz="2400" b="1" dirty="0">
                <a:solidFill>
                  <a:srgbClr val="000000"/>
                </a:solidFill>
                <a:latin typeface="Comic Sans MS"/>
              </a:rPr>
              <a:t>Q6. Uluru is as tall as the Eiffel Tower - True or False.</a:t>
            </a:r>
            <a:br>
              <a:rPr lang="en-GB" sz="2400" b="1" dirty="0">
                <a:latin typeface="Comic Sans MS"/>
              </a:rPr>
            </a:br>
            <a:r>
              <a:rPr lang="en-GB" sz="2400" b="1" dirty="0">
                <a:solidFill>
                  <a:srgbClr val="000000"/>
                </a:solidFill>
                <a:latin typeface="Comic Sans MS"/>
              </a:rPr>
              <a:t>Q7 What did Uluru used to be called?</a:t>
            </a:r>
            <a:br>
              <a:rPr lang="en-GB" sz="2400" b="1" dirty="0">
                <a:latin typeface="Comic Sans MS"/>
              </a:rPr>
            </a:br>
            <a:r>
              <a:rPr lang="en-GB" sz="2400" b="1" u="sng" dirty="0">
                <a:solidFill>
                  <a:srgbClr val="000000"/>
                </a:solidFill>
                <a:latin typeface="Comic Sans MS"/>
              </a:rPr>
              <a:t>Chilli Challenge</a:t>
            </a:r>
            <a:br>
              <a:rPr lang="en-GB" sz="2400" b="1" dirty="0">
                <a:latin typeface="Comic Sans MS"/>
              </a:rPr>
            </a:br>
            <a:r>
              <a:rPr lang="en-GB" sz="2400" b="1" dirty="0">
                <a:solidFill>
                  <a:srgbClr val="000000"/>
                </a:solidFill>
                <a:latin typeface="Comic Sans MS"/>
              </a:rPr>
              <a:t>Q7. Why might people want to visit Uluru?</a:t>
            </a:r>
            <a:br>
              <a:rPr lang="en-GB" sz="2400" b="1" dirty="0">
                <a:latin typeface="Comic Sans MS"/>
              </a:rPr>
            </a:br>
            <a:r>
              <a:rPr lang="en-GB" sz="2400" b="1" dirty="0">
                <a:solidFill>
                  <a:srgbClr val="000000"/>
                </a:solidFill>
                <a:latin typeface="Comic Sans MS"/>
              </a:rPr>
              <a:t>Q8. What do you think the main challenges would be when you visit Uluru?</a:t>
            </a:r>
            <a:br>
              <a:rPr lang="en-GB" sz="2400" b="1" dirty="0">
                <a:latin typeface="Comic Sans MS"/>
              </a:rPr>
            </a:br>
            <a:r>
              <a:rPr lang="en-GB" sz="2400" b="1" dirty="0">
                <a:solidFill>
                  <a:srgbClr val="000000"/>
                </a:solidFill>
                <a:latin typeface="Comic Sans MS"/>
              </a:rPr>
              <a:t>Q9 Describe a place which is of significance to you.</a:t>
            </a:r>
            <a:br>
              <a:rPr lang="en-GB" sz="2400" b="1" dirty="0">
                <a:latin typeface="Comic Sans MS"/>
              </a:rPr>
            </a:br>
            <a:br>
              <a:rPr lang="en-GB" sz="2400" b="1" dirty="0">
                <a:latin typeface="Comic Sans MS"/>
              </a:rPr>
            </a:br>
            <a:br>
              <a:rPr lang="en-GB" sz="2400" b="1" dirty="0">
                <a:latin typeface="Comic Sans MS"/>
              </a:rPr>
            </a:br>
            <a:br>
              <a:rPr lang="en-GB" sz="2400" b="1" dirty="0">
                <a:latin typeface="Comic Sans MS"/>
              </a:rPr>
            </a:br>
            <a:r>
              <a:rPr lang="en-GB" sz="2400" b="1" dirty="0">
                <a:solidFill>
                  <a:srgbClr val="000000"/>
                </a:solidFill>
                <a:latin typeface="Comic Sans MS"/>
              </a:rPr>
              <a:t> </a:t>
            </a:r>
            <a:br>
              <a:rPr lang="en-GB" sz="2400" b="1" dirty="0">
                <a:latin typeface="Comic Sans MS"/>
              </a:rPr>
            </a:br>
            <a:br>
              <a:rPr lang="en-GB" sz="2400" b="1" u="sng" dirty="0">
                <a:latin typeface="Comic Sans MS"/>
              </a:rPr>
            </a:br>
            <a:br>
              <a:rPr lang="en-GB" sz="2400" b="1" dirty="0">
                <a:latin typeface="Comic Sans MS"/>
              </a:rPr>
            </a:br>
            <a:br>
              <a:rPr lang="en-GB" sz="2400" b="1" dirty="0">
                <a:latin typeface="Comic Sans MS"/>
              </a:rPr>
            </a:br>
            <a:br>
              <a:rPr lang="en-GB" sz="2400" b="1" dirty="0">
                <a:latin typeface="Comic Sans MS"/>
              </a:rPr>
            </a:br>
            <a:br>
              <a:rPr lang="en-GB" sz="2400" b="1" dirty="0">
                <a:latin typeface="Comic Sans MS"/>
              </a:rPr>
            </a:br>
            <a:br>
              <a:rPr lang="en-GB" sz="2400" dirty="0">
                <a:latin typeface="Comic Sans MS"/>
              </a:rPr>
            </a:br>
            <a:br>
              <a:rPr lang="en-GB" sz="2400" dirty="0">
                <a:latin typeface="Comic Sans MS"/>
              </a:rPr>
            </a:br>
            <a:br>
              <a:rPr lang="en-GB" sz="2400" b="1" u="sng" dirty="0">
                <a:latin typeface="Comic Sans MS"/>
              </a:rPr>
            </a:br>
            <a:br>
              <a:rPr lang="en-GB" sz="2400" b="1" u="sng" dirty="0">
                <a:latin typeface="Comic Sans MS"/>
              </a:rPr>
            </a:br>
            <a:br>
              <a:rPr lang="en-GB" sz="2400" b="1" u="sng" dirty="0">
                <a:latin typeface="Comic Sans MS"/>
              </a:rPr>
            </a:br>
            <a:br>
              <a:rPr lang="en-GB" sz="2400" dirty="0">
                <a:latin typeface="Comic Sans MS"/>
              </a:rPr>
            </a:br>
            <a:br>
              <a:rPr lang="en-GB" sz="2400" b="1" dirty="0">
                <a:latin typeface="Comic Sans MS"/>
              </a:rPr>
            </a:br>
            <a:br>
              <a:rPr lang="en-GB" sz="2400" b="1" dirty="0">
                <a:latin typeface="Comic Sans MS"/>
              </a:rPr>
            </a:br>
            <a:br>
              <a:rPr lang="en-GB" sz="2400" b="1" dirty="0">
                <a:latin typeface="Comic Sans MS"/>
              </a:rPr>
            </a:br>
            <a:br>
              <a:rPr lang="en-GB" sz="2400" b="1" dirty="0">
                <a:latin typeface="Comic Sans MS"/>
              </a:rPr>
            </a:br>
            <a:br>
              <a:rPr lang="en-GB" sz="2400" b="1" u="sng" dirty="0">
                <a:latin typeface="Comic Sans MS"/>
              </a:rPr>
            </a:br>
            <a:endParaRPr lang="en-US" sz="2400" b="1" u="sng">
              <a:solidFill>
                <a:srgbClr val="000000"/>
              </a:solidFill>
              <a:latin typeface="Comic Sans MS"/>
              <a:cs typeface="Calibri Light"/>
            </a:endParaRPr>
          </a:p>
        </p:txBody>
      </p:sp>
      <p:sp>
        <p:nvSpPr>
          <p:cNvPr id="47106" name="AutoShape 2" descr="Watch out for the WorkReady trap"/>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074" name="AutoShape 2" descr="data:image/jpeg;base64,/9j/4AAQSkZJRgABAQAAAQABAAD/2wCEAAkGBwgHBgkIBwgKCgkLDRYPDQwMDRsUFRAWIB0iIiAdHx8kKDQsJCYxJx8fLT0tMTU3Ojo6Iys/RD84QzQ5OjcBCgoKDQwNGg8PGjclHyU3Nzc3Nzc3Nzc3Nzc3Nzc3Nzc3Nzc3Nzc3Nzc3Nzc3Nzc3Nzc3Nzc3Nzc3Nzc3Nzc3N//AABEIAJ8AnwMBEQACEQEDEQH/xAAcAAEAAQUBAQAAAAAAAAAAAAAABAEDBQYHAgj/xAA3EAABAwMCBAMGBAUFAAAAAAABAAIDBAURBiESMUFREyJhBzJScZHBFIGhsSNCQ2LhFTNyw9H/xAAaAQEAAgMBAAAAAAAAAAAAAAAAAQIDBQYE/8QALhEBAAICAQIEBAYCAwAAAAAAAAECAxEEITEFEhNBUWGx8CIjMnGBocHxYpHR/9oADAMBAAIRAxEAPwDuKAgICAgICAgICAgICAgICCxLL0afmVqOZz9bpjn95+C8VR2VJbJjJLeuVquP4rfFk6zM1++q01iYTmuDmgg5BXU48lclYtWdxLEqrggICAgICAgICAgICAgIKE45qJmI6yI8sueRw3qVo+ZzvPuuOdV95ZK113RJZCeWwWgy5Zt0jsutnYrCLtPUGM77t7L38Dn241tT1rPdE12yTXBwBHIrr8eSuSsWrO4lhmNKrICAgICAgICAgICAgIKE4GSq2tFI81p1AjSy8Xo1aDmc2cu4r0r9WWtdIsr+L3eXZaTLl9Tp7LNXrrvbqLVHhVVzbC5kDXvjkcGsaHZDRknmSCdu2+Ns+imDJfButeiN9dNgyCMtOQd8jqvDPTokGVAv0dUWTiJrS4Ozn0W28H5OSmX0461lW8dGVXWsQgICAgICAgICAgIKOcAMkrHkyVx181p6ERtFlk4tzs1c9yuZOadz0rDNWukaR/F8lp8mSbzr2S1XWGoY6C118NFVtiuDGCNkjmkxwyPHk43Yw3PTPpnmvTxONOS9bXjdfrHvr3n+ETLTKGw1erq+tp9VWilpaiCnYxtbC4yvaNwWE8ZBkxvk5x2K2l+TXiVrPHvMxM9u389uymt94dJtXh/hI4qVh/CxRtZE/uAMYIO4K0GXc2m1u8skJEryXCKLdx22VcdLZLRWsd09mVoKUU8YLt5DzPZdjwODXjU6/qlhtbaWtgqICAgICAgICAgIPL3BoyViy5a4q+ayYjaLJJxc9mhc5yeVbNPmt0qyxGkaSTPfC1WTJN5Wah7QNSv09S0zGeJB+MeYjcPB8WOk22cW53OTsPmemD7PD+JHIvM99ddb1MqWnTUbBZK3Ugvcd3kkgdUx08d0EkYeJJGta4SRFpAaS3G2DzHyWw5HIpxvTmkb1ua/KNzGpVjq6OITXlrXCWKGIjh4ZCOPHIgg7j/C0m/Tj4zLJ3Sp5RG0Rx/LYclhrW150mWRttD4LfFlGZTy/tXWeG+Hxgr57/qn+mK1tsgtsoICAgICAgICAgIPD3ho3WDPnrhr5rJiJlFe8uyXclznI5Nss+fJPT4MtY0jyPz8lrMmWbz8ktS1bqmnt0/+iwSmK6V1NJ+DmeMRNlwQwF3LJd9Ns4yvZxOHbJ+bMbrWY3Hvr9vv6qzPswulKGur6uD8bTVAt8tqEF0p6tpMclS04yOL3iRkkj65Xo5mTHjrPlmPN5t1mO+vv4kdW10Vkgo4oLfRQx09tpwHRRxEgteN8568zknn81rr8i15m9p3aU6ZGaVsQ4Ix9F54iZlZLtdEW4nmHmPutPT1XT+GeH+nEZckdfZitbbKrdqCAgICAgICAgICDxI8MC83I5NMFd2Wiu0V7iTxO5dlzufPbJPqZJ/ZliNI8knEef5LW5Mk5J6jTNcaudZJYrZb/CF0qY3SROqWu8PA5NGB5nuOAGjvv0B9vB4UZ49S/wCiPh99o+/iraddGq6T06y9mrZwyz2OolcK6kry9tRRVgaCXRuOSSS4Ak4OOecb+/l8r0fL1/HEdJjtNfn9/srEbdPt9DT26iho6OIRU8LeFjB0H3PXK0WTJbJab2nrLJrT3PNwDhbjKxRG56JX7ZReIRUTDy5y1p6+q6Lwzw6OmXJH7QxWt7MwF0CiqkEBAQEBAQEBAQW5JA0eq83J5NcFdz3TEbRnu5ueduy5zNmm8+pklmiNI0knEd+XRa7JknJbcjUNU6vpLddKawQ1AiuFblnjuIDaXiB4XnIPmzjA+uAvbxODfLjnPMbrX2+P37qzPXTUbFpu63176GurJKuzQS8NSK/PjwVI3cYHjfZ3U4BB5FbHkcrFg/HWurz212mP+UffX3REbdSo6SCipmU9M3hjb3JJJ6kk7knqSufyZLXnzWXgnmDBgHcqmtpXLdRGof403+2DsPi/wt54Z4f5/wAy8dPqpezOAYXSxGmJVSCAgICAgICAgILckgYPVebkcmuCu57piNoznA+Zy5vLlnJM5MjNpGmk4j6dFrsmS2SdyIlV4k1LO2llDJXMLY38+F2NifzSkxW0TaNwTEuc2PT+oKmoNh1XDR11pMBMskcbgWyDHC4SEAueckkjPrhbrPyuPWPX40zW++nX29+kb6Qpqe0ui0dNFR00VPBnw42hoLjknAxknqduZWkveb2m0rk0wb5RuTyVYgerdRuqn+JKD4Y/X0W38O4E5Z89/wBP1VtZnmtAaANgOS6mIiI1DE9KQQEBAQEBAQEBBQ8kHObdqSotWqb7Qagr+KjbVZp5ZhweGHNaQ3tw4I/fqtZz+J6sepXvH9r1tpt8s3Ht0XLZMk3ncsjFXbxZHU9NHuJXO4ml/AH4bkNJG4B5n5YVsUR1mf8AXzejB5Yi159v6699fRgKO5tlu9RHSW0UrKZ8TBNFgMeHYBY4DY54tu2M7L0XxT6cTNt7/pssnGmuGs3yeaZ30nvGt6mP8/8ATcTsfkvA0qxPPwAgc01sKKjdVy5dkMHN32C2vA4M57eaf0q2tpn42NjYGtaAAMABdVSsVjy1joxPasCAgICAgICAgICAg4N7TqiKo1LeqV+XNE0XXbPgsz90Fz2fa3fbnRWi9zF1KSGUtS7+l2Y49ux6LSeJeG+f87DH4veP8wvWzqVRDHUxBkgy3IcCDgg9CCORXN1tNZ6M1LzSdwj0dppqV4e0veWuc9oedmudzcAMDPrzVrZbWZsnJyZI1P3rt/HySJpcDA5lUiNvOUVJJVyniyGD3nfZbPg8G2e257QraWwRRtiYGMADRyAXVUpXHXy1joxPauCAgICAgICAgICAgiXOvgtlvqK6scGQU8Zke70A/dB8z3irmuFxqa+dpbLVSOlc3tk7D8hsggY4shwBBGCD1Qb/AKA1m6gMVovMpdS7Np6h53j7Ncfh7Hp+2j8T8Ni+82KOvvHx+cL1tru6dJUtDfLvnqubiPiyK0VI+rlychgO7u3yWy4PBtyJ+Ss2bBFEyKNrIxho5LqseOuOsVr2Y9riyIEBAQEBAQEBAQEBB4lkbExz3vDGtGS4nAAQcb1pq6LURf4UjorHTP8A4WTg10o5EDnwDG3fn2QaPNTOkjNZVuEMTvcDuZQZvTeibje2NqYqKo/DO3a9xEbXeuTuR8gUG1u9mtzjixTU9rbIPdc+rkd/1J2E/R9i1bQ3A0V9jp5beQXx1Ec2TEPgAxk99+Q69FreT4ZjzXi9enx+f/i0W06NDEyKMMY0NaOQC92PHXHXy1joquLICAgICAgICAgIMLqzUNFpq0yV9a4E+7DED5pX9Gj7noEHHbVqHVdRcK3VMdY1jWgZppnHwJmj+mG9NuTuffKnSHXdIaot+qbWK2hdwub5Z6d3vwv7H7HkVCU+6uppqaalqQHRzMLJGHq07Fann+JV4/4KT+L6L1rtwvU2mJrJWPqamOpuNBC0fhGMYTxknDWPxy6Zxu7p1x6ODz6cqvwtHeEWrpvGhtCTTPjvusGNmr3DMNE5o8OnHTI5E+nIZ6nde5V0sZxvzQVQEBAQEBAQEBAQEBBDu9ypbRbp6+vlEVPA3ie4/sO5PZBwavrqrXd7kulyJprTT7MYTsxvwjoSep+ynSEG+3lta5tLSN8Kih8rGN6+pUiFZ7vX2C6MulpkDaho4ZI3HyTs+B3/AL0UTA73pa/2nV9qbW0Y4JWkMngdtJA74T9j1Xjz8HBnnd69fj2laLTDPQUsULcNbz5kpxeHi4tZinv7+5a0yvAYK9aFUBAQEBAQEBAQEBAQUcQ1pJIAAySUHCtc6jk1tenUFDMY7JQPJfJyErhsXn9eH69UGrXu8s8JlBQDgo4tmNHNx7lWhDCRmqG+YiPgwc/VQLzZi44OWuHMHopGRst4r9PXOO62mQNnZtJG4+SdnwuH7HmComB9C6Q1RQ6qtTK6gdwuBDZ4HHzwv6tP2PVQlnkBAQEBAQEBAQEBAQEHLfa5qiUuGlbRJipqGcVbMDjwYvhz3PX0+aDk9fcY4adtutxxAz33jnK7qT6K0IYxg3LicuPXsgujJQXAAAgpPIyCPjl3J92PqUG7exa33ybUhudDmOhb5KxzhiN7d8MHxPB3/t681CXf1AICAgICAgICAgICAg+b/aRarnp6817pwXxXCpfKKvJPE1xJaw55YG3rhShpcZzz3PdTAvt3QXA4NCBJUspmB8gJk/lZ90G3+z32dVuqpmXW7ufBai7IduHzjszs3+76d1CX0Db6ClttHDR0EDIKaFobHEwYDQoElAQEBAQEBAQEBAQEBBjb9ZaK+2+Wir4myRvGNxyQfOOtdH1uk7gWStc+ie4+DNjp2Pr+/wCgmENf4sclI8+I/wAVsUMb5qmQgMiY0uJJ5bDn8kHXPZ77JXB8d31ezjlPmjoCQQOxk7/8eXfsqpdkY0NaGhoAGwAGMBB6QEBAQEBAQEBAQEBAQEBBjr5aKO9W6Wjr4myRPbg8QzhBwm6+y2/U13ZQ22KKeOV54ah8rQIm9OLqT8h9FO0OpaD9nVr0kxtQcVt0c3+JVyt3b3DB/KP1KhLdUBAQEBAQEBAQEBAQEBAQEH//2Q=="/>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9F91C705-40CB-594A-9F69-A937E414DB4F}"/>
              </a:ext>
            </a:extLst>
          </p:cNvPr>
          <p:cNvPicPr>
            <a:picLocks noChangeAspect="1"/>
          </p:cNvPicPr>
          <p:nvPr/>
        </p:nvPicPr>
        <p:blipFill>
          <a:blip r:embed="rId3"/>
          <a:stretch>
            <a:fillRect/>
          </a:stretch>
        </p:blipFill>
        <p:spPr>
          <a:xfrm>
            <a:off x="9949449" y="7937"/>
            <a:ext cx="2242246" cy="3030062"/>
          </a:xfrm>
          <a:prstGeom prst="rect">
            <a:avLst/>
          </a:prstGeom>
        </p:spPr>
      </p:pic>
    </p:spTree>
    <p:extLst>
      <p:ext uri="{BB962C8B-B14F-4D97-AF65-F5344CB8AC3E}">
        <p14:creationId xmlns:p14="http://schemas.microsoft.com/office/powerpoint/2010/main" val="26167581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196C1C-12F0-4635-967E-8EEEEFB89E9B}"/>
              </a:ext>
            </a:extLst>
          </p:cNvPr>
          <p:cNvSpPr txBox="1"/>
          <p:nvPr/>
        </p:nvSpPr>
        <p:spPr>
          <a:xfrm>
            <a:off x="1572016" y="705633"/>
            <a:ext cx="948637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000" dirty="0">
                <a:latin typeface="Comic Sans MS"/>
              </a:rPr>
              <a:t>Please complete these questions in your remote learning book. Answers will be shared this afternoon.</a:t>
            </a:r>
          </a:p>
        </p:txBody>
      </p:sp>
    </p:spTree>
    <p:extLst>
      <p:ext uri="{BB962C8B-B14F-4D97-AF65-F5344CB8AC3E}">
        <p14:creationId xmlns:p14="http://schemas.microsoft.com/office/powerpoint/2010/main" val="13961919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752</Words>
  <Application>Microsoft Office PowerPoint</Application>
  <PresentationFormat>Widescreen</PresentationFormat>
  <Paragraphs>24</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What do you think the book might be about?  What genre do you think the book is?  What key information might you find in this book?      </vt:lpstr>
      <vt:lpstr>    Here is the blurb: Stunning, large scale illustrations capture some of the most thrilling places to visit in the world. Broad in its vision and range, this incredible Atlas includes both natural and man made places. Readers can be amazed by Pantanal, the astonishing tropical Brazilian wetland with its vibrant and original wildlife. And they can be equally impressed by the Great Wall of China or Machu Picchu, two man made structures that have survived over hundreds of years.    </vt:lpstr>
      <vt:lpstr>        </vt:lpstr>
      <vt:lpstr>               </vt:lpstr>
      <vt:lpstr>               </vt:lpstr>
      <vt:lpstr> Questions: Me     Why is it hard to imagine anything living here?      </vt:lpstr>
      <vt:lpstr> Questions: Me     ..because it is located in the middle of a desert and in an area which has little water which would make it hard for life to exist.      </vt:lpstr>
      <vt:lpstr> Questions: Us    Name 3 types of animals you might find there.     </vt:lpstr>
      <vt:lpstr> Questions: Us    3 of the following: Snakes, lizards, birds, Australian mammals.    </vt:lpstr>
      <vt:lpstr> Questions: Us     What does the author mean by ‘unique’ Australian mammals?      </vt:lpstr>
      <vt:lpstr> Questions: Us     Mammals that are found only in Australia.      </vt:lpstr>
      <vt:lpstr> Answers in the main Text Q1. When was Uluru formed? Q2. Name 2 things you will find around the base of it. Q3. What does the phrase ‘might be 5,000 years old’ tell us about when they were created? Q4 Find the 2 words which show how important Uluru is to the Indigenous Pitjantjatjara people. Answers in key facts across the rest of the image Q5. Why are people not allowed to climb Uluru? Q6. Uluru is as tall as the Eiffel Tower - True or False. Q7 What did Uluru used to be called? Chilli Challenge Q7. Why might people want to visit Uluru? Q8. What do you think the main challenges would be when you visit Uluru? Q9 Describe a place which is of significance to you.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 you think the book might be about?  What genre do you think the book is?  What key information might you find in this book?      </dc:title>
  <dc:creator>charlottehahnel@me.com</dc:creator>
  <cp:lastModifiedBy>charlottehahnel@me.com</cp:lastModifiedBy>
  <cp:revision>100</cp:revision>
  <dcterms:created xsi:type="dcterms:W3CDTF">2020-11-27T09:15:05Z</dcterms:created>
  <dcterms:modified xsi:type="dcterms:W3CDTF">2020-11-29T16:42:58Z</dcterms:modified>
</cp:coreProperties>
</file>