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4"/>
    <p:sldMasterId id="2147483679" r:id="rId5"/>
    <p:sldMasterId id="2147483682" r:id="rId6"/>
  </p:sldMasterIdLst>
  <p:notesMasterIdLst>
    <p:notesMasterId r:id="rId24"/>
  </p:notesMasterIdLst>
  <p:sldIdLst>
    <p:sldId id="315" r:id="rId7"/>
    <p:sldId id="382" r:id="rId8"/>
    <p:sldId id="390" r:id="rId9"/>
    <p:sldId id="337" r:id="rId10"/>
    <p:sldId id="383" r:id="rId11"/>
    <p:sldId id="391" r:id="rId12"/>
    <p:sldId id="384" r:id="rId13"/>
    <p:sldId id="338" r:id="rId14"/>
    <p:sldId id="385" r:id="rId15"/>
    <p:sldId id="386" r:id="rId16"/>
    <p:sldId id="342" r:id="rId17"/>
    <p:sldId id="388" r:id="rId18"/>
    <p:sldId id="389" r:id="rId19"/>
    <p:sldId id="392" r:id="rId20"/>
    <p:sldId id="381" r:id="rId21"/>
    <p:sldId id="316" r:id="rId22"/>
    <p:sldId id="38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72" userDrawn="1">
          <p15:clr>
            <a:srgbClr val="A4A3A4"/>
          </p15:clr>
        </p15:guide>
        <p15:guide id="2" pos="464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James Clegg" initials="JC" lastIdx="9" clrIdx="1">
    <p:extLst>
      <p:ext uri="{19B8F6BF-5375-455C-9EA6-DF929625EA0E}">
        <p15:presenceInfo xmlns:p15="http://schemas.microsoft.com/office/powerpoint/2012/main" userId="James Cleg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772"/>
        <p:guide pos="464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heme" Target="theme/theme1.xml"/><Relationship Id="rId82" Type="http://schemas.microsoft.com/office/2016/11/relationships/changesInfo" Target="changesInfos/changesInfo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320974F-52FA-43F0-841B-85A3500E85C3}"/>
    <pc:docChg chg="custSel delSld modSld">
      <pc:chgData name="James Clegg" userId="c6df1435-7a36-4b38-be4d-16e68e91152f" providerId="ADAL" clId="{6320974F-52FA-43F0-841B-85A3500E85C3}" dt="2021-06-25T10:59:15.489" v="100"/>
      <pc:docMkLst>
        <pc:docMk/>
      </pc:docMkLst>
      <pc:sldChg chg="modTransition">
        <pc:chgData name="James Clegg" userId="c6df1435-7a36-4b38-be4d-16e68e91152f" providerId="ADAL" clId="{6320974F-52FA-43F0-841B-85A3500E85C3}" dt="2021-06-25T10:59:15.489" v="100"/>
        <pc:sldMkLst>
          <pc:docMk/>
          <pc:sldMk cId="3463639803" sldId="296"/>
        </pc:sldMkLst>
      </pc:sldChg>
      <pc:sldChg chg="del">
        <pc:chgData name="James Clegg" userId="c6df1435-7a36-4b38-be4d-16e68e91152f" providerId="ADAL" clId="{6320974F-52FA-43F0-841B-85A3500E85C3}" dt="2021-06-25T10:56:53.536" v="0" actId="2696"/>
        <pc:sldMkLst>
          <pc:docMk/>
          <pc:sldMk cId="3939627984" sldId="300"/>
        </pc:sldMkLst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807109483" sldId="306"/>
        </pc:sldMkLst>
        <pc:picChg chg="del">
          <ac:chgData name="James Clegg" userId="c6df1435-7a36-4b38-be4d-16e68e91152f" providerId="ADAL" clId="{6320974F-52FA-43F0-841B-85A3500E85C3}" dt="2021-06-25T10:57:00.970" v="3" actId="478"/>
          <ac:picMkLst>
            <pc:docMk/>
            <pc:sldMk cId="1807109483" sldId="306"/>
            <ac:picMk id="8" creationId="{00000000-0000-0000-0000-000000000000}"/>
          </ac:picMkLst>
        </pc:picChg>
      </pc:sldChg>
      <pc:sldChg chg="del">
        <pc:chgData name="James Clegg" userId="c6df1435-7a36-4b38-be4d-16e68e91152f" providerId="ADAL" clId="{6320974F-52FA-43F0-841B-85A3500E85C3}" dt="2021-06-25T10:57:50.310" v="21" actId="2696"/>
        <pc:sldMkLst>
          <pc:docMk/>
          <pc:sldMk cId="1976589483" sldId="307"/>
        </pc:sldMkLst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032670784" sldId="308"/>
        </pc:sldMkLst>
        <pc:picChg chg="del">
          <ac:chgData name="James Clegg" userId="c6df1435-7a36-4b38-be4d-16e68e91152f" providerId="ADAL" clId="{6320974F-52FA-43F0-841B-85A3500E85C3}" dt="2021-06-25T10:57:55.125" v="22" actId="478"/>
          <ac:picMkLst>
            <pc:docMk/>
            <pc:sldMk cId="1032670784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4221438969" sldId="309"/>
        </pc:sldMkLst>
        <pc:picChg chg="del">
          <ac:chgData name="James Clegg" userId="c6df1435-7a36-4b38-be4d-16e68e91152f" providerId="ADAL" clId="{6320974F-52FA-43F0-841B-85A3500E85C3}" dt="2021-06-25T10:57:57.094" v="24" actId="478"/>
          <ac:picMkLst>
            <pc:docMk/>
            <pc:sldMk cId="4221438969" sldId="309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6320974F-52FA-43F0-841B-85A3500E85C3}" dt="2021-06-25T10:59:15.489" v="100"/>
        <pc:sldMkLst>
          <pc:docMk/>
          <pc:sldMk cId="96642377" sldId="311"/>
        </pc:sldMkLst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411854570" sldId="312"/>
        </pc:sldMkLst>
        <pc:picChg chg="del">
          <ac:chgData name="James Clegg" userId="c6df1435-7a36-4b38-be4d-16e68e91152f" providerId="ADAL" clId="{6320974F-52FA-43F0-841B-85A3500E85C3}" dt="2021-06-25T10:58:08.344" v="34" actId="478"/>
          <ac:picMkLst>
            <pc:docMk/>
            <pc:sldMk cId="411854570" sldId="31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249942992" sldId="313"/>
        </pc:sldMkLst>
        <pc:picChg chg="del">
          <ac:chgData name="James Clegg" userId="c6df1435-7a36-4b38-be4d-16e68e91152f" providerId="ADAL" clId="{6320974F-52FA-43F0-841B-85A3500E85C3}" dt="2021-06-25T10:58:10.142" v="36" actId="478"/>
          <ac:picMkLst>
            <pc:docMk/>
            <pc:sldMk cId="1249942992" sldId="313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3009017527" sldId="315"/>
        </pc:sldMkLst>
        <pc:picChg chg="del">
          <ac:chgData name="James Clegg" userId="c6df1435-7a36-4b38-be4d-16e68e91152f" providerId="ADAL" clId="{6320974F-52FA-43F0-841B-85A3500E85C3}" dt="2021-06-25T10:58:29.315" v="51" actId="478"/>
          <ac:picMkLst>
            <pc:docMk/>
            <pc:sldMk cId="3009017527" sldId="315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6320974F-52FA-43F0-841B-85A3500E85C3}" dt="2021-06-25T10:59:15.489" v="100"/>
        <pc:sldMkLst>
          <pc:docMk/>
          <pc:sldMk cId="2753625442" sldId="316"/>
        </pc:sldMkLst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648395207" sldId="326"/>
        </pc:sldMkLst>
        <pc:picChg chg="del">
          <ac:chgData name="James Clegg" userId="c6df1435-7a36-4b38-be4d-16e68e91152f" providerId="ADAL" clId="{6320974F-52FA-43F0-841B-85A3500E85C3}" dt="2021-06-25T10:57:56.205" v="23" actId="478"/>
          <ac:picMkLst>
            <pc:docMk/>
            <pc:sldMk cId="648395207" sldId="326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247821345" sldId="334"/>
        </pc:sldMkLst>
        <pc:picChg chg="del">
          <ac:chgData name="James Clegg" userId="c6df1435-7a36-4b38-be4d-16e68e91152f" providerId="ADAL" clId="{6320974F-52FA-43F0-841B-85A3500E85C3}" dt="2021-06-25T10:57:59.689" v="27" actId="478"/>
          <ac:picMkLst>
            <pc:docMk/>
            <pc:sldMk cId="2247821345" sldId="33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379474834" sldId="337"/>
        </pc:sldMkLst>
        <pc:picChg chg="del">
          <ac:chgData name="James Clegg" userId="c6df1435-7a36-4b38-be4d-16e68e91152f" providerId="ADAL" clId="{6320974F-52FA-43F0-841B-85A3500E85C3}" dt="2021-06-25T10:58:32.062" v="54" actId="478"/>
          <ac:picMkLst>
            <pc:docMk/>
            <pc:sldMk cId="2379474834" sldId="33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3205011785" sldId="338"/>
        </pc:sldMkLst>
        <pc:picChg chg="del">
          <ac:chgData name="James Clegg" userId="c6df1435-7a36-4b38-be4d-16e68e91152f" providerId="ADAL" clId="{6320974F-52FA-43F0-841B-85A3500E85C3}" dt="2021-06-25T10:58:36.545" v="58" actId="478"/>
          <ac:picMkLst>
            <pc:docMk/>
            <pc:sldMk cId="3205011785" sldId="338"/>
            <ac:picMk id="12" creationId="{00000000-0000-0000-0000-000000000000}"/>
          </ac:picMkLst>
        </pc:picChg>
      </pc:sldChg>
      <pc:sldChg chg="modTransition">
        <pc:chgData name="James Clegg" userId="c6df1435-7a36-4b38-be4d-16e68e91152f" providerId="ADAL" clId="{6320974F-52FA-43F0-841B-85A3500E85C3}" dt="2021-06-25T10:59:15.489" v="100"/>
        <pc:sldMkLst>
          <pc:docMk/>
          <pc:sldMk cId="2142183304" sldId="341"/>
        </pc:sldMkLst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74119012" sldId="342"/>
        </pc:sldMkLst>
        <pc:picChg chg="del">
          <ac:chgData name="James Clegg" userId="c6df1435-7a36-4b38-be4d-16e68e91152f" providerId="ADAL" clId="{6320974F-52FA-43F0-841B-85A3500E85C3}" dt="2021-06-25T10:58:43.022" v="61" actId="478"/>
          <ac:picMkLst>
            <pc:docMk/>
            <pc:sldMk cId="274119012" sldId="34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777795020" sldId="343"/>
        </pc:sldMkLst>
        <pc:picChg chg="del">
          <ac:chgData name="James Clegg" userId="c6df1435-7a36-4b38-be4d-16e68e91152f" providerId="ADAL" clId="{6320974F-52FA-43F0-841B-85A3500E85C3}" dt="2021-06-25T10:56:59.408" v="2" actId="478"/>
          <ac:picMkLst>
            <pc:docMk/>
            <pc:sldMk cId="1777795020" sldId="34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826213637" sldId="344"/>
        </pc:sldMkLst>
        <pc:picChg chg="del">
          <ac:chgData name="James Clegg" userId="c6df1435-7a36-4b38-be4d-16e68e91152f" providerId="ADAL" clId="{6320974F-52FA-43F0-841B-85A3500E85C3}" dt="2021-06-25T10:57:30.604" v="5" actId="478"/>
          <ac:picMkLst>
            <pc:docMk/>
            <pc:sldMk cId="2826213637" sldId="34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488797188" sldId="345"/>
        </pc:sldMkLst>
        <pc:picChg chg="del">
          <ac:chgData name="James Clegg" userId="c6df1435-7a36-4b38-be4d-16e68e91152f" providerId="ADAL" clId="{6320974F-52FA-43F0-841B-85A3500E85C3}" dt="2021-06-25T10:57:32.261" v="6" actId="478"/>
          <ac:picMkLst>
            <pc:docMk/>
            <pc:sldMk cId="2488797188" sldId="345"/>
            <ac:picMk id="3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156501318" sldId="346"/>
        </pc:sldMkLst>
        <pc:picChg chg="del">
          <ac:chgData name="James Clegg" userId="c6df1435-7a36-4b38-be4d-16e68e91152f" providerId="ADAL" clId="{6320974F-52FA-43F0-841B-85A3500E85C3}" dt="2021-06-25T10:56:55.952" v="1" actId="478"/>
          <ac:picMkLst>
            <pc:docMk/>
            <pc:sldMk cId="1156501318" sldId="34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4026419353" sldId="347"/>
        </pc:sldMkLst>
        <pc:picChg chg="del">
          <ac:chgData name="James Clegg" userId="c6df1435-7a36-4b38-be4d-16e68e91152f" providerId="ADAL" clId="{6320974F-52FA-43F0-841B-85A3500E85C3}" dt="2021-06-25T10:57:02.562" v="4" actId="478"/>
          <ac:picMkLst>
            <pc:docMk/>
            <pc:sldMk cId="4026419353" sldId="34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4042076971" sldId="348"/>
        </pc:sldMkLst>
        <pc:picChg chg="del">
          <ac:chgData name="James Clegg" userId="c6df1435-7a36-4b38-be4d-16e68e91152f" providerId="ADAL" clId="{6320974F-52FA-43F0-841B-85A3500E85C3}" dt="2021-06-25T10:57:33.305" v="7" actId="478"/>
          <ac:picMkLst>
            <pc:docMk/>
            <pc:sldMk cId="4042076971" sldId="34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985820555" sldId="349"/>
        </pc:sldMkLst>
        <pc:picChg chg="del">
          <ac:chgData name="James Clegg" userId="c6df1435-7a36-4b38-be4d-16e68e91152f" providerId="ADAL" clId="{6320974F-52FA-43F0-841B-85A3500E85C3}" dt="2021-06-25T10:57:34.192" v="8" actId="478"/>
          <ac:picMkLst>
            <pc:docMk/>
            <pc:sldMk cId="1985820555" sldId="349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122818975" sldId="350"/>
        </pc:sldMkLst>
        <pc:picChg chg="del">
          <ac:chgData name="James Clegg" userId="c6df1435-7a36-4b38-be4d-16e68e91152f" providerId="ADAL" clId="{6320974F-52FA-43F0-841B-85A3500E85C3}" dt="2021-06-25T10:57:39.576" v="13" actId="478"/>
          <ac:picMkLst>
            <pc:docMk/>
            <pc:sldMk cId="1122818975" sldId="35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971439715" sldId="351"/>
        </pc:sldMkLst>
        <pc:picChg chg="del">
          <ac:chgData name="James Clegg" userId="c6df1435-7a36-4b38-be4d-16e68e91152f" providerId="ADAL" clId="{6320974F-52FA-43F0-841B-85A3500E85C3}" dt="2021-06-25T10:57:35.064" v="9" actId="478"/>
          <ac:picMkLst>
            <pc:docMk/>
            <pc:sldMk cId="1971439715" sldId="351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702129427" sldId="352"/>
        </pc:sldMkLst>
        <pc:picChg chg="del">
          <ac:chgData name="James Clegg" userId="c6df1435-7a36-4b38-be4d-16e68e91152f" providerId="ADAL" clId="{6320974F-52FA-43F0-841B-85A3500E85C3}" dt="2021-06-25T10:57:36.018" v="10" actId="478"/>
          <ac:picMkLst>
            <pc:docMk/>
            <pc:sldMk cId="702129427" sldId="35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990617931" sldId="353"/>
        </pc:sldMkLst>
        <pc:picChg chg="del">
          <ac:chgData name="James Clegg" userId="c6df1435-7a36-4b38-be4d-16e68e91152f" providerId="ADAL" clId="{6320974F-52FA-43F0-841B-85A3500E85C3}" dt="2021-06-25T10:57:37.061" v="11" actId="478"/>
          <ac:picMkLst>
            <pc:docMk/>
            <pc:sldMk cId="2990617931" sldId="35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898673392" sldId="354"/>
        </pc:sldMkLst>
        <pc:picChg chg="del">
          <ac:chgData name="James Clegg" userId="c6df1435-7a36-4b38-be4d-16e68e91152f" providerId="ADAL" clId="{6320974F-52FA-43F0-841B-85A3500E85C3}" dt="2021-06-25T10:57:38.674" v="12" actId="478"/>
          <ac:picMkLst>
            <pc:docMk/>
            <pc:sldMk cId="1898673392" sldId="35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929176506" sldId="355"/>
        </pc:sldMkLst>
        <pc:picChg chg="del">
          <ac:chgData name="James Clegg" userId="c6df1435-7a36-4b38-be4d-16e68e91152f" providerId="ADAL" clId="{6320974F-52FA-43F0-841B-85A3500E85C3}" dt="2021-06-25T10:57:41.705" v="15" actId="478"/>
          <ac:picMkLst>
            <pc:docMk/>
            <pc:sldMk cId="1929176506" sldId="355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349627170" sldId="356"/>
        </pc:sldMkLst>
        <pc:picChg chg="del">
          <ac:chgData name="James Clegg" userId="c6df1435-7a36-4b38-be4d-16e68e91152f" providerId="ADAL" clId="{6320974F-52FA-43F0-841B-85A3500E85C3}" dt="2021-06-25T10:57:40.783" v="14" actId="478"/>
          <ac:picMkLst>
            <pc:docMk/>
            <pc:sldMk cId="349627170" sldId="35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814620830" sldId="357"/>
        </pc:sldMkLst>
        <pc:picChg chg="del">
          <ac:chgData name="James Clegg" userId="c6df1435-7a36-4b38-be4d-16e68e91152f" providerId="ADAL" clId="{6320974F-52FA-43F0-841B-85A3500E85C3}" dt="2021-06-25T10:57:42.784" v="16" actId="478"/>
          <ac:picMkLst>
            <pc:docMk/>
            <pc:sldMk cId="1814620830" sldId="35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983589089" sldId="358"/>
        </pc:sldMkLst>
        <pc:picChg chg="del">
          <ac:chgData name="James Clegg" userId="c6df1435-7a36-4b38-be4d-16e68e91152f" providerId="ADAL" clId="{6320974F-52FA-43F0-841B-85A3500E85C3}" dt="2021-06-25T10:57:44.060" v="17" actId="478"/>
          <ac:picMkLst>
            <pc:docMk/>
            <pc:sldMk cId="1983589089" sldId="3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774663250" sldId="359"/>
        </pc:sldMkLst>
        <pc:picChg chg="del">
          <ac:chgData name="James Clegg" userId="c6df1435-7a36-4b38-be4d-16e68e91152f" providerId="ADAL" clId="{6320974F-52FA-43F0-841B-85A3500E85C3}" dt="2021-06-25T10:57:45.377" v="18" actId="478"/>
          <ac:picMkLst>
            <pc:docMk/>
            <pc:sldMk cId="2774663250" sldId="35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4092867053" sldId="360"/>
        </pc:sldMkLst>
        <pc:picChg chg="del">
          <ac:chgData name="James Clegg" userId="c6df1435-7a36-4b38-be4d-16e68e91152f" providerId="ADAL" clId="{6320974F-52FA-43F0-841B-85A3500E85C3}" dt="2021-06-25T10:57:48.064" v="20" actId="478"/>
          <ac:picMkLst>
            <pc:docMk/>
            <pc:sldMk cId="4092867053" sldId="36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3096275176" sldId="361"/>
        </pc:sldMkLst>
        <pc:picChg chg="del">
          <ac:chgData name="James Clegg" userId="c6df1435-7a36-4b38-be4d-16e68e91152f" providerId="ADAL" clId="{6320974F-52FA-43F0-841B-85A3500E85C3}" dt="2021-06-25T10:57:46.532" v="19" actId="478"/>
          <ac:picMkLst>
            <pc:docMk/>
            <pc:sldMk cId="3096275176" sldId="36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98667598" sldId="362"/>
        </pc:sldMkLst>
        <pc:picChg chg="del">
          <ac:chgData name="James Clegg" userId="c6df1435-7a36-4b38-be4d-16e68e91152f" providerId="ADAL" clId="{6320974F-52FA-43F0-841B-85A3500E85C3}" dt="2021-06-25T10:57:57.956" v="25" actId="478"/>
          <ac:picMkLst>
            <pc:docMk/>
            <pc:sldMk cId="198667598" sldId="36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720658039" sldId="363"/>
        </pc:sldMkLst>
        <pc:picChg chg="del">
          <ac:chgData name="James Clegg" userId="c6df1435-7a36-4b38-be4d-16e68e91152f" providerId="ADAL" clId="{6320974F-52FA-43F0-841B-85A3500E85C3}" dt="2021-06-25T10:57:58.860" v="26" actId="478"/>
          <ac:picMkLst>
            <pc:docMk/>
            <pc:sldMk cId="720658039" sldId="36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3549267850" sldId="364"/>
        </pc:sldMkLst>
        <pc:picChg chg="del">
          <ac:chgData name="James Clegg" userId="c6df1435-7a36-4b38-be4d-16e68e91152f" providerId="ADAL" clId="{6320974F-52FA-43F0-841B-85A3500E85C3}" dt="2021-06-25T10:58:04.344" v="32" actId="478"/>
          <ac:picMkLst>
            <pc:docMk/>
            <pc:sldMk cId="3549267850" sldId="36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020476386" sldId="365"/>
        </pc:sldMkLst>
        <pc:picChg chg="del">
          <ac:chgData name="James Clegg" userId="c6df1435-7a36-4b38-be4d-16e68e91152f" providerId="ADAL" clId="{6320974F-52FA-43F0-841B-85A3500E85C3}" dt="2021-06-25T10:58:00.582" v="28" actId="478"/>
          <ac:picMkLst>
            <pc:docMk/>
            <pc:sldMk cId="2020476386" sldId="36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4131894078" sldId="366"/>
        </pc:sldMkLst>
        <pc:picChg chg="del">
          <ac:chgData name="James Clegg" userId="c6df1435-7a36-4b38-be4d-16e68e91152f" providerId="ADAL" clId="{6320974F-52FA-43F0-841B-85A3500E85C3}" dt="2021-06-25T10:58:01.422" v="29" actId="478"/>
          <ac:picMkLst>
            <pc:docMk/>
            <pc:sldMk cId="4131894078" sldId="366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883998924" sldId="367"/>
        </pc:sldMkLst>
        <pc:picChg chg="del">
          <ac:chgData name="James Clegg" userId="c6df1435-7a36-4b38-be4d-16e68e91152f" providerId="ADAL" clId="{6320974F-52FA-43F0-841B-85A3500E85C3}" dt="2021-06-25T10:58:02.286" v="30" actId="478"/>
          <ac:picMkLst>
            <pc:docMk/>
            <pc:sldMk cId="1883998924" sldId="36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955240726" sldId="368"/>
        </pc:sldMkLst>
        <pc:picChg chg="del">
          <ac:chgData name="James Clegg" userId="c6df1435-7a36-4b38-be4d-16e68e91152f" providerId="ADAL" clId="{6320974F-52FA-43F0-841B-85A3500E85C3}" dt="2021-06-25T10:58:03.220" v="31" actId="478"/>
          <ac:picMkLst>
            <pc:docMk/>
            <pc:sldMk cId="2955240726" sldId="36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3738901685" sldId="369"/>
        </pc:sldMkLst>
        <pc:picChg chg="del">
          <ac:chgData name="James Clegg" userId="c6df1435-7a36-4b38-be4d-16e68e91152f" providerId="ADAL" clId="{6320974F-52FA-43F0-841B-85A3500E85C3}" dt="2021-06-25T10:58:09.298" v="35" actId="478"/>
          <ac:picMkLst>
            <pc:docMk/>
            <pc:sldMk cId="3738901685" sldId="369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981919882" sldId="370"/>
        </pc:sldMkLst>
        <pc:picChg chg="del">
          <ac:chgData name="James Clegg" userId="c6df1435-7a36-4b38-be4d-16e68e91152f" providerId="ADAL" clId="{6320974F-52FA-43F0-841B-85A3500E85C3}" dt="2021-06-25T10:58:11.157" v="37" actId="478"/>
          <ac:picMkLst>
            <pc:docMk/>
            <pc:sldMk cId="981919882" sldId="370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704226215" sldId="371"/>
        </pc:sldMkLst>
        <pc:picChg chg="del">
          <ac:chgData name="James Clegg" userId="c6df1435-7a36-4b38-be4d-16e68e91152f" providerId="ADAL" clId="{6320974F-52FA-43F0-841B-85A3500E85C3}" dt="2021-06-25T10:58:12.735" v="38" actId="478"/>
          <ac:picMkLst>
            <pc:docMk/>
            <pc:sldMk cId="1704226215" sldId="37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142612760" sldId="372"/>
        </pc:sldMkLst>
        <pc:picChg chg="del">
          <ac:chgData name="James Clegg" userId="c6df1435-7a36-4b38-be4d-16e68e91152f" providerId="ADAL" clId="{6320974F-52FA-43F0-841B-85A3500E85C3}" dt="2021-06-25T10:58:13.736" v="39" actId="478"/>
          <ac:picMkLst>
            <pc:docMk/>
            <pc:sldMk cId="2142612760" sldId="372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253433392" sldId="373"/>
        </pc:sldMkLst>
        <pc:picChg chg="del">
          <ac:chgData name="James Clegg" userId="c6df1435-7a36-4b38-be4d-16e68e91152f" providerId="ADAL" clId="{6320974F-52FA-43F0-841B-85A3500E85C3}" dt="2021-06-25T10:58:14.703" v="40" actId="478"/>
          <ac:picMkLst>
            <pc:docMk/>
            <pc:sldMk cId="1253433392" sldId="373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359126150" sldId="374"/>
        </pc:sldMkLst>
        <pc:picChg chg="del">
          <ac:chgData name="James Clegg" userId="c6df1435-7a36-4b38-be4d-16e68e91152f" providerId="ADAL" clId="{6320974F-52FA-43F0-841B-85A3500E85C3}" dt="2021-06-25T10:58:15.750" v="41" actId="478"/>
          <ac:picMkLst>
            <pc:docMk/>
            <pc:sldMk cId="2359126150" sldId="374"/>
            <ac:picMk id="3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3177319195" sldId="375"/>
        </pc:sldMkLst>
        <pc:picChg chg="del">
          <ac:chgData name="James Clegg" userId="c6df1435-7a36-4b38-be4d-16e68e91152f" providerId="ADAL" clId="{6320974F-52FA-43F0-841B-85A3500E85C3}" dt="2021-06-25T10:58:18.769" v="44" actId="478"/>
          <ac:picMkLst>
            <pc:docMk/>
            <pc:sldMk cId="3177319195" sldId="37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4268191051" sldId="376"/>
        </pc:sldMkLst>
        <pc:picChg chg="del">
          <ac:chgData name="James Clegg" userId="c6df1435-7a36-4b38-be4d-16e68e91152f" providerId="ADAL" clId="{6320974F-52FA-43F0-841B-85A3500E85C3}" dt="2021-06-25T10:58:19.735" v="45" actId="478"/>
          <ac:picMkLst>
            <pc:docMk/>
            <pc:sldMk cId="4268191051" sldId="37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4175586698" sldId="377"/>
        </pc:sldMkLst>
        <pc:picChg chg="del">
          <ac:chgData name="James Clegg" userId="c6df1435-7a36-4b38-be4d-16e68e91152f" providerId="ADAL" clId="{6320974F-52FA-43F0-841B-85A3500E85C3}" dt="2021-06-25T10:58:20.678" v="46" actId="478"/>
          <ac:picMkLst>
            <pc:docMk/>
            <pc:sldMk cId="4175586698" sldId="37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790348576" sldId="378"/>
        </pc:sldMkLst>
        <pc:picChg chg="del">
          <ac:chgData name="James Clegg" userId="c6df1435-7a36-4b38-be4d-16e68e91152f" providerId="ADAL" clId="{6320974F-52FA-43F0-841B-85A3500E85C3}" dt="2021-06-25T10:58:21.612" v="47" actId="478"/>
          <ac:picMkLst>
            <pc:docMk/>
            <pc:sldMk cId="790348576" sldId="37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704701402" sldId="379"/>
        </pc:sldMkLst>
        <pc:picChg chg="del">
          <ac:chgData name="James Clegg" userId="c6df1435-7a36-4b38-be4d-16e68e91152f" providerId="ADAL" clId="{6320974F-52FA-43F0-841B-85A3500E85C3}" dt="2021-06-25T10:58:22.506" v="48" actId="478"/>
          <ac:picMkLst>
            <pc:docMk/>
            <pc:sldMk cId="2704701402" sldId="379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3262086299" sldId="380"/>
        </pc:sldMkLst>
        <pc:picChg chg="del">
          <ac:chgData name="James Clegg" userId="c6df1435-7a36-4b38-be4d-16e68e91152f" providerId="ADAL" clId="{6320974F-52FA-43F0-841B-85A3500E85C3}" dt="2021-06-25T10:58:24.330" v="49" actId="478"/>
          <ac:picMkLst>
            <pc:docMk/>
            <pc:sldMk cId="3262086299" sldId="38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220830583" sldId="381"/>
        </pc:sldMkLst>
        <pc:picChg chg="del">
          <ac:chgData name="James Clegg" userId="c6df1435-7a36-4b38-be4d-16e68e91152f" providerId="ADAL" clId="{6320974F-52FA-43F0-841B-85A3500E85C3}" dt="2021-06-25T10:58:47.036" v="65" actId="478"/>
          <ac:picMkLst>
            <pc:docMk/>
            <pc:sldMk cId="1220830583" sldId="38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567602262" sldId="382"/>
        </pc:sldMkLst>
        <pc:picChg chg="del">
          <ac:chgData name="James Clegg" userId="c6df1435-7a36-4b38-be4d-16e68e91152f" providerId="ADAL" clId="{6320974F-52FA-43F0-841B-85A3500E85C3}" dt="2021-06-25T10:58:30.302" v="52" actId="478"/>
          <ac:picMkLst>
            <pc:docMk/>
            <pc:sldMk cId="2567602262" sldId="38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106378344" sldId="383"/>
        </pc:sldMkLst>
        <pc:picChg chg="del">
          <ac:chgData name="James Clegg" userId="c6df1435-7a36-4b38-be4d-16e68e91152f" providerId="ADAL" clId="{6320974F-52FA-43F0-841B-85A3500E85C3}" dt="2021-06-25T10:58:33.173" v="55" actId="478"/>
          <ac:picMkLst>
            <pc:docMk/>
            <pc:sldMk cId="2106378344" sldId="38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392228968" sldId="384"/>
        </pc:sldMkLst>
        <pc:picChg chg="del">
          <ac:chgData name="James Clegg" userId="c6df1435-7a36-4b38-be4d-16e68e91152f" providerId="ADAL" clId="{6320974F-52FA-43F0-841B-85A3500E85C3}" dt="2021-06-25T10:58:35.411" v="57" actId="478"/>
          <ac:picMkLst>
            <pc:docMk/>
            <pc:sldMk cId="2392228968" sldId="384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818583669" sldId="385"/>
        </pc:sldMkLst>
        <pc:picChg chg="del">
          <ac:chgData name="James Clegg" userId="c6df1435-7a36-4b38-be4d-16e68e91152f" providerId="ADAL" clId="{6320974F-52FA-43F0-841B-85A3500E85C3}" dt="2021-06-25T10:58:38.141" v="59" actId="478"/>
          <ac:picMkLst>
            <pc:docMk/>
            <pc:sldMk cId="1818583669" sldId="38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135201645" sldId="386"/>
        </pc:sldMkLst>
        <pc:picChg chg="del">
          <ac:chgData name="James Clegg" userId="c6df1435-7a36-4b38-be4d-16e68e91152f" providerId="ADAL" clId="{6320974F-52FA-43F0-841B-85A3500E85C3}" dt="2021-06-25T10:58:41.773" v="60" actId="478"/>
          <ac:picMkLst>
            <pc:docMk/>
            <pc:sldMk cId="1135201645" sldId="386"/>
            <ac:picMk id="18" creationId="{00000000-0000-0000-0000-000000000000}"/>
          </ac:picMkLst>
        </pc:picChg>
      </pc:sldChg>
      <pc:sldChg chg="modTransition">
        <pc:chgData name="James Clegg" userId="c6df1435-7a36-4b38-be4d-16e68e91152f" providerId="ADAL" clId="{6320974F-52FA-43F0-841B-85A3500E85C3}" dt="2021-06-25T10:59:15.489" v="100"/>
        <pc:sldMkLst>
          <pc:docMk/>
          <pc:sldMk cId="3700179857" sldId="387"/>
        </pc:sldMkLst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954045242" sldId="388"/>
        </pc:sldMkLst>
        <pc:picChg chg="del">
          <ac:chgData name="James Clegg" userId="c6df1435-7a36-4b38-be4d-16e68e91152f" providerId="ADAL" clId="{6320974F-52FA-43F0-841B-85A3500E85C3}" dt="2021-06-25T10:58:43.924" v="62" actId="478"/>
          <ac:picMkLst>
            <pc:docMk/>
            <pc:sldMk cId="2954045242" sldId="388"/>
            <ac:picMk id="22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623675580" sldId="389"/>
        </pc:sldMkLst>
        <pc:spChg chg="mod">
          <ac:chgData name="James Clegg" userId="c6df1435-7a36-4b38-be4d-16e68e91152f" providerId="ADAL" clId="{6320974F-52FA-43F0-841B-85A3500E85C3}" dt="2021-06-25T10:59:00.151" v="97" actId="1038"/>
          <ac:spMkLst>
            <pc:docMk/>
            <pc:sldMk cId="623675580" sldId="389"/>
            <ac:spMk id="11" creationId="{00000000-0000-0000-0000-000000000000}"/>
          </ac:spMkLst>
        </pc:spChg>
        <pc:picChg chg="del">
          <ac:chgData name="James Clegg" userId="c6df1435-7a36-4b38-be4d-16e68e91152f" providerId="ADAL" clId="{6320974F-52FA-43F0-841B-85A3500E85C3}" dt="2021-06-25T10:58:44.843" v="63" actId="478"/>
          <ac:picMkLst>
            <pc:docMk/>
            <pc:sldMk cId="623675580" sldId="38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456881670" sldId="390"/>
        </pc:sldMkLst>
        <pc:picChg chg="del">
          <ac:chgData name="James Clegg" userId="c6df1435-7a36-4b38-be4d-16e68e91152f" providerId="ADAL" clId="{6320974F-52FA-43F0-841B-85A3500E85C3}" dt="2021-06-25T10:58:31.204" v="53" actId="478"/>
          <ac:picMkLst>
            <pc:docMk/>
            <pc:sldMk cId="2456881670" sldId="390"/>
            <ac:picMk id="2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1637035918" sldId="391"/>
        </pc:sldMkLst>
        <pc:picChg chg="del">
          <ac:chgData name="James Clegg" userId="c6df1435-7a36-4b38-be4d-16e68e91152f" providerId="ADAL" clId="{6320974F-52FA-43F0-841B-85A3500E85C3}" dt="2021-06-25T10:58:34.110" v="56" actId="478"/>
          <ac:picMkLst>
            <pc:docMk/>
            <pc:sldMk cId="1637035918" sldId="391"/>
            <ac:picMk id="2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52120685" sldId="392"/>
        </pc:sldMkLst>
        <pc:spChg chg="mod">
          <ac:chgData name="James Clegg" userId="c6df1435-7a36-4b38-be4d-16e68e91152f" providerId="ADAL" clId="{6320974F-52FA-43F0-841B-85A3500E85C3}" dt="2021-06-25T10:58:51.683" v="85" actId="1038"/>
          <ac:spMkLst>
            <pc:docMk/>
            <pc:sldMk cId="252120685" sldId="392"/>
            <ac:spMk id="11" creationId="{00000000-0000-0000-0000-000000000000}"/>
          </ac:spMkLst>
        </pc:spChg>
        <pc:picChg chg="del">
          <ac:chgData name="James Clegg" userId="c6df1435-7a36-4b38-be4d-16e68e91152f" providerId="ADAL" clId="{6320974F-52FA-43F0-841B-85A3500E85C3}" dt="2021-06-25T10:58:45.664" v="64" actId="478"/>
          <ac:picMkLst>
            <pc:docMk/>
            <pc:sldMk cId="252120685" sldId="392"/>
            <ac:picMk id="9" creationId="{00000000-0000-0000-0000-000000000000}"/>
          </ac:picMkLst>
        </pc:picChg>
      </pc:sldChg>
      <pc:sldChg chg="modTransition">
        <pc:chgData name="James Clegg" userId="c6df1435-7a36-4b38-be4d-16e68e91152f" providerId="ADAL" clId="{6320974F-52FA-43F0-841B-85A3500E85C3}" dt="2021-06-25T10:59:15.489" v="100"/>
        <pc:sldMkLst>
          <pc:docMk/>
          <pc:sldMk cId="3483996424" sldId="393"/>
        </pc:sldMkLst>
      </pc:sldChg>
      <pc:sldChg chg="del">
        <pc:chgData name="James Clegg" userId="c6df1435-7a36-4b38-be4d-16e68e91152f" providerId="ADAL" clId="{6320974F-52FA-43F0-841B-85A3500E85C3}" dt="2021-06-25T10:58:05.972" v="33" actId="2696"/>
        <pc:sldMkLst>
          <pc:docMk/>
          <pc:sldMk cId="1647023572" sldId="394"/>
        </pc:sldMkLst>
      </pc:sldChg>
      <pc:sldChg chg="del">
        <pc:chgData name="James Clegg" userId="c6df1435-7a36-4b38-be4d-16e68e91152f" providerId="ADAL" clId="{6320974F-52FA-43F0-841B-85A3500E85C3}" dt="2021-06-25T10:58:26.621" v="50" actId="2696"/>
        <pc:sldMkLst>
          <pc:docMk/>
          <pc:sldMk cId="2357359496" sldId="395"/>
        </pc:sldMkLst>
      </pc:sldChg>
      <pc:sldChg chg="del">
        <pc:chgData name="James Clegg" userId="c6df1435-7a36-4b38-be4d-16e68e91152f" providerId="ADAL" clId="{6320974F-52FA-43F0-841B-85A3500E85C3}" dt="2021-06-25T10:59:03.097" v="98" actId="2696"/>
        <pc:sldMkLst>
          <pc:docMk/>
          <pc:sldMk cId="3442790133" sldId="396"/>
        </pc:sldMkLst>
      </pc:sldChg>
      <pc:sldChg chg="del">
        <pc:chgData name="James Clegg" userId="c6df1435-7a36-4b38-be4d-16e68e91152f" providerId="ADAL" clId="{6320974F-52FA-43F0-841B-85A3500E85C3}" dt="2021-06-25T10:59:06.423" v="99" actId="2696"/>
        <pc:sldMkLst>
          <pc:docMk/>
          <pc:sldMk cId="473720373" sldId="397"/>
        </pc:sldMkLst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2502502983" sldId="398"/>
        </pc:sldMkLst>
        <pc:picChg chg="del">
          <ac:chgData name="James Clegg" userId="c6df1435-7a36-4b38-be4d-16e68e91152f" providerId="ADAL" clId="{6320974F-52FA-43F0-841B-85A3500E85C3}" dt="2021-06-25T10:58:16.736" v="42" actId="478"/>
          <ac:picMkLst>
            <pc:docMk/>
            <pc:sldMk cId="2502502983" sldId="39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320974F-52FA-43F0-841B-85A3500E85C3}" dt="2021-06-25T10:59:15.489" v="100"/>
        <pc:sldMkLst>
          <pc:docMk/>
          <pc:sldMk cId="76502678" sldId="399"/>
        </pc:sldMkLst>
        <pc:picChg chg="del">
          <ac:chgData name="James Clegg" userId="c6df1435-7a36-4b38-be4d-16e68e91152f" providerId="ADAL" clId="{6320974F-52FA-43F0-841B-85A3500E85C3}" dt="2021-06-25T10:58:17.658" v="43" actId="478"/>
          <ac:picMkLst>
            <pc:docMk/>
            <pc:sldMk cId="76502678" sldId="399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1.png"/><Relationship Id="rId3" Type="http://schemas.openxmlformats.org/officeDocument/2006/relationships/image" Target="../media/image4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18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9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18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19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png"/><Relationship Id="rId3" Type="http://schemas.openxmlformats.org/officeDocument/2006/relationships/image" Target="../media/image6.png"/><Relationship Id="rId12" Type="http://schemas.openxmlformats.org/officeDocument/2006/relationships/image" Target="../media/image19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11" Type="http://schemas.openxmlformats.org/officeDocument/2006/relationships/image" Target="../media/image194.png"/><Relationship Id="rId9" Type="http://schemas.openxmlformats.org/officeDocument/2006/relationships/image" Target="../media/image19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80.png"/><Relationship Id="rId3" Type="http://schemas.openxmlformats.org/officeDocument/2006/relationships/image" Target="../media/image6.png"/><Relationship Id="rId7" Type="http://schemas.openxmlformats.org/officeDocument/2006/relationships/image" Target="../media/image197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11" Type="http://schemas.openxmlformats.org/officeDocument/2006/relationships/image" Target="../media/image201.png"/><Relationship Id="rId10" Type="http://schemas.openxmlformats.org/officeDocument/2006/relationships/image" Target="../media/image200.png"/><Relationship Id="rId4" Type="http://schemas.openxmlformats.org/officeDocument/2006/relationships/image" Target="../media/image5.png"/><Relationship Id="rId9" Type="http://schemas.openxmlformats.org/officeDocument/2006/relationships/image" Target="../media/image19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6.png"/><Relationship Id="rId13" Type="http://schemas.openxmlformats.org/officeDocument/2006/relationships/image" Target="../media/image210.png"/><Relationship Id="rId18" Type="http://schemas.openxmlformats.org/officeDocument/2006/relationships/image" Target="../media/image213.png"/><Relationship Id="rId3" Type="http://schemas.openxmlformats.org/officeDocument/2006/relationships/image" Target="../media/image7.png"/><Relationship Id="rId7" Type="http://schemas.openxmlformats.org/officeDocument/2006/relationships/image" Target="../media/image204.png"/><Relationship Id="rId12" Type="http://schemas.openxmlformats.org/officeDocument/2006/relationships/image" Target="../media/image203.png"/><Relationship Id="rId17" Type="http://schemas.openxmlformats.org/officeDocument/2006/relationships/image" Target="../media/image212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211.png"/><Relationship Id="rId1" Type="http://schemas.openxmlformats.org/officeDocument/2006/relationships/tags" Target="../tags/tag8.xml"/><Relationship Id="rId11" Type="http://schemas.openxmlformats.org/officeDocument/2006/relationships/image" Target="../media/image208.png"/><Relationship Id="rId15" Type="http://schemas.openxmlformats.org/officeDocument/2006/relationships/image" Target="../media/image209.png"/><Relationship Id="rId10" Type="http://schemas.openxmlformats.org/officeDocument/2006/relationships/image" Target="../media/image207.png"/><Relationship Id="rId4" Type="http://schemas.openxmlformats.org/officeDocument/2006/relationships/image" Target="../media/image8.png"/><Relationship Id="rId9" Type="http://schemas.openxmlformats.org/officeDocument/2006/relationships/image" Target="../media/image206.png"/><Relationship Id="rId14" Type="http://schemas.openxmlformats.org/officeDocument/2006/relationships/image" Target="../media/image20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8.png"/><Relationship Id="rId13" Type="http://schemas.openxmlformats.org/officeDocument/2006/relationships/image" Target="../media/image222.png"/><Relationship Id="rId18" Type="http://schemas.openxmlformats.org/officeDocument/2006/relationships/image" Target="../media/image226.png"/><Relationship Id="rId3" Type="http://schemas.openxmlformats.org/officeDocument/2006/relationships/image" Target="../media/image7.png"/><Relationship Id="rId7" Type="http://schemas.openxmlformats.org/officeDocument/2006/relationships/image" Target="../media/image217.png"/><Relationship Id="rId12" Type="http://schemas.openxmlformats.org/officeDocument/2006/relationships/image" Target="../media/image9.png"/><Relationship Id="rId17" Type="http://schemas.openxmlformats.org/officeDocument/2006/relationships/image" Target="../media/image225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224.png"/><Relationship Id="rId1" Type="http://schemas.openxmlformats.org/officeDocument/2006/relationships/tags" Target="../tags/tag9.xml"/><Relationship Id="rId6" Type="http://schemas.openxmlformats.org/officeDocument/2006/relationships/image" Target="../media/image216.png"/><Relationship Id="rId11" Type="http://schemas.openxmlformats.org/officeDocument/2006/relationships/image" Target="../media/image221.png"/><Relationship Id="rId15" Type="http://schemas.openxmlformats.org/officeDocument/2006/relationships/image" Target="../media/image223.png"/><Relationship Id="rId10" Type="http://schemas.openxmlformats.org/officeDocument/2006/relationships/image" Target="../media/image220.png"/><Relationship Id="rId9" Type="http://schemas.openxmlformats.org/officeDocument/2006/relationships/image" Target="../media/image219.png"/><Relationship Id="rId1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7" Type="http://schemas.openxmlformats.org/officeDocument/2006/relationships/image" Target="../media/image22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6" Type="http://schemas.openxmlformats.org/officeDocument/2006/relationships/image" Target="../media/image228.png"/><Relationship Id="rId5" Type="http://schemas.openxmlformats.org/officeDocument/2006/relationships/image" Target="../media/image227.png"/><Relationship Id="rId9" Type="http://schemas.openxmlformats.org/officeDocument/2006/relationships/image" Target="../media/image2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4.png"/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233.png"/><Relationship Id="rId10" Type="http://schemas.openxmlformats.org/officeDocument/2006/relationships/image" Target="../media/image2340.png"/><Relationship Id="rId9" Type="http://schemas.openxmlformats.org/officeDocument/2006/relationships/image" Target="../media/image23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8.png"/><Relationship Id="rId7" Type="http://schemas.openxmlformats.org/officeDocument/2006/relationships/image" Target="../media/image2360.png"/><Relationship Id="rId12" Type="http://schemas.openxmlformats.org/officeDocument/2006/relationships/image" Target="../media/image24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6" Type="http://schemas.openxmlformats.org/officeDocument/2006/relationships/image" Target="../media/image215.png"/><Relationship Id="rId11" Type="http://schemas.openxmlformats.org/officeDocument/2006/relationships/image" Target="../media/image240.png"/><Relationship Id="rId5" Type="http://schemas.openxmlformats.org/officeDocument/2006/relationships/image" Target="../media/image236.png"/><Relationship Id="rId10" Type="http://schemas.openxmlformats.org/officeDocument/2006/relationships/image" Target="../media/image239.png"/><Relationship Id="rId9" Type="http://schemas.openxmlformats.org/officeDocument/2006/relationships/image" Target="../media/image238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7" Type="http://schemas.openxmlformats.org/officeDocument/2006/relationships/image" Target="../media/image236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215.png"/><Relationship Id="rId5" Type="http://schemas.openxmlformats.org/officeDocument/2006/relationships/image" Target="../media/image2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7" Type="http://schemas.openxmlformats.org/officeDocument/2006/relationships/image" Target="../media/image2360.png"/><Relationship Id="rId12" Type="http://schemas.openxmlformats.org/officeDocument/2006/relationships/image" Target="../media/image24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6" Type="http://schemas.openxmlformats.org/officeDocument/2006/relationships/image" Target="../media/image215.png"/><Relationship Id="rId11" Type="http://schemas.openxmlformats.org/officeDocument/2006/relationships/image" Target="../media/image244.png"/><Relationship Id="rId5" Type="http://schemas.openxmlformats.org/officeDocument/2006/relationships/image" Target="../media/image236.png"/><Relationship Id="rId10" Type="http://schemas.openxmlformats.org/officeDocument/2006/relationships/image" Target="../media/image243.png"/><Relationship Id="rId9" Type="http://schemas.openxmlformats.org/officeDocument/2006/relationships/image" Target="../media/image24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571B33-CC2F-43CA-9517-CF4C0034FD5B}"/>
              </a:ext>
            </a:extLst>
          </p:cNvPr>
          <p:cNvSpPr txBox="1"/>
          <p:nvPr/>
        </p:nvSpPr>
        <p:spPr>
          <a:xfrm>
            <a:off x="1126895" y="5044297"/>
            <a:ext cx="60720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Work out the area of each room.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230905" y="2158274"/>
            <a:ext cx="2501692" cy="855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5400000">
            <a:off x="4732349" y="2158521"/>
            <a:ext cx="1098496" cy="109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11943"/>
            <a:ext cx="1349655" cy="15335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47722" y="712973"/>
            <a:ext cx="5634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Annie is designing her dream home.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7722" y="1200939"/>
            <a:ext cx="5634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 is a floor plan for downstairs.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30905" y="3013999"/>
            <a:ext cx="2501692" cy="16459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5400000">
            <a:off x="4272648" y="3716778"/>
            <a:ext cx="1403198" cy="4831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812892" y="2530395"/>
            <a:ext cx="982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Kitchen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63113" y="3537942"/>
            <a:ext cx="1399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Living room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30976" y="2491509"/>
            <a:ext cx="1399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Dining room</a:t>
            </a:r>
          </a:p>
        </p:txBody>
      </p:sp>
      <p:sp>
        <p:nvSpPr>
          <p:cNvPr id="15" name="TextBox 14"/>
          <p:cNvSpPr txBox="1"/>
          <p:nvPr/>
        </p:nvSpPr>
        <p:spPr>
          <a:xfrm rot="5400000">
            <a:off x="4499763" y="3990245"/>
            <a:ext cx="982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Utility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56867" y="173881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 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483813" y="307731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10 m</a:t>
            </a:r>
          </a:p>
        </p:txBody>
      </p:sp>
      <p:cxnSp>
        <p:nvCxnSpPr>
          <p:cNvPr id="20" name="Straight Arrow Connector 19"/>
          <p:cNvCxnSpPr>
            <a:cxnSpLocks/>
          </p:cNvCxnSpPr>
          <p:nvPr/>
        </p:nvCxnSpPr>
        <p:spPr>
          <a:xfrm>
            <a:off x="2119668" y="2149418"/>
            <a:ext cx="0" cy="250457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2223943" y="2076433"/>
            <a:ext cx="247814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4780090" y="2076433"/>
            <a:ext cx="107518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927226" y="171264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 m</a:t>
            </a:r>
          </a:p>
        </p:txBody>
      </p:sp>
      <p:cxnSp>
        <p:nvCxnSpPr>
          <p:cNvPr id="32" name="Straight Arrow Connector 31"/>
          <p:cNvCxnSpPr>
            <a:cxnSpLocks/>
          </p:cNvCxnSpPr>
          <p:nvPr/>
        </p:nvCxnSpPr>
        <p:spPr>
          <a:xfrm>
            <a:off x="5900560" y="2149418"/>
            <a:ext cx="0" cy="110735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939092" y="2447769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 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686010" y="4653995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 m</a:t>
            </a:r>
          </a:p>
        </p:txBody>
      </p:sp>
      <p:cxnSp>
        <p:nvCxnSpPr>
          <p:cNvPr id="38" name="Straight Arrow Connector 37"/>
          <p:cNvCxnSpPr>
            <a:cxnSpLocks/>
          </p:cNvCxnSpPr>
          <p:nvPr/>
        </p:nvCxnSpPr>
        <p:spPr>
          <a:xfrm>
            <a:off x="4663735" y="2201884"/>
            <a:ext cx="2208" cy="78176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4162918" y="240824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 m</a:t>
            </a:r>
          </a:p>
        </p:txBody>
      </p:sp>
      <p:cxnSp>
        <p:nvCxnSpPr>
          <p:cNvPr id="41" name="Straight Arrow Connector 40"/>
          <p:cNvCxnSpPr>
            <a:cxnSpLocks/>
          </p:cNvCxnSpPr>
          <p:nvPr/>
        </p:nvCxnSpPr>
        <p:spPr>
          <a:xfrm flipH="1">
            <a:off x="4732597" y="4713559"/>
            <a:ext cx="50838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6968" y="5273916"/>
            <a:ext cx="756382" cy="756382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5887076" y="5416605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</a:t>
            </a:r>
            <a:r>
              <a:rPr lang="en-GB" sz="24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A21C9E8-9823-49DC-A9E6-6F9D1F12A413}"/>
              </a:ext>
            </a:extLst>
          </p:cNvPr>
          <p:cNvSpPr txBox="1"/>
          <p:nvPr/>
        </p:nvSpPr>
        <p:spPr>
          <a:xfrm>
            <a:off x="6317254" y="430707"/>
            <a:ext cx="1783645" cy="6480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dirty="0"/>
              <a:t>Area and Perimeter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FE0868E-FA32-4492-AA79-DD2BF0015092}"/>
              </a:ext>
            </a:extLst>
          </p:cNvPr>
          <p:cNvSpPr txBox="1"/>
          <p:nvPr/>
        </p:nvSpPr>
        <p:spPr>
          <a:xfrm>
            <a:off x="1137031" y="5524504"/>
            <a:ext cx="60720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the total area?</a:t>
            </a:r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9017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7" grpId="0"/>
      <p:bldP spid="18" grpId="0"/>
      <p:bldP spid="31" grpId="0"/>
      <p:bldP spid="34" grpId="0"/>
      <p:bldP spid="37" grpId="0"/>
      <p:bldP spid="40" grpId="0"/>
      <p:bldP spid="4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571B33-CC2F-43CA-9517-CF4C0034FD5B}"/>
              </a:ext>
            </a:extLst>
          </p:cNvPr>
          <p:cNvSpPr txBox="1"/>
          <p:nvPr/>
        </p:nvSpPr>
        <p:spPr>
          <a:xfrm>
            <a:off x="1126895" y="5044297"/>
            <a:ext cx="60720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Work out the area of each room.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230905" y="2158274"/>
            <a:ext cx="2501692" cy="855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5400000">
            <a:off x="4732349" y="2158521"/>
            <a:ext cx="1098496" cy="109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11943"/>
            <a:ext cx="1349655" cy="15335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47722" y="712973"/>
            <a:ext cx="5634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Annie is designing her dream home.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7722" y="1200939"/>
            <a:ext cx="5634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 is a floor plan for downstairs.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30905" y="3013999"/>
            <a:ext cx="2501692" cy="16459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5400000">
            <a:off x="4272648" y="3716778"/>
            <a:ext cx="1403198" cy="4831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812892" y="2530395"/>
            <a:ext cx="982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Kitchen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63113" y="3537942"/>
            <a:ext cx="1399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Living room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30976" y="2491509"/>
            <a:ext cx="1399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Dining room</a:t>
            </a:r>
          </a:p>
        </p:txBody>
      </p:sp>
      <p:sp>
        <p:nvSpPr>
          <p:cNvPr id="15" name="TextBox 14"/>
          <p:cNvSpPr txBox="1"/>
          <p:nvPr/>
        </p:nvSpPr>
        <p:spPr>
          <a:xfrm rot="5400000">
            <a:off x="4499763" y="3990245"/>
            <a:ext cx="982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Utility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56867" y="173881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 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483813" y="307731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10 m</a:t>
            </a:r>
          </a:p>
        </p:txBody>
      </p:sp>
      <p:cxnSp>
        <p:nvCxnSpPr>
          <p:cNvPr id="20" name="Straight Arrow Connector 19"/>
          <p:cNvCxnSpPr>
            <a:cxnSpLocks/>
          </p:cNvCxnSpPr>
          <p:nvPr/>
        </p:nvCxnSpPr>
        <p:spPr>
          <a:xfrm flipH="1">
            <a:off x="2113821" y="2149418"/>
            <a:ext cx="5847" cy="250457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2223943" y="2076433"/>
            <a:ext cx="247814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4780090" y="2076433"/>
            <a:ext cx="107518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927226" y="171264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 m</a:t>
            </a:r>
          </a:p>
        </p:txBody>
      </p:sp>
      <p:cxnSp>
        <p:nvCxnSpPr>
          <p:cNvPr id="32" name="Straight Arrow Connector 31"/>
          <p:cNvCxnSpPr>
            <a:cxnSpLocks/>
          </p:cNvCxnSpPr>
          <p:nvPr/>
        </p:nvCxnSpPr>
        <p:spPr>
          <a:xfrm>
            <a:off x="5900560" y="2149418"/>
            <a:ext cx="0" cy="110735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939092" y="2447769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 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686010" y="4653995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 m</a:t>
            </a:r>
          </a:p>
        </p:txBody>
      </p:sp>
      <p:cxnSp>
        <p:nvCxnSpPr>
          <p:cNvPr id="38" name="Straight Arrow Connector 37"/>
          <p:cNvCxnSpPr>
            <a:cxnSpLocks/>
          </p:cNvCxnSpPr>
          <p:nvPr/>
        </p:nvCxnSpPr>
        <p:spPr>
          <a:xfrm>
            <a:off x="4663735" y="2201884"/>
            <a:ext cx="0" cy="78515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4162918" y="2406540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 m</a:t>
            </a:r>
          </a:p>
        </p:txBody>
      </p:sp>
      <p:cxnSp>
        <p:nvCxnSpPr>
          <p:cNvPr id="41" name="Straight Arrow Connector 40"/>
          <p:cNvCxnSpPr>
            <a:cxnSpLocks/>
          </p:cNvCxnSpPr>
          <p:nvPr/>
        </p:nvCxnSpPr>
        <p:spPr>
          <a:xfrm flipH="1">
            <a:off x="4732656" y="4713559"/>
            <a:ext cx="504911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116719" y="2205136"/>
            <a:ext cx="1006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12 m²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979361" y="2271920"/>
            <a:ext cx="1006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9 m²</a:t>
            </a:r>
          </a:p>
        </p:txBody>
      </p:sp>
      <p:cxnSp>
        <p:nvCxnSpPr>
          <p:cNvPr id="36" name="Straight Arrow Connector 35"/>
          <p:cNvCxnSpPr>
            <a:cxnSpLocks/>
          </p:cNvCxnSpPr>
          <p:nvPr/>
        </p:nvCxnSpPr>
        <p:spPr>
          <a:xfrm>
            <a:off x="4663735" y="3022855"/>
            <a:ext cx="0" cy="158810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4169834" y="3690103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8 m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046699" y="3750423"/>
            <a:ext cx="1006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48 m²</a:t>
            </a:r>
          </a:p>
        </p:txBody>
      </p:sp>
      <p:cxnSp>
        <p:nvCxnSpPr>
          <p:cNvPr id="46" name="Straight Arrow Connector 45"/>
          <p:cNvCxnSpPr>
            <a:cxnSpLocks/>
          </p:cNvCxnSpPr>
          <p:nvPr/>
        </p:nvCxnSpPr>
        <p:spPr>
          <a:xfrm>
            <a:off x="5304348" y="3256769"/>
            <a:ext cx="0" cy="139722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249364" y="3754714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7m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642102" y="3382811"/>
            <a:ext cx="1006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7 m²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DDD1181-580D-48E5-9236-80C20C1B2967}"/>
              </a:ext>
            </a:extLst>
          </p:cNvPr>
          <p:cNvSpPr txBox="1"/>
          <p:nvPr/>
        </p:nvSpPr>
        <p:spPr>
          <a:xfrm>
            <a:off x="1137031" y="5524504"/>
            <a:ext cx="60720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the total area?</a:t>
            </a:r>
          </a:p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FB08052B-1EAC-4149-A0D5-26F24F4715BC}"/>
                  </a:ext>
                </a:extLst>
              </p:cNvPr>
              <p:cNvSpPr txBox="1"/>
              <p:nvPr/>
            </p:nvSpPr>
            <p:spPr>
              <a:xfrm>
                <a:off x="5985412" y="5124394"/>
                <a:ext cx="193409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48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60 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FB08052B-1EAC-4149-A0D5-26F24F4715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5412" y="5124394"/>
                <a:ext cx="1934098" cy="400110"/>
              </a:xfrm>
              <a:prstGeom prst="rect">
                <a:avLst/>
              </a:prstGeom>
              <a:blipFill>
                <a:blip r:embed="rId6"/>
                <a:stretch>
                  <a:fillRect l="-3470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6B58DF6B-DB02-47E2-8E08-CCE8DA3F1662}"/>
                  </a:ext>
                </a:extLst>
              </p:cNvPr>
              <p:cNvSpPr txBox="1"/>
              <p:nvPr/>
            </p:nvSpPr>
            <p:spPr>
              <a:xfrm>
                <a:off x="6242316" y="5446141"/>
                <a:ext cx="193409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16 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6B58DF6B-DB02-47E2-8E08-CCE8DA3F16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2316" y="5446141"/>
                <a:ext cx="1934098" cy="400110"/>
              </a:xfrm>
              <a:prstGeom prst="rect">
                <a:avLst/>
              </a:prstGeom>
              <a:blipFill>
                <a:blip r:embed="rId7"/>
                <a:stretch>
                  <a:fillRect l="-3155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AD6D45C1-5657-424B-8DC4-73D50CB46EC5}"/>
                  </a:ext>
                </a:extLst>
              </p:cNvPr>
              <p:cNvSpPr txBox="1"/>
              <p:nvPr/>
            </p:nvSpPr>
            <p:spPr>
              <a:xfrm>
                <a:off x="5985412" y="5804656"/>
                <a:ext cx="193409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60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16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76 m² 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AD6D45C1-5657-424B-8DC4-73D50CB46E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5412" y="5804656"/>
                <a:ext cx="1934098" cy="400110"/>
              </a:xfrm>
              <a:prstGeom prst="rect">
                <a:avLst/>
              </a:prstGeom>
              <a:blipFill>
                <a:blip r:embed="rId8"/>
                <a:stretch>
                  <a:fillRect l="-3470" t="-7576" r="-4732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67602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00139 0.42547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2127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-0.00035 0.3844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7" grpId="0"/>
      <p:bldP spid="17" grpId="1"/>
      <p:bldP spid="18" grpId="0"/>
      <p:bldP spid="31" grpId="0"/>
      <p:bldP spid="34" grpId="0"/>
      <p:bldP spid="34" grpId="1"/>
      <p:bldP spid="40" grpId="0"/>
      <p:bldP spid="40" grpId="1"/>
      <p:bldP spid="30" grpId="0"/>
      <p:bldP spid="33" grpId="0"/>
      <p:bldP spid="39" grpId="0"/>
      <p:bldP spid="43" grpId="0"/>
      <p:bldP spid="47" grpId="0"/>
      <p:bldP spid="48" grpId="0"/>
      <p:bldP spid="42" grpId="0"/>
      <p:bldP spid="44" grpId="0"/>
      <p:bldP spid="4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571B33-CC2F-43CA-9517-CF4C0034FD5B}"/>
              </a:ext>
            </a:extLst>
          </p:cNvPr>
          <p:cNvSpPr txBox="1"/>
          <p:nvPr/>
        </p:nvSpPr>
        <p:spPr>
          <a:xfrm>
            <a:off x="1126895" y="5044297"/>
            <a:ext cx="60720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Work out the area of each room.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230905" y="2158274"/>
            <a:ext cx="2501692" cy="855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5400000">
            <a:off x="4732349" y="2158521"/>
            <a:ext cx="1098496" cy="109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11943"/>
            <a:ext cx="1349655" cy="15335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47722" y="712973"/>
            <a:ext cx="5634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Annie is designing her dream home.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7722" y="1200939"/>
            <a:ext cx="5634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 is a floor plan for downstairs.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30905" y="3013999"/>
            <a:ext cx="2501692" cy="16459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5400000">
            <a:off x="4272648" y="3716778"/>
            <a:ext cx="1403198" cy="4831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812892" y="2530395"/>
            <a:ext cx="982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Kitchen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63113" y="3537942"/>
            <a:ext cx="1399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Living room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30976" y="2491509"/>
            <a:ext cx="1399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Dining room</a:t>
            </a:r>
          </a:p>
        </p:txBody>
      </p:sp>
      <p:sp>
        <p:nvSpPr>
          <p:cNvPr id="15" name="TextBox 14"/>
          <p:cNvSpPr txBox="1"/>
          <p:nvPr/>
        </p:nvSpPr>
        <p:spPr>
          <a:xfrm rot="5400000">
            <a:off x="4499763" y="3990245"/>
            <a:ext cx="982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Utility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56867" y="173881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 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483813" y="307731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10 m</a:t>
            </a:r>
          </a:p>
        </p:txBody>
      </p:sp>
      <p:cxnSp>
        <p:nvCxnSpPr>
          <p:cNvPr id="20" name="Straight Arrow Connector 19"/>
          <p:cNvCxnSpPr>
            <a:cxnSpLocks/>
          </p:cNvCxnSpPr>
          <p:nvPr/>
        </p:nvCxnSpPr>
        <p:spPr>
          <a:xfrm>
            <a:off x="2119668" y="2149418"/>
            <a:ext cx="0" cy="250457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2223943" y="2076433"/>
            <a:ext cx="247814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4780090" y="2076433"/>
            <a:ext cx="107518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927226" y="171264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 m</a:t>
            </a:r>
          </a:p>
        </p:txBody>
      </p:sp>
      <p:cxnSp>
        <p:nvCxnSpPr>
          <p:cNvPr id="32" name="Straight Arrow Connector 31"/>
          <p:cNvCxnSpPr>
            <a:cxnSpLocks/>
          </p:cNvCxnSpPr>
          <p:nvPr/>
        </p:nvCxnSpPr>
        <p:spPr>
          <a:xfrm>
            <a:off x="5900560" y="2149418"/>
            <a:ext cx="0" cy="111076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939092" y="2447769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 m</a:t>
            </a:r>
          </a:p>
        </p:txBody>
      </p:sp>
      <p:cxnSp>
        <p:nvCxnSpPr>
          <p:cNvPr id="38" name="Straight Arrow Connector 37"/>
          <p:cNvCxnSpPr>
            <a:cxnSpLocks/>
          </p:cNvCxnSpPr>
          <p:nvPr/>
        </p:nvCxnSpPr>
        <p:spPr>
          <a:xfrm>
            <a:off x="4663735" y="2201884"/>
            <a:ext cx="0" cy="81211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4159608" y="2404446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 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116719" y="2205136"/>
            <a:ext cx="1006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12 m²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979361" y="2271920"/>
            <a:ext cx="1006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9 m²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046699" y="3750423"/>
            <a:ext cx="1006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48 m²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642102" y="3382811"/>
            <a:ext cx="1006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7 m²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DDD1181-580D-48E5-9236-80C20C1B2967}"/>
              </a:ext>
            </a:extLst>
          </p:cNvPr>
          <p:cNvSpPr txBox="1"/>
          <p:nvPr/>
        </p:nvSpPr>
        <p:spPr>
          <a:xfrm>
            <a:off x="1137031" y="5524504"/>
            <a:ext cx="60720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the total area?</a:t>
            </a:r>
          </a:p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FB08052B-1EAC-4149-A0D5-26F24F4715BC}"/>
                  </a:ext>
                </a:extLst>
              </p:cNvPr>
              <p:cNvSpPr txBox="1"/>
              <p:nvPr/>
            </p:nvSpPr>
            <p:spPr>
              <a:xfrm>
                <a:off x="5985412" y="5124394"/>
                <a:ext cx="222649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6"/>
                    </a:solidFill>
                  </a:rPr>
                  <a:t>Total area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6"/>
                    </a:solidFill>
                  </a:rPr>
                  <a:t> 90 m² 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FB08052B-1EAC-4149-A0D5-26F24F4715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5412" y="5124394"/>
                <a:ext cx="2226490" cy="400110"/>
              </a:xfrm>
              <a:prstGeom prst="rect">
                <a:avLst/>
              </a:prstGeom>
              <a:blipFill>
                <a:blip r:embed="rId6"/>
                <a:stretch>
                  <a:fillRect l="-3014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6B58DF6B-DB02-47E2-8E08-CCE8DA3F1662}"/>
                  </a:ext>
                </a:extLst>
              </p:cNvPr>
              <p:cNvSpPr txBox="1"/>
              <p:nvPr/>
            </p:nvSpPr>
            <p:spPr>
              <a:xfrm>
                <a:off x="6201678" y="5446141"/>
                <a:ext cx="193409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6"/>
                    </a:solidFill>
                  </a:rPr>
                  <a:t>90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solidFill>
                      <a:schemeClr val="accent6"/>
                    </a:solidFill>
                  </a:rPr>
                  <a:t> 14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6"/>
                    </a:solidFill>
                  </a:rPr>
                  <a:t> 76 m² 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6B58DF6B-DB02-47E2-8E08-CCE8DA3F16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1678" y="5446141"/>
                <a:ext cx="1934098" cy="400110"/>
              </a:xfrm>
              <a:prstGeom prst="rect">
                <a:avLst/>
              </a:prstGeom>
              <a:blipFill>
                <a:blip r:embed="rId7"/>
                <a:stretch>
                  <a:fillRect l="-3145" t="-7576" r="-4717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Rectangle 48">
            <a:extLst>
              <a:ext uri="{FF2B5EF4-FFF2-40B4-BE49-F238E27FC236}">
                <a16:creationId xmlns:a16="http://schemas.microsoft.com/office/drawing/2014/main" id="{90B15555-3294-48AB-8FA0-8EE0FD118516}"/>
              </a:ext>
            </a:extLst>
          </p:cNvPr>
          <p:cNvSpPr/>
          <p:nvPr/>
        </p:nvSpPr>
        <p:spPr>
          <a:xfrm rot="5400000">
            <a:off x="4814460" y="3651709"/>
            <a:ext cx="1403198" cy="620149"/>
          </a:xfrm>
          <a:prstGeom prst="rect">
            <a:avLst/>
          </a:prstGeom>
          <a:solidFill>
            <a:schemeClr val="accent2">
              <a:alpha val="30000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EB9E1945-B9E0-4F06-A1CC-676BADF4813D}"/>
              </a:ext>
            </a:extLst>
          </p:cNvPr>
          <p:cNvCxnSpPr>
            <a:cxnSpLocks/>
          </p:cNvCxnSpPr>
          <p:nvPr/>
        </p:nvCxnSpPr>
        <p:spPr>
          <a:xfrm>
            <a:off x="2230905" y="5004320"/>
            <a:ext cx="3608006" cy="0"/>
          </a:xfrm>
          <a:prstGeom prst="straightConnector1">
            <a:avLst/>
          </a:prstGeom>
          <a:ln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EC6670B6-FA95-4FDB-A6E6-C56D0792CCC2}"/>
              </a:ext>
            </a:extLst>
          </p:cNvPr>
          <p:cNvSpPr txBox="1"/>
          <p:nvPr/>
        </p:nvSpPr>
        <p:spPr>
          <a:xfrm>
            <a:off x="3806841" y="4697435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6"/>
                </a:solidFill>
              </a:rPr>
              <a:t>9 m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DB6101E-F6A7-45AA-8313-1411AA1FEA7A}"/>
              </a:ext>
            </a:extLst>
          </p:cNvPr>
          <p:cNvCxnSpPr>
            <a:cxnSpLocks/>
          </p:cNvCxnSpPr>
          <p:nvPr/>
        </p:nvCxnSpPr>
        <p:spPr>
          <a:xfrm>
            <a:off x="5909907" y="3282617"/>
            <a:ext cx="0" cy="1328346"/>
          </a:xfrm>
          <a:prstGeom prst="straightConnector1">
            <a:avLst/>
          </a:prstGeom>
          <a:ln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5FFB3AD4-6D6D-43D8-AB5B-EC3932D37236}"/>
              </a:ext>
            </a:extLst>
          </p:cNvPr>
          <p:cNvSpPr txBox="1"/>
          <p:nvPr/>
        </p:nvSpPr>
        <p:spPr>
          <a:xfrm>
            <a:off x="5939092" y="3713699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6"/>
                </a:solidFill>
              </a:rPr>
              <a:t>7 m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3341505-8152-45DC-A833-37797908A3E9}"/>
              </a:ext>
            </a:extLst>
          </p:cNvPr>
          <p:cNvSpPr txBox="1"/>
          <p:nvPr/>
        </p:nvSpPr>
        <p:spPr>
          <a:xfrm>
            <a:off x="4686010" y="4653995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 m</a:t>
            </a: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330FCBD1-3A28-4F0C-9993-E7591D01F3DF}"/>
              </a:ext>
            </a:extLst>
          </p:cNvPr>
          <p:cNvCxnSpPr>
            <a:cxnSpLocks/>
          </p:cNvCxnSpPr>
          <p:nvPr/>
        </p:nvCxnSpPr>
        <p:spPr>
          <a:xfrm flipH="1">
            <a:off x="4702086" y="4713559"/>
            <a:ext cx="497230" cy="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B82F1EC8-8F21-4CE5-8D59-B6930B67CA27}"/>
              </a:ext>
            </a:extLst>
          </p:cNvPr>
          <p:cNvCxnSpPr>
            <a:cxnSpLocks/>
          </p:cNvCxnSpPr>
          <p:nvPr/>
        </p:nvCxnSpPr>
        <p:spPr>
          <a:xfrm flipH="1" flipV="1">
            <a:off x="5220164" y="4719974"/>
            <a:ext cx="578638" cy="1741"/>
          </a:xfrm>
          <a:prstGeom prst="straightConnector1">
            <a:avLst/>
          </a:prstGeom>
          <a:ln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28C9EA55-A4AB-48F6-AB67-6149D224BF23}"/>
              </a:ext>
            </a:extLst>
          </p:cNvPr>
          <p:cNvSpPr txBox="1"/>
          <p:nvPr/>
        </p:nvSpPr>
        <p:spPr>
          <a:xfrm>
            <a:off x="5281597" y="4672293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6"/>
                </a:solidFill>
              </a:rPr>
              <a:t>2 m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9EFE26BB-F5BC-4386-B99A-A6E2C1DB9B73}"/>
              </a:ext>
            </a:extLst>
          </p:cNvPr>
          <p:cNvSpPr txBox="1"/>
          <p:nvPr/>
        </p:nvSpPr>
        <p:spPr>
          <a:xfrm>
            <a:off x="5126314" y="3741670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6"/>
                </a:solidFill>
              </a:rPr>
              <a:t>14 m²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6881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4" grpId="0"/>
      <p:bldP spid="49" grpId="0" animBg="1"/>
      <p:bldP spid="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226" y="334776"/>
            <a:ext cx="1427798" cy="17543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56602" y="492369"/>
            <a:ext cx="46986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Jack is redecorating his living room. </a:t>
            </a:r>
          </a:p>
        </p:txBody>
      </p:sp>
      <p:sp>
        <p:nvSpPr>
          <p:cNvPr id="6" name="L-Shape 5"/>
          <p:cNvSpPr/>
          <p:nvPr/>
        </p:nvSpPr>
        <p:spPr>
          <a:xfrm>
            <a:off x="1856935" y="2236763"/>
            <a:ext cx="4220308" cy="2757267"/>
          </a:xfrm>
          <a:prstGeom prst="corner">
            <a:avLst>
              <a:gd name="adj1" fmla="val 68367"/>
              <a:gd name="adj2" fmla="val 34694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956602" y="981110"/>
            <a:ext cx="53738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 is getting new skirting boards around the base of each wall.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56601" y="5396754"/>
            <a:ext cx="65681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How many metres of skirting board does Jack need to buy?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6968" y="2109383"/>
            <a:ext cx="756382" cy="75638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942027" y="2252072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67200" y="4934352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5.5 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9119" y="3370195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4.8 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56935" y="1894494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180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70420" y="389803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3.4 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9474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226" y="334776"/>
            <a:ext cx="1427798" cy="17543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56602" y="492369"/>
            <a:ext cx="46986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Jack is redecorating his living room. </a:t>
            </a:r>
          </a:p>
        </p:txBody>
      </p:sp>
      <p:sp>
        <p:nvSpPr>
          <p:cNvPr id="6" name="L-Shape 5"/>
          <p:cNvSpPr/>
          <p:nvPr/>
        </p:nvSpPr>
        <p:spPr>
          <a:xfrm>
            <a:off x="1856935" y="2236763"/>
            <a:ext cx="4220308" cy="2757267"/>
          </a:xfrm>
          <a:prstGeom prst="corner">
            <a:avLst>
              <a:gd name="adj1" fmla="val 68367"/>
              <a:gd name="adj2" fmla="val 34694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956602" y="981110"/>
            <a:ext cx="53738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 is getting new skirting boards around the base of each wall.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56602" y="5396754"/>
            <a:ext cx="67395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How many metres of skirting board does Jack need to buy?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67200" y="4934352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5.5 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9119" y="3370195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4.8 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56935" y="1894494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180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70420" y="389803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3.4 m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2869810" y="3025909"/>
            <a:ext cx="320743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1856936" y="4817288"/>
            <a:ext cx="4213484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1871510" y="3025909"/>
            <a:ext cx="931370" cy="779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947514" y="2608671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1.8 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43370" y="268385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3.7 m</a:t>
            </a:r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>
            <a:off x="2869810" y="2236763"/>
            <a:ext cx="0" cy="84094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2858642" y="3162931"/>
            <a:ext cx="11166" cy="183109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802880" y="2397066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1.4 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062298" y="1674826"/>
                <a:ext cx="35687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1.8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/>
                  <a:t> 1.4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/>
                  <a:t> 3.7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/>
                  <a:t> 3.4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/>
                  <a:t> 5.5 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/>
                  <a:t> 4.8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2298" y="1674826"/>
                <a:ext cx="3568765" cy="369332"/>
              </a:xfrm>
              <a:prstGeom prst="rect">
                <a:avLst/>
              </a:prstGeom>
              <a:blipFill>
                <a:blip r:embed="rId6"/>
                <a:stretch>
                  <a:fillRect l="-1365"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236516" y="1674826"/>
                <a:ext cx="13098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dirty="0"/>
                  <a:t>20.6 m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6516" y="1674826"/>
                <a:ext cx="1309816" cy="369332"/>
              </a:xfrm>
              <a:prstGeom prst="rect">
                <a:avLst/>
              </a:prstGeom>
              <a:blipFill>
                <a:blip r:embed="rId7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7172298" y="5406908"/>
            <a:ext cx="1309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20.6 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ED5FCB3-335E-4E5B-8F78-724A5DC0D0FD}"/>
              </a:ext>
            </a:extLst>
          </p:cNvPr>
          <p:cNvSpPr txBox="1"/>
          <p:nvPr/>
        </p:nvSpPr>
        <p:spPr>
          <a:xfrm>
            <a:off x="4112194" y="2143153"/>
            <a:ext cx="3568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/>
                </a:solidFill>
              </a:rPr>
              <a:t>What do you notice?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637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0" grpId="0"/>
      <p:bldP spid="20" grpId="1"/>
      <p:bldP spid="21" grpId="0"/>
      <p:bldP spid="28" grpId="0"/>
      <p:bldP spid="30" grpId="0"/>
      <p:bldP spid="31" grpId="0"/>
      <p:bldP spid="32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226" y="334776"/>
            <a:ext cx="1427798" cy="17543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56602" y="492369"/>
            <a:ext cx="46986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Jack is redecorating his living room. </a:t>
            </a:r>
          </a:p>
        </p:txBody>
      </p:sp>
      <p:sp>
        <p:nvSpPr>
          <p:cNvPr id="6" name="L-Shape 5"/>
          <p:cNvSpPr/>
          <p:nvPr/>
        </p:nvSpPr>
        <p:spPr>
          <a:xfrm>
            <a:off x="1856935" y="2236763"/>
            <a:ext cx="4220308" cy="2757267"/>
          </a:xfrm>
          <a:prstGeom prst="corner">
            <a:avLst>
              <a:gd name="adj1" fmla="val 68367"/>
              <a:gd name="adj2" fmla="val 34694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956602" y="981110"/>
            <a:ext cx="53738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 is getting new skirting boards around the base of each wall.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56602" y="5396754"/>
            <a:ext cx="67395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How many metres of skirting board does Jack need to buy?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67200" y="4934352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5.5 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9119" y="3370195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4.8 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56935" y="1894494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180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70420" y="389803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3.4 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43370" y="2683857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3.7 m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02880" y="2397066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1.4 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172298" y="5406908"/>
            <a:ext cx="1309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20.6 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ED5FCB3-335E-4E5B-8F78-724A5DC0D0FD}"/>
              </a:ext>
            </a:extLst>
          </p:cNvPr>
          <p:cNvSpPr txBox="1"/>
          <p:nvPr/>
        </p:nvSpPr>
        <p:spPr>
          <a:xfrm>
            <a:off x="4112194" y="2143153"/>
            <a:ext cx="3568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/>
                </a:solidFill>
              </a:rPr>
              <a:t>What do you notice?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5C28278B-268A-4862-A4B0-042A24BE3D39}"/>
                  </a:ext>
                </a:extLst>
              </p:cNvPr>
              <p:cNvSpPr txBox="1"/>
              <p:nvPr/>
            </p:nvSpPr>
            <p:spPr>
              <a:xfrm>
                <a:off x="6294468" y="2765852"/>
                <a:ext cx="210873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6"/>
                    </a:solidFill>
                  </a:rPr>
                  <a:t>5.5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>
                    <a:solidFill>
                      <a:schemeClr val="accent6"/>
                    </a:solidFill>
                  </a:rPr>
                  <a:t> 4.8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6"/>
                    </a:solidFill>
                  </a:rPr>
                  <a:t> 10.3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5C28278B-268A-4862-A4B0-042A24BE3D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4468" y="2765852"/>
                <a:ext cx="2108739" cy="400110"/>
              </a:xfrm>
              <a:prstGeom prst="rect">
                <a:avLst/>
              </a:prstGeom>
              <a:blipFill>
                <a:blip r:embed="rId8"/>
                <a:stretch>
                  <a:fillRect l="-3188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74D3FE6-677E-43B4-A203-7051559ADEB3}"/>
                  </a:ext>
                </a:extLst>
              </p:cNvPr>
              <p:cNvSpPr txBox="1"/>
              <p:nvPr/>
            </p:nvSpPr>
            <p:spPr>
              <a:xfrm>
                <a:off x="6366967" y="3136838"/>
                <a:ext cx="210873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6"/>
                    </a:solidFill>
                  </a:rPr>
                  <a:t>10.3 </a:t>
                </a:r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6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6"/>
                    </a:solidFill>
                  </a:rPr>
                  <a:t> 20.6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74D3FE6-677E-43B4-A203-7051559ADE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6967" y="3136838"/>
                <a:ext cx="2108739" cy="400110"/>
              </a:xfrm>
              <a:prstGeom prst="rect">
                <a:avLst/>
              </a:prstGeom>
              <a:blipFill>
                <a:blip r:embed="rId9"/>
                <a:stretch>
                  <a:fillRect l="-2890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98627C2-4BD1-490F-BBAE-7E710AC384B6}"/>
              </a:ext>
            </a:extLst>
          </p:cNvPr>
          <p:cNvCxnSpPr/>
          <p:nvPr/>
        </p:nvCxnSpPr>
        <p:spPr>
          <a:xfrm>
            <a:off x="2823199" y="2236763"/>
            <a:ext cx="0" cy="857695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06B0EE3-DAB4-4F8F-895B-2EF7FCDD099F}"/>
              </a:ext>
            </a:extLst>
          </p:cNvPr>
          <p:cNvCxnSpPr>
            <a:cxnSpLocks/>
          </p:cNvCxnSpPr>
          <p:nvPr/>
        </p:nvCxnSpPr>
        <p:spPr>
          <a:xfrm flipH="1">
            <a:off x="2802880" y="3094575"/>
            <a:ext cx="3267540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45686959-8B98-43D9-B56C-7EB008D77D98}"/>
              </a:ext>
            </a:extLst>
          </p:cNvPr>
          <p:cNvSpPr/>
          <p:nvPr/>
        </p:nvSpPr>
        <p:spPr>
          <a:xfrm>
            <a:off x="1856936" y="2236763"/>
            <a:ext cx="4213484" cy="2757267"/>
          </a:xfrm>
          <a:prstGeom prst="rect">
            <a:avLst/>
          </a:prstGeom>
          <a:solidFill>
            <a:schemeClr val="accent6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E2832672-5D0A-42D7-9750-2CE254A6588D}"/>
                  </a:ext>
                </a:extLst>
              </p:cNvPr>
              <p:cNvSpPr txBox="1"/>
              <p:nvPr/>
            </p:nvSpPr>
            <p:spPr>
              <a:xfrm>
                <a:off x="3062298" y="1674826"/>
                <a:ext cx="35687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1.8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/>
                  <a:t> 1.4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/>
                  <a:t> 3.7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/>
                  <a:t> 3.4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/>
                  <a:t> 5.5 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/>
                  <a:t> 4.8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E2832672-5D0A-42D7-9750-2CE254A658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2298" y="1674826"/>
                <a:ext cx="3568765" cy="369332"/>
              </a:xfrm>
              <a:prstGeom prst="rect">
                <a:avLst/>
              </a:prstGeom>
              <a:blipFill>
                <a:blip r:embed="rId11"/>
                <a:stretch>
                  <a:fillRect l="-1365"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9862F5F0-F06A-4F87-9938-949BD9BD0B48}"/>
                  </a:ext>
                </a:extLst>
              </p:cNvPr>
              <p:cNvSpPr txBox="1"/>
              <p:nvPr/>
            </p:nvSpPr>
            <p:spPr>
              <a:xfrm>
                <a:off x="6236516" y="1674826"/>
                <a:ext cx="130981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dirty="0"/>
                  <a:t>20.6 m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9862F5F0-F06A-4F87-9938-949BD9BD0B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6516" y="1674826"/>
                <a:ext cx="1309816" cy="369332"/>
              </a:xfrm>
              <a:prstGeom prst="rect">
                <a:avLst/>
              </a:prstGeom>
              <a:blipFill>
                <a:blip r:embed="rId12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37035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-3.05556E-6 -0.12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25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0.35521 2.59259E-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  <p:bldP spid="24" grpId="0"/>
      <p:bldP spid="25" grpId="0"/>
      <p:bldP spid="27" grpId="0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53860" y="1034284"/>
            <a:ext cx="62969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Skirting boards can only be bought in lengths of 2 metres.</a:t>
            </a:r>
          </a:p>
          <a:p>
            <a:endParaRPr lang="en-GB" sz="1400" dirty="0"/>
          </a:p>
          <a:p>
            <a:r>
              <a:rPr lang="en-GB" sz="2000" dirty="0"/>
              <a:t>They cost £11.40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3860" y="2106347"/>
            <a:ext cx="62969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How many lengths will Jack need to buy and how much will it cost him?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477" y="726426"/>
            <a:ext cx="1427798" cy="17543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3860" y="516217"/>
            <a:ext cx="67395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How many metres of skirting board does Jack need to buy?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69556" y="526371"/>
            <a:ext cx="1309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20.6 m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6968" y="5288831"/>
            <a:ext cx="756382" cy="75638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916576" y="5431520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go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356189" y="3020602"/>
                <a:ext cx="189507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20.6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/>
                  <a:t> 2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10.3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6189" y="3020602"/>
                <a:ext cx="1895071" cy="400110"/>
              </a:xfrm>
              <a:prstGeom prst="rect">
                <a:avLst/>
              </a:prstGeom>
              <a:blipFill>
                <a:blip r:embed="rId7"/>
                <a:stretch>
                  <a:fillRect l="-3215" t="-9231" r="-225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1356188" y="3461011"/>
            <a:ext cx="45480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He will need to buy 11 lengths of skirting.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356188" y="4067490"/>
                <a:ext cx="145584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11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£11.40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6188" y="4067490"/>
                <a:ext cx="1455848" cy="400110"/>
              </a:xfrm>
              <a:prstGeom prst="rect">
                <a:avLst/>
              </a:prstGeom>
              <a:blipFill>
                <a:blip r:embed="rId8"/>
                <a:stretch>
                  <a:fillRect l="-4184" t="-7576" r="-376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356189" y="4507899"/>
                <a:ext cx="145584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10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£11.40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6189" y="4507899"/>
                <a:ext cx="1455848" cy="400110"/>
              </a:xfrm>
              <a:prstGeom prst="rect">
                <a:avLst/>
              </a:prstGeom>
              <a:blipFill>
                <a:blip r:embed="rId9"/>
                <a:stretch>
                  <a:fillRect l="-4184" t="-7576" r="-376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482067" y="4865860"/>
                <a:ext cx="132600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1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£11.40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2067" y="4865860"/>
                <a:ext cx="1326004" cy="400110"/>
              </a:xfrm>
              <a:prstGeom prst="rect">
                <a:avLst/>
              </a:prstGeom>
              <a:blipFill>
                <a:blip r:embed="rId10"/>
                <a:stretch>
                  <a:fillRect l="-4587" t="-7576" r="-4128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672609" y="4050626"/>
                <a:ext cx="12779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</a:t>
                </a:r>
                <a:r>
                  <a:rPr lang="en-GB" sz="2000" dirty="0">
                    <a:solidFill>
                      <a:schemeClr val="accent1"/>
                    </a:solidFill>
                  </a:rPr>
                  <a:t>£125.40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2609" y="4050626"/>
                <a:ext cx="1277914" cy="400110"/>
              </a:xfrm>
              <a:prstGeom prst="rect">
                <a:avLst/>
              </a:prstGeom>
              <a:blipFill>
                <a:blip r:embed="rId11"/>
                <a:stretch>
                  <a:fillRect t="-7576" r="-381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392228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9" grpId="1"/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50" y="-223945"/>
            <a:ext cx="3714750" cy="26003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7690" y="482885"/>
            <a:ext cx="4904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Amir is painting one of his living room walls.</a:t>
            </a:r>
          </a:p>
        </p:txBody>
      </p:sp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454" y="371970"/>
            <a:ext cx="737629" cy="5387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37689" y="910688"/>
            <a:ext cx="5537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Each tin of paint can cover 2.5 m² and costs £6.50</a:t>
            </a:r>
          </a:p>
        </p:txBody>
      </p:sp>
      <p:sp>
        <p:nvSpPr>
          <p:cNvPr id="8" name="Rectangle 7"/>
          <p:cNvSpPr/>
          <p:nvPr/>
        </p:nvSpPr>
        <p:spPr>
          <a:xfrm>
            <a:off x="1983416" y="2024008"/>
            <a:ext cx="3445834" cy="15719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472223" y="1612535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 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99922" y="2514949"/>
                <a:ext cx="1006051" cy="582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/>
                          <m:t>4</m:t>
                        </m:r>
                      </m:den>
                    </m:f>
                  </m:oMath>
                </a14:m>
                <a:r>
                  <a:rPr lang="en-GB" sz="2000" dirty="0"/>
                  <a:t> m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9922" y="2514949"/>
                <a:ext cx="1006051" cy="582147"/>
              </a:xfrm>
              <a:prstGeom prst="rect">
                <a:avLst/>
              </a:prstGeom>
              <a:blipFill>
                <a:blip r:embed="rId7"/>
                <a:stretch>
                  <a:fillRect l="-6667" b="-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1037688" y="4200758"/>
            <a:ext cx="5537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Work out the cost of painting the wall.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846277" y="2150776"/>
                <a:ext cx="2156662" cy="574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3 m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000" dirty="0"/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/>
                          <m:t>4</m:t>
                        </m:r>
                      </m:den>
                    </m:f>
                  </m:oMath>
                </a14:m>
                <a:r>
                  <a:rPr lang="en-GB" sz="2000" dirty="0"/>
                  <a:t> m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6277" y="2150776"/>
                <a:ext cx="2156662" cy="574388"/>
              </a:xfrm>
              <a:prstGeom prst="rect">
                <a:avLst/>
              </a:prstGeom>
              <a:blipFill>
                <a:blip r:embed="rId8"/>
                <a:stretch>
                  <a:fillRect l="-2825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205810" y="2888459"/>
                <a:ext cx="21566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1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3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5810" y="2888459"/>
                <a:ext cx="2156662" cy="400110"/>
              </a:xfrm>
              <a:prstGeom prst="rect">
                <a:avLst/>
              </a:prstGeom>
              <a:blipFill>
                <a:blip r:embed="rId9"/>
                <a:stretch>
                  <a:fillRect l="-2825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205810" y="3248817"/>
                <a:ext cx="2156662" cy="582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en-GB" sz="20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5810" y="3248817"/>
                <a:ext cx="2156662" cy="582147"/>
              </a:xfrm>
              <a:prstGeom prst="rect">
                <a:avLst/>
              </a:prstGeom>
              <a:blipFill>
                <a:blip r:embed="rId10"/>
                <a:stretch>
                  <a:fillRect l="-2825" b="-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817890" y="3248817"/>
                <a:ext cx="2156662" cy="582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0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or 2</a:t>
                </a:r>
                <a14:m>
                  <m:oMath xmlns:m="http://schemas.openxmlformats.org/officeDocument/2006/math">
                    <m:r>
                      <a:rPr lang="en-GB" sz="2000" b="0" i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0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7890" y="3248817"/>
                <a:ext cx="2156662" cy="582147"/>
              </a:xfrm>
              <a:prstGeom prst="rect">
                <a:avLst/>
              </a:prstGeom>
              <a:blipFill>
                <a:blip r:embed="rId11"/>
                <a:stretch>
                  <a:fillRect b="-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7177423" y="2150776"/>
                <a:ext cx="2156662" cy="5731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b="0" dirty="0">
                    <a:solidFill>
                      <a:schemeClr val="accent1"/>
                    </a:solidFill>
                  </a:rPr>
                  <a:t> 5</a:t>
                </a:r>
                <a14:m>
                  <m:oMath xmlns:m="http://schemas.openxmlformats.org/officeDocument/2006/math">
                    <m:r>
                      <a:rPr lang="en-GB" sz="20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0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m²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7423" y="2150776"/>
                <a:ext cx="2156662" cy="573170"/>
              </a:xfrm>
              <a:prstGeom prst="rect">
                <a:avLst/>
              </a:prstGeom>
              <a:blipFill>
                <a:blip r:embed="rId12"/>
                <a:stretch>
                  <a:fillRect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116932" y="2438579"/>
                <a:ext cx="2156662" cy="5731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m²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6932" y="2438579"/>
                <a:ext cx="2156662" cy="573170"/>
              </a:xfrm>
              <a:prstGeom prst="rect">
                <a:avLst/>
              </a:prstGeom>
              <a:blipFill>
                <a:blip r:embed="rId13"/>
                <a:stretch>
                  <a:fillRect l="-2825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393892" y="4616084"/>
                <a:ext cx="21566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1 tin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2.5m²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3892" y="4616084"/>
                <a:ext cx="2156662" cy="400110"/>
              </a:xfrm>
              <a:prstGeom prst="rect">
                <a:avLst/>
              </a:prstGeom>
              <a:blipFill>
                <a:blip r:embed="rId14"/>
                <a:stretch>
                  <a:fillRect l="-3116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303583" y="4867775"/>
                <a:ext cx="21566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2 tins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5m²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3583" y="4867775"/>
                <a:ext cx="2156662" cy="400110"/>
              </a:xfrm>
              <a:prstGeom prst="rect">
                <a:avLst/>
              </a:prstGeom>
              <a:blipFill>
                <a:blip r:embed="rId15"/>
                <a:stretch>
                  <a:fillRect l="-3107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301346" y="5140844"/>
                <a:ext cx="21566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3 tins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7.5m²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1346" y="5140844"/>
                <a:ext cx="2156662" cy="400110"/>
              </a:xfrm>
              <a:prstGeom prst="rect">
                <a:avLst/>
              </a:prstGeom>
              <a:blipFill>
                <a:blip r:embed="rId16"/>
                <a:stretch>
                  <a:fillRect l="-3116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273594" y="4204170"/>
                <a:ext cx="21566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£6.50 </a:t>
                </a:r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3594" y="4204170"/>
                <a:ext cx="2156662" cy="400110"/>
              </a:xfrm>
              <a:prstGeom prst="rect">
                <a:avLst/>
              </a:prstGeom>
              <a:blipFill>
                <a:blip r:embed="rId17"/>
                <a:stretch>
                  <a:fillRect l="-2825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6402944" y="4191576"/>
                <a:ext cx="21566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</a:t>
                </a:r>
                <a:r>
                  <a:rPr lang="en-GB" sz="2000" dirty="0">
                    <a:solidFill>
                      <a:schemeClr val="accent1"/>
                    </a:solidFill>
                  </a:rPr>
                  <a:t>£19.50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2944" y="4191576"/>
                <a:ext cx="2156662" cy="400110"/>
              </a:xfrm>
              <a:prstGeom prst="rect">
                <a:avLst/>
              </a:prstGeom>
              <a:blipFill>
                <a:blip r:embed="rId18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05011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 animBg="1"/>
      <p:bldP spid="8" grpId="1" animBg="1"/>
      <p:bldP spid="9" grpId="0"/>
      <p:bldP spid="10" grpId="0"/>
      <p:bldP spid="11" grpId="0"/>
      <p:bldP spid="11" grpId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50" y="-223945"/>
            <a:ext cx="3714750" cy="26003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83918" y="460539"/>
            <a:ext cx="4730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Eva is painting two of her dining room walls.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5173" y="1175450"/>
            <a:ext cx="5537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Each tin of paint can cover 2 m² and costs £5.75</a:t>
            </a:r>
          </a:p>
        </p:txBody>
      </p:sp>
      <p:sp>
        <p:nvSpPr>
          <p:cNvPr id="8" name="Rectangle 7"/>
          <p:cNvSpPr/>
          <p:nvPr/>
        </p:nvSpPr>
        <p:spPr>
          <a:xfrm>
            <a:off x="1664854" y="2024008"/>
            <a:ext cx="3693413" cy="15719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153662" y="1612535"/>
            <a:ext cx="1006051" cy="410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 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881361" y="2514949"/>
                <a:ext cx="1006051" cy="582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/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m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1361" y="2514949"/>
                <a:ext cx="1006051" cy="582147"/>
              </a:xfrm>
              <a:prstGeom prst="rect">
                <a:avLst/>
              </a:prstGeom>
              <a:blipFill>
                <a:blip r:embed="rId6"/>
                <a:stretch>
                  <a:fillRect l="-6667" b="-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1078343" y="5542151"/>
            <a:ext cx="5537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Work out the cost of painting the walls.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527716" y="2150776"/>
                <a:ext cx="2156662" cy="574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4 m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/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m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7716" y="2150776"/>
                <a:ext cx="2156662" cy="574388"/>
              </a:xfrm>
              <a:prstGeom prst="rect">
                <a:avLst/>
              </a:prstGeom>
              <a:blipFill>
                <a:blip r:embed="rId7"/>
                <a:stretch>
                  <a:fillRect l="-3107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887249" y="2888459"/>
                <a:ext cx="21566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8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7249" y="2888459"/>
                <a:ext cx="2156662" cy="400110"/>
              </a:xfrm>
              <a:prstGeom prst="rect">
                <a:avLst/>
              </a:prstGeom>
              <a:blipFill>
                <a:blip r:embed="rId8"/>
                <a:stretch>
                  <a:fillRect l="-3107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887249" y="3248817"/>
                <a:ext cx="2156662" cy="582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en-GB" sz="2000" i="1" dirty="0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dirty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7249" y="3248817"/>
                <a:ext cx="2156662" cy="582147"/>
              </a:xfrm>
              <a:prstGeom prst="rect">
                <a:avLst/>
              </a:prstGeom>
              <a:blipFill>
                <a:blip r:embed="rId9"/>
                <a:stretch>
                  <a:fillRect l="-3107" b="-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501294" y="3375587"/>
                <a:ext cx="21566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1294" y="3375587"/>
                <a:ext cx="2156662" cy="400110"/>
              </a:xfrm>
              <a:prstGeom prst="rect">
                <a:avLst/>
              </a:prstGeom>
              <a:blipFill>
                <a:blip r:embed="rId10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849797" y="2259731"/>
                <a:ext cx="21566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b="0" dirty="0">
                    <a:solidFill>
                      <a:schemeClr val="accent1"/>
                    </a:solidFill>
                  </a:rPr>
                  <a:t> 10 </a:t>
                </a:r>
                <a:r>
                  <a:rPr lang="en-GB" sz="2000" dirty="0">
                    <a:solidFill>
                      <a:schemeClr val="accent1"/>
                    </a:solidFill>
                  </a:rPr>
                  <a:t>m²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797" y="2259731"/>
                <a:ext cx="2156662" cy="400110"/>
              </a:xfrm>
              <a:prstGeom prst="rect">
                <a:avLst/>
              </a:prstGeom>
              <a:blipFill>
                <a:blip r:embed="rId11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61" y="176030"/>
            <a:ext cx="692457" cy="978375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664855" y="3755363"/>
            <a:ext cx="893348" cy="15719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920874" y="4199895"/>
                <a:ext cx="1006051" cy="582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/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m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0874" y="4199895"/>
                <a:ext cx="1006051" cy="582147"/>
              </a:xfrm>
              <a:prstGeom prst="rect">
                <a:avLst/>
              </a:prstGeom>
              <a:blipFill>
                <a:blip r:embed="rId13"/>
                <a:stretch>
                  <a:fillRect l="-6061" b="-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1916906" y="5253988"/>
            <a:ext cx="10060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 m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79145" y="5019879"/>
            <a:ext cx="756382" cy="756382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114204" y="5162568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081382" y="2559493"/>
            <a:ext cx="2156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0" dirty="0">
                <a:solidFill>
                  <a:schemeClr val="accent1"/>
                </a:solidFill>
              </a:rPr>
              <a:t>10 </a:t>
            </a:r>
            <a:r>
              <a:rPr lang="en-GB" sz="2000" dirty="0">
                <a:solidFill>
                  <a:schemeClr val="accent1"/>
                </a:solidFill>
              </a:rPr>
              <a:t>m²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573600" y="3885044"/>
                <a:ext cx="2156662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/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m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1 m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3600" y="3885044"/>
                <a:ext cx="2156662" cy="572401"/>
              </a:xfrm>
              <a:prstGeom prst="rect">
                <a:avLst/>
              </a:prstGeom>
              <a:blipFill>
                <a:blip r:embed="rId15"/>
                <a:stretch>
                  <a:fillRect l="-2825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905573" y="3889500"/>
                <a:ext cx="2156662" cy="582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b="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b="0" dirty="0">
                    <a:solidFill>
                      <a:schemeClr val="accent1"/>
                    </a:solidFill>
                  </a:rPr>
                  <a:t> </a:t>
                </a:r>
                <a:r>
                  <a:rPr lang="en-GB" sz="2000" dirty="0">
                    <a:solidFill>
                      <a:schemeClr val="accent1"/>
                    </a:solidFill>
                  </a:rPr>
                  <a:t>m²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5573" y="3889500"/>
                <a:ext cx="2156662" cy="582147"/>
              </a:xfrm>
              <a:prstGeom prst="rect">
                <a:avLst/>
              </a:prstGeom>
              <a:blipFill>
                <a:blip r:embed="rId16"/>
                <a:stretch>
                  <a:fillRect b="-5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727902" y="4236335"/>
                <a:ext cx="2156662" cy="582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0" dirty="0">
                    <a:solidFill>
                      <a:schemeClr val="accent1"/>
                    </a:solidFill>
                  </a:rPr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b="0" dirty="0">
                    <a:solidFill>
                      <a:schemeClr val="accent1"/>
                    </a:solidFill>
                  </a:rPr>
                  <a:t> </a:t>
                </a:r>
                <a:r>
                  <a:rPr lang="en-GB" sz="2000" dirty="0">
                    <a:solidFill>
                      <a:schemeClr val="accent1"/>
                    </a:solidFill>
                  </a:rPr>
                  <a:t>m²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902" y="4236335"/>
                <a:ext cx="2156662" cy="582147"/>
              </a:xfrm>
              <a:prstGeom prst="rect">
                <a:avLst/>
              </a:prstGeom>
              <a:blipFill>
                <a:blip r:embed="rId17"/>
                <a:stretch>
                  <a:fillRect l="-2825" b="-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134488" y="4367321"/>
                <a:ext cx="3580239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0" dirty="0">
                    <a:solidFill>
                      <a:schemeClr val="accent1"/>
                    </a:solidFill>
                  </a:rPr>
                  <a:t>Total area to paint is 12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b="0" dirty="0">
                    <a:solidFill>
                      <a:schemeClr val="accent1"/>
                    </a:solidFill>
                  </a:rPr>
                  <a:t> </a:t>
                </a:r>
                <a:r>
                  <a:rPr lang="en-GB" sz="2000" dirty="0">
                    <a:solidFill>
                      <a:schemeClr val="accent1"/>
                    </a:solidFill>
                  </a:rPr>
                  <a:t>m²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4488" y="4367321"/>
                <a:ext cx="3580239" cy="572401"/>
              </a:xfrm>
              <a:prstGeom prst="rect">
                <a:avLst/>
              </a:prstGeom>
              <a:blipFill>
                <a:blip r:embed="rId18"/>
                <a:stretch>
                  <a:fillRect l="-1701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18583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  <p:bldP spid="10" grpId="0"/>
      <p:bldP spid="11" grpId="0"/>
      <p:bldP spid="14" grpId="0"/>
      <p:bldP spid="15" grpId="0"/>
      <p:bldP spid="16" grpId="0"/>
      <p:bldP spid="17" grpId="0"/>
      <p:bldP spid="18" grpId="0"/>
      <p:bldP spid="26" grpId="0" animBg="1"/>
      <p:bldP spid="27" grpId="0"/>
      <p:bldP spid="28" grpId="0"/>
      <p:bldP spid="30" grpId="0"/>
      <p:bldP spid="30" grpId="1"/>
      <p:bldP spid="31" grpId="0"/>
      <p:bldP spid="32" grpId="0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5173" y="569275"/>
            <a:ext cx="5537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Each tin of paint can cover 2 m² and costs £5.75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46960" y="1113898"/>
                <a:ext cx="3580239" cy="572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0" dirty="0">
                    <a:solidFill>
                      <a:schemeClr val="accent1"/>
                    </a:solidFill>
                  </a:rPr>
                  <a:t>Total area to paint is 12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b="0" dirty="0">
                    <a:solidFill>
                      <a:schemeClr val="accent1"/>
                    </a:solidFill>
                  </a:rPr>
                  <a:t> </a:t>
                </a:r>
                <a:r>
                  <a:rPr lang="en-GB" sz="2000" dirty="0">
                    <a:solidFill>
                      <a:schemeClr val="accent1"/>
                    </a:solidFill>
                  </a:rPr>
                  <a:t>m²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6960" y="1113898"/>
                <a:ext cx="3580239" cy="572401"/>
              </a:xfrm>
              <a:prstGeom prst="rect">
                <a:avLst/>
              </a:prstGeom>
              <a:blipFill>
                <a:blip r:embed="rId5"/>
                <a:stretch>
                  <a:fillRect l="-1701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380630" y="1775068"/>
                <a:ext cx="553777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1 tin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 m²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0630" y="1775068"/>
                <a:ext cx="5537771" cy="400110"/>
              </a:xfrm>
              <a:prstGeom prst="rect">
                <a:avLst/>
              </a:prstGeom>
              <a:blipFill>
                <a:blip r:embed="rId6"/>
                <a:stretch>
                  <a:fillRect l="-1211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576314" y="2263947"/>
                <a:ext cx="232153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6 tins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12 m²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6314" y="2263947"/>
                <a:ext cx="2321530" cy="400110"/>
              </a:xfrm>
              <a:prstGeom prst="rect">
                <a:avLst/>
              </a:prstGeom>
              <a:blipFill>
                <a:blip r:embed="rId7"/>
                <a:stretch>
                  <a:fillRect l="-2895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086138" y="2232721"/>
                <a:ext cx="553777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7 tins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14 m²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6138" y="2232721"/>
                <a:ext cx="5537771" cy="400110"/>
              </a:xfrm>
              <a:prstGeom prst="rect">
                <a:avLst/>
              </a:prstGeom>
              <a:blipFill>
                <a:blip r:embed="rId8"/>
                <a:stretch>
                  <a:fillRect l="-1100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345411"/>
              </p:ext>
            </p:extLst>
          </p:nvPr>
        </p:nvGraphicFramePr>
        <p:xfrm>
          <a:off x="3214694" y="3039457"/>
          <a:ext cx="2016000" cy="20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605098" y="3775920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5098" y="3775920"/>
                <a:ext cx="619080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4797671" y="444512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82861" y="444512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983744" y="501291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79091" y="444512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23270" y="444512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09084" y="5012912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85396" y="5443416"/>
            <a:ext cx="47756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0" dirty="0">
                <a:solidFill>
                  <a:schemeClr val="accent1"/>
                </a:solidFill>
              </a:rPr>
              <a:t>It will cost £40.25 to buy 7 tins of paint.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1B6B71C-9764-42FB-93B1-BC277AAFFC2E}"/>
              </a:ext>
            </a:extLst>
          </p:cNvPr>
          <p:cNvSpPr/>
          <p:nvPr/>
        </p:nvSpPr>
        <p:spPr>
          <a:xfrm>
            <a:off x="4191138" y="3467755"/>
            <a:ext cx="62151" cy="621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1F08C13-45F8-4461-AD28-C70A6CBFF622}"/>
              </a:ext>
            </a:extLst>
          </p:cNvPr>
          <p:cNvSpPr/>
          <p:nvPr/>
        </p:nvSpPr>
        <p:spPr>
          <a:xfrm>
            <a:off x="4191138" y="4858810"/>
            <a:ext cx="62151" cy="621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5201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7" grpId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21C9E8-9823-49DC-A9E6-6F9D1F12A413}"/>
              </a:ext>
            </a:extLst>
          </p:cNvPr>
          <p:cNvSpPr txBox="1"/>
          <p:nvPr/>
        </p:nvSpPr>
        <p:spPr>
          <a:xfrm>
            <a:off x="6317254" y="430707"/>
            <a:ext cx="1783645" cy="6480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dirty="0"/>
              <a:t>Algebra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93977">
            <a:off x="624541" y="-489925"/>
            <a:ext cx="2181948" cy="24892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65173" y="1492289"/>
            <a:ext cx="5537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 painter charges £14.50 an hour.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5173" y="2036165"/>
            <a:ext cx="5537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In addition they charge £45 for the paint.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65173" y="2551588"/>
                <a:ext cx="689181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Write an algebraic formula to show the cost (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GB" sz="2000" dirty="0"/>
                  <a:t>) for hours (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2000" dirty="0"/>
                  <a:t>).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5173" y="2551588"/>
                <a:ext cx="6891816" cy="400110"/>
              </a:xfrm>
              <a:prstGeom prst="rect">
                <a:avLst/>
              </a:prstGeom>
              <a:blipFill>
                <a:blip r:embed="rId6"/>
                <a:stretch>
                  <a:fillRect l="-973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06968" y="5288831"/>
            <a:ext cx="756382" cy="75638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857580" y="5431520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go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063842" y="3234539"/>
                <a:ext cx="83006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GB" sz="2000" i="1" dirty="0"/>
                  <a:t>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i="1" dirty="0"/>
                  <a:t> 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3842" y="3234539"/>
                <a:ext cx="830063" cy="40011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636809" y="3223956"/>
                <a:ext cx="231125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(14.50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2000" dirty="0"/>
                  <a:t>)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6809" y="3223956"/>
                <a:ext cx="2311254" cy="400110"/>
              </a:xfrm>
              <a:prstGeom prst="rect">
                <a:avLst/>
              </a:prstGeom>
              <a:blipFill>
                <a:blip r:embed="rId9"/>
                <a:stretch>
                  <a:fillRect l="-2902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585086" y="3233029"/>
                <a:ext cx="231125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45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5086" y="3233029"/>
                <a:ext cx="2311254" cy="400110"/>
              </a:xfrm>
              <a:prstGeom prst="rect">
                <a:avLst/>
              </a:prstGeom>
              <a:blipFill>
                <a:blip r:embed="rId10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865173" y="3905397"/>
            <a:ext cx="6891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It takes 8 hours to paint the house.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65173" y="4444613"/>
            <a:ext cx="6891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How much will the painter charge?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11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7" grpId="1"/>
      <p:bldP spid="8" grpId="0"/>
      <p:bldP spid="10" grpId="0"/>
      <p:bldP spid="10" grpId="1"/>
      <p:bldP spid="10" grpId="2"/>
      <p:bldP spid="11" grpId="0"/>
      <p:bldP spid="12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063842" y="522161"/>
                <a:ext cx="83006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GB" sz="2000" i="1" dirty="0"/>
                  <a:t>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i="1" dirty="0"/>
                  <a:t>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3842" y="522161"/>
                <a:ext cx="830063" cy="4001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636809" y="511578"/>
                <a:ext cx="231125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(14.50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2000" dirty="0"/>
                  <a:t>)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6809" y="511578"/>
                <a:ext cx="2311254" cy="400110"/>
              </a:xfrm>
              <a:prstGeom prst="rect">
                <a:avLst/>
              </a:prstGeom>
              <a:blipFill>
                <a:blip r:embed="rId6"/>
                <a:stretch>
                  <a:fillRect l="-2902"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585086" y="520651"/>
                <a:ext cx="231125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45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5086" y="520651"/>
                <a:ext cx="2311254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85554" y="951600"/>
            <a:ext cx="6891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It takes 8 hours to paint the house.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5554" y="1490816"/>
            <a:ext cx="6891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How much will the painter charge?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63842" y="2109269"/>
                <a:ext cx="83006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GB" sz="2000" i="1" dirty="0"/>
                  <a:t>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i="1" dirty="0"/>
                  <a:t>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3842" y="2109269"/>
                <a:ext cx="830063" cy="40011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636809" y="2098686"/>
                <a:ext cx="231125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(14.50</a:t>
                </a:r>
                <a:r>
                  <a:rPr lang="en-GB" sz="2000" i="1" dirty="0"/>
                  <a:t>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i="1" dirty="0"/>
                  <a:t> </a:t>
                </a:r>
                <a:r>
                  <a:rPr lang="en-GB" sz="2000" dirty="0"/>
                  <a:t>8)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6809" y="2098686"/>
                <a:ext cx="2311254" cy="400110"/>
              </a:xfrm>
              <a:prstGeom prst="rect">
                <a:avLst/>
              </a:prstGeom>
              <a:blipFill>
                <a:blip r:embed="rId9"/>
                <a:stretch>
                  <a:fillRect l="-2902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887837" y="2098686"/>
                <a:ext cx="231125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45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7837" y="2098686"/>
                <a:ext cx="2311254" cy="400110"/>
              </a:xfrm>
              <a:prstGeom prst="rect">
                <a:avLst/>
              </a:prstGeom>
              <a:blipFill>
                <a:blip r:embed="rId10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472589"/>
              </p:ext>
            </p:extLst>
          </p:nvPr>
        </p:nvGraphicFramePr>
        <p:xfrm>
          <a:off x="1719728" y="2808839"/>
          <a:ext cx="2016000" cy="20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149197" y="3566637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9197" y="3566637"/>
                <a:ext cx="619080" cy="64633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3302705" y="4214508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779611" y="4214508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466676" y="478229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92645" y="4214508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81396" y="4214508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988123" y="478229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040237" y="3046966"/>
                <a:ext cx="231125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0" dirty="0"/>
                  <a:t>£116.00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£45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0237" y="3046966"/>
                <a:ext cx="2311254" cy="400110"/>
              </a:xfrm>
              <a:prstGeom prst="rect">
                <a:avLst/>
              </a:prstGeom>
              <a:blipFill>
                <a:blip r:embed="rId12"/>
                <a:stretch>
                  <a:fillRect l="-2902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690916" y="1493762"/>
            <a:ext cx="23112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0" dirty="0">
                <a:solidFill>
                  <a:schemeClr val="accent1"/>
                </a:solidFill>
              </a:rPr>
              <a:t>£161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B615873-8F55-4751-B0B5-748FE2EF876B}"/>
              </a:ext>
            </a:extLst>
          </p:cNvPr>
          <p:cNvSpPr/>
          <p:nvPr/>
        </p:nvSpPr>
        <p:spPr>
          <a:xfrm>
            <a:off x="3203244" y="3229825"/>
            <a:ext cx="62151" cy="621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8105742-E047-4B02-8F14-60F339183900}"/>
              </a:ext>
            </a:extLst>
          </p:cNvPr>
          <p:cNvSpPr/>
          <p:nvPr/>
        </p:nvSpPr>
        <p:spPr>
          <a:xfrm>
            <a:off x="3203244" y="4620880"/>
            <a:ext cx="62151" cy="6215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404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063842" y="522161"/>
                <a:ext cx="83006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GB" sz="2000" i="1" dirty="0"/>
                  <a:t>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i="1" dirty="0"/>
                  <a:t>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3842" y="522161"/>
                <a:ext cx="830063" cy="4001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636809" y="511578"/>
                <a:ext cx="231125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(14.50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2000" dirty="0"/>
                  <a:t>)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6809" y="511578"/>
                <a:ext cx="2311254" cy="400110"/>
              </a:xfrm>
              <a:prstGeom prst="rect">
                <a:avLst/>
              </a:prstGeom>
              <a:blipFill>
                <a:blip r:embed="rId6"/>
                <a:stretch>
                  <a:fillRect l="-2902"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585086" y="520651"/>
                <a:ext cx="231125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45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5086" y="520651"/>
                <a:ext cx="2311254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2049275" y="1042915"/>
            <a:ext cx="6891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How much will the painter charge if it takes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39178" y="1757838"/>
            <a:ext cx="1143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 hours?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93905" y="1751054"/>
            <a:ext cx="1253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15 hours?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12770" y="1757838"/>
            <a:ext cx="2186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2.5 hours?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06968" y="5288831"/>
            <a:ext cx="756382" cy="75638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844220" y="5431520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57622" y="2157948"/>
            <a:ext cx="1185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£132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27832" y="2136028"/>
            <a:ext cx="1185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£262.50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63137" y="2136028"/>
            <a:ext cx="1185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£81.25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3675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1" grpId="1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063842" y="522161"/>
                <a:ext cx="83006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GB" sz="2000" i="1" dirty="0"/>
                  <a:t>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i="1" dirty="0"/>
                  <a:t>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3842" y="522161"/>
                <a:ext cx="830063" cy="4001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636809" y="511578"/>
                <a:ext cx="231125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(14.50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2000" dirty="0"/>
                  <a:t>)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6809" y="511578"/>
                <a:ext cx="2311254" cy="400110"/>
              </a:xfrm>
              <a:prstGeom prst="rect">
                <a:avLst/>
              </a:prstGeom>
              <a:blipFill>
                <a:blip r:embed="rId6"/>
                <a:stretch>
                  <a:fillRect l="-2902"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585086" y="520651"/>
                <a:ext cx="231125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45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5086" y="520651"/>
                <a:ext cx="2311254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2049275" y="1042915"/>
            <a:ext cx="68918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If a painter charged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how long did it take to complete each job?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24899" y="1630410"/>
            <a:ext cx="10389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£190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24899" y="2408710"/>
            <a:ext cx="1253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£117.50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06968" y="5288831"/>
            <a:ext cx="756382" cy="75638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869451" y="5431520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go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310062" y="1619827"/>
                <a:ext cx="227108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190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45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145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0062" y="1619827"/>
                <a:ext cx="2271085" cy="400110"/>
              </a:xfrm>
              <a:prstGeom prst="rect">
                <a:avLst/>
              </a:prstGeom>
              <a:blipFill>
                <a:blip r:embed="rId9"/>
                <a:stretch>
                  <a:fillRect l="-2949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C2747A5-6C7B-4CF8-8D1A-D740C86AD0FF}"/>
                  </a:ext>
                </a:extLst>
              </p:cNvPr>
              <p:cNvSpPr txBox="1"/>
              <p:nvPr/>
            </p:nvSpPr>
            <p:spPr>
              <a:xfrm>
                <a:off x="3310061" y="1960382"/>
                <a:ext cx="277009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145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14.5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10 hours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C2747A5-6C7B-4CF8-8D1A-D740C86AD0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0061" y="1960382"/>
                <a:ext cx="2770099" cy="400110"/>
              </a:xfrm>
              <a:prstGeom prst="rect">
                <a:avLst/>
              </a:prstGeom>
              <a:blipFill>
                <a:blip r:embed="rId10"/>
                <a:stretch>
                  <a:fillRect l="-2423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65C3486-D00F-4A3A-B32C-9D3C8529025C}"/>
                  </a:ext>
                </a:extLst>
              </p:cNvPr>
              <p:cNvSpPr txBox="1"/>
              <p:nvPr/>
            </p:nvSpPr>
            <p:spPr>
              <a:xfrm>
                <a:off x="3302724" y="2387521"/>
                <a:ext cx="277009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117.50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45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72.50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465C3486-D00F-4A3A-B32C-9D3C852902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2724" y="2387521"/>
                <a:ext cx="2770098" cy="400110"/>
              </a:xfrm>
              <a:prstGeom prst="rect">
                <a:avLst/>
              </a:prstGeom>
              <a:blipFill>
                <a:blip r:embed="rId11"/>
                <a:stretch>
                  <a:fillRect l="-2423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4AA26EA-E859-4727-9FEC-5C26147E3511}"/>
                  </a:ext>
                </a:extLst>
              </p:cNvPr>
              <p:cNvSpPr txBox="1"/>
              <p:nvPr/>
            </p:nvSpPr>
            <p:spPr>
              <a:xfrm>
                <a:off x="3302723" y="2728076"/>
                <a:ext cx="277009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72.50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14.5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4AA26EA-E859-4727-9FEC-5C26147E35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2723" y="2728076"/>
                <a:ext cx="2770099" cy="400110"/>
              </a:xfrm>
              <a:prstGeom prst="rect">
                <a:avLst/>
              </a:prstGeom>
              <a:blipFill>
                <a:blip r:embed="rId12"/>
                <a:stretch>
                  <a:fillRect l="-2423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83DDA2E-42D4-4633-9825-5DFCF549BF54}"/>
              </a:ext>
            </a:extLst>
          </p:cNvPr>
          <p:cNvSpPr/>
          <p:nvPr/>
        </p:nvSpPr>
        <p:spPr>
          <a:xfrm>
            <a:off x="3366347" y="1999618"/>
            <a:ext cx="467360" cy="34055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857E3412-7E60-4B0D-8725-44142FA70779}"/>
              </a:ext>
            </a:extLst>
          </p:cNvPr>
          <p:cNvSpPr/>
          <p:nvPr/>
        </p:nvSpPr>
        <p:spPr>
          <a:xfrm>
            <a:off x="3358811" y="2737997"/>
            <a:ext cx="657775" cy="34055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5172C64-BF74-4398-A8A5-6694AC21C9D7}"/>
              </a:ext>
            </a:extLst>
          </p:cNvPr>
          <p:cNvSpPr txBox="1"/>
          <p:nvPr/>
        </p:nvSpPr>
        <p:spPr>
          <a:xfrm>
            <a:off x="4961035" y="2728076"/>
            <a:ext cx="27700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5 hours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120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  <p:bldP spid="11" grpId="1"/>
      <p:bldP spid="12" grpId="0"/>
      <p:bldP spid="15" grpId="0"/>
      <p:bldP spid="16" grpId="0"/>
      <p:bldP spid="17" grpId="0"/>
      <p:bldP spid="18" grpId="0" animBg="1"/>
      <p:bldP spid="19" grpId="0" animBg="1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House worksheet</a:t>
            </a:r>
          </a:p>
        </p:txBody>
      </p:sp>
    </p:spTree>
    <p:extLst>
      <p:ext uri="{BB962C8B-B14F-4D97-AF65-F5344CB8AC3E}">
        <p14:creationId xmlns:p14="http://schemas.microsoft.com/office/powerpoint/2010/main" val="1220830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1463209" y="1505488"/>
            <a:ext cx="618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Sketch a floor plan for your dream home.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1463209" y="2198537"/>
            <a:ext cx="618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Work out the area and perimeter of each room.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1024374" y="2891586"/>
            <a:ext cx="7095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Use the price template provided to work out how much it will cost for carpet and paint in each of your rooms.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567A9F-4785-4C3D-99A0-AFEB3E4A3DCB}"/>
              </a:ext>
            </a:extLst>
          </p:cNvPr>
          <p:cNvSpPr txBox="1"/>
          <p:nvPr/>
        </p:nvSpPr>
        <p:spPr>
          <a:xfrm>
            <a:off x="1196216" y="431074"/>
            <a:ext cx="672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 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D4B5124-8AEB-4948-A7AC-E0DA0DD291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666" y="4012171"/>
            <a:ext cx="2939143" cy="220240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9EACC16-D89F-47E7-A588-6AE28BBE18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6821" y="4012167"/>
            <a:ext cx="2939143" cy="220240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536254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1463209" y="1485395"/>
            <a:ext cx="618631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Other possible tasks</a:t>
            </a:r>
          </a:p>
          <a:p>
            <a:pPr algn="ctr"/>
            <a:endParaRPr lang="en-GB" sz="2400" dirty="0"/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/>
              <a:t>Create a biography or ‘Day in the life of’ piece of writing about your dream future.</a:t>
            </a:r>
          </a:p>
          <a:p>
            <a:pPr algn="ctr"/>
            <a:endParaRPr lang="en-GB" sz="2400" dirty="0"/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/>
              <a:t>Using an ICT program create your dream home.</a:t>
            </a:r>
          </a:p>
          <a:p>
            <a:pPr algn="ctr"/>
            <a:endParaRPr lang="en-GB" sz="2400" dirty="0"/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/>
              <a:t>Build </a:t>
            </a:r>
            <a:r>
              <a:rPr lang="en-GB" sz="2400"/>
              <a:t>a scale </a:t>
            </a:r>
            <a:r>
              <a:rPr lang="en-GB" sz="2400" dirty="0"/>
              <a:t>model of your dream home.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43E661-9488-4E06-9292-1711DB211731}"/>
              </a:ext>
            </a:extLst>
          </p:cNvPr>
          <p:cNvSpPr txBox="1"/>
          <p:nvPr/>
        </p:nvSpPr>
        <p:spPr>
          <a:xfrm>
            <a:off x="1196216" y="431074"/>
            <a:ext cx="672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Activity 5</a:t>
            </a:r>
          </a:p>
        </p:txBody>
      </p:sp>
    </p:spTree>
    <p:extLst>
      <p:ext uri="{BB962C8B-B14F-4D97-AF65-F5344CB8AC3E}">
        <p14:creationId xmlns:p14="http://schemas.microsoft.com/office/powerpoint/2010/main" val="370017985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2.9|3.2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2.4|7.5|4.7|5|1.2|3.4|6|9.8|2|2.3|4.5|4.6|4|4.8|1.8|4.1|5|5.3|7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5.1|1.3|6.7|6.4|1.4|2.5|4.2|6.1|8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5.2|3.9|7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4.9|5.2|12.7|7.9|4.9|1.1|5.7|1.8|2.4|2.5|3.5|2.8|12.1|5.2|1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2.1|5.4|3.9|17.4|2|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5.4|4.6|4.4|11.5|21.5|14.1|6.4|3.6|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7.7|8.4|13.2|1.9|4.9|5.4|3.4|6.9|1.3|4.6|9.2|1.9|8.8|10.8|2.5|3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6.7|3.6|7.4|4.2|7.2|4|3.2|4.3|1|0.8|5.9|6.3|1.3|5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5|1.9|7.6|1.9|11.3|5.3|1.1|1.6|2.2|1.4|1.3|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8.2|9.3|4.4|3.4|2.7|5.3|2.7|1.4|17.1|4.5|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8|6.9|3.8|7.4|1.4|1.4|1.7|1.2|1.3|8.2|7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.7|2.4|2.3|2.5|4.4|2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4.1|3.8|4.7|4.7|5|10.4|18.6|12.1|7.8|10.5|12"/>
</p:tagLst>
</file>

<file path=ppt/theme/theme1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3" ma:contentTypeDescription="Create a new document." ma:contentTypeScope="" ma:versionID="c2e0ad7e8459b4a763097fd9c50beffe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379c73df8c7c32fbb5b9cacbe02209f3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36C0FE0-B576-4B13-A2C3-3D754B015A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infopath/2007/PartnerControls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21182</TotalTime>
  <Words>944</Words>
  <Application>Microsoft Office PowerPoint</Application>
  <PresentationFormat>On-screen Show (4:3)</PresentationFormat>
  <Paragraphs>238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House worksheet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377</cp:revision>
  <dcterms:created xsi:type="dcterms:W3CDTF">2019-07-05T11:02:13Z</dcterms:created>
  <dcterms:modified xsi:type="dcterms:W3CDTF">2021-07-08T14:22:02Z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