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14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838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1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633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44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100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45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672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869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5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35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8919D-C9D3-4202-993D-A76033EFEB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AD269-ADE8-419C-828B-CB5F1E89B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60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634" y="391886"/>
            <a:ext cx="11852366" cy="3118077"/>
          </a:xfrm>
        </p:spPr>
        <p:txBody>
          <a:bodyPr/>
          <a:lstStyle/>
          <a:p>
            <a:pPr algn="l"/>
            <a:r>
              <a:rPr lang="en-US" dirty="0" smtClean="0"/>
              <a:t>L.C. Can I learn scientific vocabulary?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594" y="3622765"/>
            <a:ext cx="10258697" cy="1626325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049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838200" y="548640"/>
            <a:ext cx="2871651" cy="8969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Y5 Spellings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221917"/>
              </p:ext>
            </p:extLst>
          </p:nvPr>
        </p:nvGraphicFramePr>
        <p:xfrm>
          <a:off x="838200" y="1690684"/>
          <a:ext cx="2296887" cy="46189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6887">
                  <a:extLst>
                    <a:ext uri="{9D8B030D-6E8A-4147-A177-3AD203B41FA5}">
                      <a16:colId xmlns:a16="http://schemas.microsoft.com/office/drawing/2014/main" val="1043907783"/>
                    </a:ext>
                  </a:extLst>
                </a:gridCol>
              </a:tblGrid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appliance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1932098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batteries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1376302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circuit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1958743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component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588103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conductor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5432455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device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134381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electricity 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514616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insulator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6793660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resistance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3633061"/>
                  </a:ext>
                </a:extLst>
              </a:tr>
              <a:tr h="371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switches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765606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71109" y="1593669"/>
            <a:ext cx="75590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 does each word mean?</a:t>
            </a:r>
          </a:p>
          <a:p>
            <a:endParaRPr lang="en-US" sz="2800" dirty="0"/>
          </a:p>
          <a:p>
            <a:endParaRPr lang="en-US" sz="2800" dirty="0" smtClean="0"/>
          </a:p>
        </p:txBody>
      </p:sp>
      <p:pic>
        <p:nvPicPr>
          <p:cNvPr id="4098" name="Picture 2" descr="Solving the longstanding mystery of how friction leads to static electricity  - Northwestern N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152" y="4693920"/>
            <a:ext cx="3339658" cy="187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042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8200" y="644434"/>
            <a:ext cx="2871651" cy="6176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Y5 Spellings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6244216"/>
              </p:ext>
            </p:extLst>
          </p:nvPr>
        </p:nvGraphicFramePr>
        <p:xfrm>
          <a:off x="838200" y="1690688"/>
          <a:ext cx="2296887" cy="46189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6887">
                  <a:extLst>
                    <a:ext uri="{9D8B030D-6E8A-4147-A177-3AD203B41FA5}">
                      <a16:colId xmlns:a16="http://schemas.microsoft.com/office/drawing/2014/main" val="1043907783"/>
                    </a:ext>
                  </a:extLst>
                </a:gridCol>
              </a:tblGrid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appli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ance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1932098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batter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ies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1376302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circ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ui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1958743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comp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o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nent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588103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conduct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or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5432455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dev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ice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134381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icity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514616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insulat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or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6793660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resist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ance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3633061"/>
                  </a:ext>
                </a:extLst>
              </a:tr>
              <a:tr h="43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switch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es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765606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71109" y="1593669"/>
            <a:ext cx="75590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 are the tricky parts to spell?</a:t>
            </a:r>
          </a:p>
          <a:p>
            <a:endParaRPr lang="en-US" sz="2800" dirty="0"/>
          </a:p>
          <a:p>
            <a:r>
              <a:rPr lang="en-US" sz="2800" dirty="0" smtClean="0"/>
              <a:t>Choose four words to put in a sentence.   </a:t>
            </a:r>
            <a:endParaRPr lang="en-GB" sz="2800" dirty="0"/>
          </a:p>
        </p:txBody>
      </p:sp>
      <p:pic>
        <p:nvPicPr>
          <p:cNvPr id="1026" name="Picture 2" descr="Solving the longstanding mystery of how friction leads to static electricity  - Northwestern N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651" y="4609783"/>
            <a:ext cx="3396343" cy="191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508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8200" y="548640"/>
            <a:ext cx="2871651" cy="8969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Y6 Spellings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89013"/>
              </p:ext>
            </p:extLst>
          </p:nvPr>
        </p:nvGraphicFramePr>
        <p:xfrm>
          <a:off x="838200" y="1690684"/>
          <a:ext cx="2514601" cy="46189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1">
                  <a:extLst>
                    <a:ext uri="{9D8B030D-6E8A-4147-A177-3AD203B41FA5}">
                      <a16:colId xmlns:a16="http://schemas.microsoft.com/office/drawing/2014/main" val="1880058669"/>
                    </a:ext>
                  </a:extLst>
                </a:gridCol>
              </a:tblGrid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ammeter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7870929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chemical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9772704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electricity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5144953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electron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0524196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negative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9549371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parallel 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1642133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physical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9272676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positive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1601145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voltage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2767780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voltmeter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37739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302034" y="1611086"/>
            <a:ext cx="59218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What does each word mean?</a:t>
            </a:r>
          </a:p>
        </p:txBody>
      </p:sp>
      <p:pic>
        <p:nvPicPr>
          <p:cNvPr id="7" name="Picture 2" descr="Solving the longstanding mystery of how friction leads to static electricity  - Northwestern N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651" y="4609783"/>
            <a:ext cx="3396343" cy="191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772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838200" y="548640"/>
            <a:ext cx="2871651" cy="8969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Y6 Spellings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1374390"/>
              </p:ext>
            </p:extLst>
          </p:nvPr>
        </p:nvGraphicFramePr>
        <p:xfrm>
          <a:off x="838200" y="1690684"/>
          <a:ext cx="2514601" cy="46189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1">
                  <a:extLst>
                    <a:ext uri="{9D8B030D-6E8A-4147-A177-3AD203B41FA5}">
                      <a16:colId xmlns:a16="http://schemas.microsoft.com/office/drawing/2014/main" val="1880058669"/>
                    </a:ext>
                  </a:extLst>
                </a:gridCol>
              </a:tblGrid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mm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eter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7870929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ch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emical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9772704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icity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5144953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electr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on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0524196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negat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ive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9549371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para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ll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el 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1642133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smtClean="0">
                          <a:solidFill>
                            <a:srgbClr val="FFFF00"/>
                          </a:solidFill>
                          <a:effectLst/>
                        </a:rPr>
                        <a:t>phy</a:t>
                      </a:r>
                      <a:r>
                        <a:rPr lang="en-GB" sz="2800" dirty="0" smtClean="0">
                          <a:solidFill>
                            <a:schemeClr val="tx1"/>
                          </a:solidFill>
                          <a:effectLst/>
                        </a:rPr>
                        <a:t>sical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9272676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posit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ive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1601145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volt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age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2767780"/>
                  </a:ext>
                </a:extLst>
              </a:tr>
              <a:tr h="354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voltmet</a:t>
                      </a:r>
                      <a:r>
                        <a:rPr lang="en-GB" sz="2800" dirty="0">
                          <a:solidFill>
                            <a:srgbClr val="FFFF00"/>
                          </a:solidFill>
                          <a:effectLst/>
                        </a:rPr>
                        <a:t>er</a:t>
                      </a:r>
                      <a:endParaRPr lang="en-GB" sz="28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37739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302034" y="1611086"/>
            <a:ext cx="69146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What are the tricky parts to spell?</a:t>
            </a:r>
          </a:p>
          <a:p>
            <a:endParaRPr lang="en-US" sz="2800" dirty="0" smtClean="0"/>
          </a:p>
          <a:p>
            <a:r>
              <a:rPr lang="en-US" sz="2800" dirty="0" smtClean="0"/>
              <a:t>Choose four words to put in a sentence.   </a:t>
            </a:r>
            <a:endParaRPr lang="en-GB" sz="2800" dirty="0"/>
          </a:p>
        </p:txBody>
      </p:sp>
      <p:pic>
        <p:nvPicPr>
          <p:cNvPr id="8" name="Picture 2" descr="Solving the longstanding mystery of how friction leads to static electricity  - Northwestern N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651" y="4609783"/>
            <a:ext cx="3396343" cy="191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8248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103</Words>
  <Application>Microsoft Office PowerPoint</Application>
  <PresentationFormat>Widescreen</PresentationFormat>
  <Paragraphs>54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L.C. Can I learn scientific vocabulary?</vt:lpstr>
      <vt:lpstr>Y5 Spellings </vt:lpstr>
      <vt:lpstr>Y5 Spellings </vt:lpstr>
      <vt:lpstr>Y6 Spellings </vt:lpstr>
      <vt:lpstr>Y6 Spellings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L.C. Can I learn scientific vocabulary?</dc:title>
  <dc:creator>StaffLaws</dc:creator>
  <cp:lastModifiedBy>StaffLaws</cp:lastModifiedBy>
  <cp:revision>2</cp:revision>
  <dcterms:created xsi:type="dcterms:W3CDTF">2021-01-30T17:08:56Z</dcterms:created>
  <dcterms:modified xsi:type="dcterms:W3CDTF">2021-01-30T17:17:21Z</dcterms:modified>
</cp:coreProperties>
</file>