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6" r:id="rId3"/>
    <p:sldId id="257" r:id="rId4"/>
    <p:sldId id="259" r:id="rId5"/>
    <p:sldId id="262" r:id="rId6"/>
    <p:sldId id="261" r:id="rId7"/>
    <p:sldId id="263" r:id="rId8"/>
    <p:sldId id="264" r:id="rId9"/>
    <p:sldId id="265" r:id="rId10"/>
    <p:sldId id="266" r:id="rId11"/>
    <p:sldId id="268"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0018EE-3F81-DF66-05DF-AC43F442C6CD}" v="728" dt="2021-02-25T20:50:55.7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Hurst" userId="S::katie.hurst@bramhopeprimaryschool.co.uk::edc11e18-5fed-42f7-b251-1c2a03e1975b" providerId="AD" clId="Web-{B00018EE-3F81-DF66-05DF-AC43F442C6CD}"/>
    <pc:docChg chg="delSld modSld">
      <pc:chgData name="Katie Hurst" userId="S::katie.hurst@bramhopeprimaryschool.co.uk::edc11e18-5fed-42f7-b251-1c2a03e1975b" providerId="AD" clId="Web-{B00018EE-3F81-DF66-05DF-AC43F442C6CD}" dt="2021-02-25T20:50:53.737" v="371" actId="20577"/>
      <pc:docMkLst>
        <pc:docMk/>
      </pc:docMkLst>
      <pc:sldChg chg="modSp">
        <pc:chgData name="Katie Hurst" userId="S::katie.hurst@bramhopeprimaryschool.co.uk::edc11e18-5fed-42f7-b251-1c2a03e1975b" providerId="AD" clId="Web-{B00018EE-3F81-DF66-05DF-AC43F442C6CD}" dt="2021-02-25T20:50:53.737" v="371" actId="20577"/>
        <pc:sldMkLst>
          <pc:docMk/>
          <pc:sldMk cId="466672819" sldId="259"/>
        </pc:sldMkLst>
        <pc:spChg chg="mod">
          <ac:chgData name="Katie Hurst" userId="S::katie.hurst@bramhopeprimaryschool.co.uk::edc11e18-5fed-42f7-b251-1c2a03e1975b" providerId="AD" clId="Web-{B00018EE-3F81-DF66-05DF-AC43F442C6CD}" dt="2021-02-25T20:50:53.737" v="371" actId="20577"/>
          <ac:spMkLst>
            <pc:docMk/>
            <pc:sldMk cId="466672819" sldId="259"/>
            <ac:spMk id="2" creationId="{BE21EA50-7C99-48D1-A111-C0BB7BED8957}"/>
          </ac:spMkLst>
        </pc:spChg>
      </pc:sldChg>
      <pc:sldChg chg="del">
        <pc:chgData name="Katie Hurst" userId="S::katie.hurst@bramhopeprimaryschool.co.uk::edc11e18-5fed-42f7-b251-1c2a03e1975b" providerId="AD" clId="Web-{B00018EE-3F81-DF66-05DF-AC43F442C6CD}" dt="2021-02-25T20:08:01.663" v="254"/>
        <pc:sldMkLst>
          <pc:docMk/>
          <pc:sldMk cId="3148089578" sldId="260"/>
        </pc:sldMkLst>
      </pc:sldChg>
      <pc:sldChg chg="addSp modSp">
        <pc:chgData name="Katie Hurst" userId="S::katie.hurst@bramhopeprimaryschool.co.uk::edc11e18-5fed-42f7-b251-1c2a03e1975b" providerId="AD" clId="Web-{B00018EE-3F81-DF66-05DF-AC43F442C6CD}" dt="2021-02-25T20:08:21.382" v="264" actId="20577"/>
        <pc:sldMkLst>
          <pc:docMk/>
          <pc:sldMk cId="3670432686" sldId="261"/>
        </pc:sldMkLst>
        <pc:spChg chg="mod">
          <ac:chgData name="Katie Hurst" userId="S::katie.hurst@bramhopeprimaryschool.co.uk::edc11e18-5fed-42f7-b251-1c2a03e1975b" providerId="AD" clId="Web-{B00018EE-3F81-DF66-05DF-AC43F442C6CD}" dt="2021-02-25T20:04:15.117" v="121" actId="20577"/>
          <ac:spMkLst>
            <pc:docMk/>
            <pc:sldMk cId="3670432686" sldId="261"/>
            <ac:spMk id="2" creationId="{63D41F90-6329-48AF-95A4-AC89DCE0290B}"/>
          </ac:spMkLst>
        </pc:spChg>
        <pc:spChg chg="add mod">
          <ac:chgData name="Katie Hurst" userId="S::katie.hurst@bramhopeprimaryschool.co.uk::edc11e18-5fed-42f7-b251-1c2a03e1975b" providerId="AD" clId="Web-{B00018EE-3F81-DF66-05DF-AC43F442C6CD}" dt="2021-02-25T20:08:21.382" v="264" actId="20577"/>
          <ac:spMkLst>
            <pc:docMk/>
            <pc:sldMk cId="3670432686" sldId="261"/>
            <ac:spMk id="5" creationId="{9520BEE6-5E09-4931-8069-52E69E6411FD}"/>
          </ac:spMkLst>
        </pc:spChg>
        <pc:picChg chg="add mod">
          <ac:chgData name="Katie Hurst" userId="S::katie.hurst@bramhopeprimaryschool.co.uk::edc11e18-5fed-42f7-b251-1c2a03e1975b" providerId="AD" clId="Web-{B00018EE-3F81-DF66-05DF-AC43F442C6CD}" dt="2021-02-25T20:04:10.914" v="116" actId="1076"/>
          <ac:picMkLst>
            <pc:docMk/>
            <pc:sldMk cId="3670432686" sldId="261"/>
            <ac:picMk id="4" creationId="{AA23A77F-4952-43DE-B823-80D1CE95D4C2}"/>
          </ac:picMkLst>
        </pc:picChg>
      </pc:sldChg>
      <pc:sldChg chg="modSp">
        <pc:chgData name="Katie Hurst" userId="S::katie.hurst@bramhopeprimaryschool.co.uk::edc11e18-5fed-42f7-b251-1c2a03e1975b" providerId="AD" clId="Web-{B00018EE-3F81-DF66-05DF-AC43F442C6CD}" dt="2021-02-25T20:07:30.880" v="242" actId="20577"/>
        <pc:sldMkLst>
          <pc:docMk/>
          <pc:sldMk cId="2081504157" sldId="262"/>
        </pc:sldMkLst>
        <pc:spChg chg="mod">
          <ac:chgData name="Katie Hurst" userId="S::katie.hurst@bramhopeprimaryschool.co.uk::edc11e18-5fed-42f7-b251-1c2a03e1975b" providerId="AD" clId="Web-{B00018EE-3F81-DF66-05DF-AC43F442C6CD}" dt="2021-02-25T20:07:30.880" v="242" actId="20577"/>
          <ac:spMkLst>
            <pc:docMk/>
            <pc:sldMk cId="2081504157" sldId="262"/>
            <ac:spMk id="2" creationId="{FF8766BB-89B8-42F8-8006-F87F89747E70}"/>
          </ac:spMkLst>
        </pc:spChg>
      </pc:sldChg>
      <pc:sldChg chg="modSp">
        <pc:chgData name="Katie Hurst" userId="S::katie.hurst@bramhopeprimaryschool.co.uk::edc11e18-5fed-42f7-b251-1c2a03e1975b" providerId="AD" clId="Web-{B00018EE-3F81-DF66-05DF-AC43F442C6CD}" dt="2021-02-25T20:05:07.404" v="195" actId="1076"/>
        <pc:sldMkLst>
          <pc:docMk/>
          <pc:sldMk cId="3071570410" sldId="263"/>
        </pc:sldMkLst>
        <pc:spChg chg="mod">
          <ac:chgData name="Katie Hurst" userId="S::katie.hurst@bramhopeprimaryschool.co.uk::edc11e18-5fed-42f7-b251-1c2a03e1975b" providerId="AD" clId="Web-{B00018EE-3F81-DF66-05DF-AC43F442C6CD}" dt="2021-02-25T20:05:07.404" v="195" actId="1076"/>
          <ac:spMkLst>
            <pc:docMk/>
            <pc:sldMk cId="3071570410" sldId="263"/>
            <ac:spMk id="2" creationId="{7C03F131-3A59-49C6-BBF2-C1D158C9FC68}"/>
          </ac:spMkLst>
        </pc:spChg>
      </pc:sldChg>
      <pc:sldChg chg="addSp modSp">
        <pc:chgData name="Katie Hurst" userId="S::katie.hurst@bramhopeprimaryschool.co.uk::edc11e18-5fed-42f7-b251-1c2a03e1975b" providerId="AD" clId="Web-{B00018EE-3F81-DF66-05DF-AC43F442C6CD}" dt="2021-02-25T20:47:54.634" v="285" actId="1076"/>
        <pc:sldMkLst>
          <pc:docMk/>
          <pc:sldMk cId="1935355105" sldId="264"/>
        </pc:sldMkLst>
        <pc:spChg chg="mod">
          <ac:chgData name="Katie Hurst" userId="S::katie.hurst@bramhopeprimaryschool.co.uk::edc11e18-5fed-42f7-b251-1c2a03e1975b" providerId="AD" clId="Web-{B00018EE-3F81-DF66-05DF-AC43F442C6CD}" dt="2021-02-25T20:47:17.649" v="281" actId="14100"/>
          <ac:spMkLst>
            <pc:docMk/>
            <pc:sldMk cId="1935355105" sldId="264"/>
            <ac:spMk id="2" creationId="{5D02CB99-B46A-406D-AC86-9F970051DA81}"/>
          </ac:spMkLst>
        </pc:spChg>
        <pc:picChg chg="add mod">
          <ac:chgData name="Katie Hurst" userId="S::katie.hurst@bramhopeprimaryschool.co.uk::edc11e18-5fed-42f7-b251-1c2a03e1975b" providerId="AD" clId="Web-{B00018EE-3F81-DF66-05DF-AC43F442C6CD}" dt="2021-02-25T20:47:54.634" v="285" actId="1076"/>
          <ac:picMkLst>
            <pc:docMk/>
            <pc:sldMk cId="1935355105" sldId="264"/>
            <ac:picMk id="4" creationId="{9D0EC7EE-344E-44DC-B857-31411C41424E}"/>
          </ac:picMkLst>
        </pc:picChg>
      </pc:sldChg>
      <pc:sldChg chg="modSp">
        <pc:chgData name="Katie Hurst" userId="S::katie.hurst@bramhopeprimaryschool.co.uk::edc11e18-5fed-42f7-b251-1c2a03e1975b" providerId="AD" clId="Web-{B00018EE-3F81-DF66-05DF-AC43F442C6CD}" dt="2021-02-25T20:49:53.886" v="363" actId="1076"/>
        <pc:sldMkLst>
          <pc:docMk/>
          <pc:sldMk cId="1533169663" sldId="265"/>
        </pc:sldMkLst>
        <pc:spChg chg="mod">
          <ac:chgData name="Katie Hurst" userId="S::katie.hurst@bramhopeprimaryschool.co.uk::edc11e18-5fed-42f7-b251-1c2a03e1975b" providerId="AD" clId="Web-{B00018EE-3F81-DF66-05DF-AC43F442C6CD}" dt="2021-02-25T20:49:53.886" v="363" actId="1076"/>
          <ac:spMkLst>
            <pc:docMk/>
            <pc:sldMk cId="1533169663" sldId="265"/>
            <ac:spMk id="2" creationId="{2B3F3DE2-DB0C-4168-B80B-1C2EDDF74F7D}"/>
          </ac:spMkLst>
        </pc:spChg>
      </pc:sldChg>
      <pc:sldChg chg="modSp">
        <pc:chgData name="Katie Hurst" userId="S::katie.hurst@bramhopeprimaryschool.co.uk::edc11e18-5fed-42f7-b251-1c2a03e1975b" providerId="AD" clId="Web-{B00018EE-3F81-DF66-05DF-AC43F442C6CD}" dt="2021-02-25T20:07:49.240" v="253" actId="20577"/>
        <pc:sldMkLst>
          <pc:docMk/>
          <pc:sldMk cId="3487170069" sldId="266"/>
        </pc:sldMkLst>
        <pc:spChg chg="mod">
          <ac:chgData name="Katie Hurst" userId="S::katie.hurst@bramhopeprimaryschool.co.uk::edc11e18-5fed-42f7-b251-1c2a03e1975b" providerId="AD" clId="Web-{B00018EE-3F81-DF66-05DF-AC43F442C6CD}" dt="2021-02-25T20:07:49.240" v="253" actId="20577"/>
          <ac:spMkLst>
            <pc:docMk/>
            <pc:sldMk cId="3487170069" sldId="266"/>
            <ac:spMk id="2" creationId="{D8433BDD-C042-4F29-AD58-79CC1BB84B1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90F15-6823-4612-AD73-60606020E46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8C3D434-7459-455E-835B-828856EE22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52ACDDD-AF49-4FD1-AC92-864CD286B090}"/>
              </a:ext>
            </a:extLst>
          </p:cNvPr>
          <p:cNvSpPr>
            <a:spLocks noGrp="1"/>
          </p:cNvSpPr>
          <p:nvPr>
            <p:ph type="dt" sz="half" idx="10"/>
          </p:nvPr>
        </p:nvSpPr>
        <p:spPr/>
        <p:txBody>
          <a:bodyPr/>
          <a:lstStyle/>
          <a:p>
            <a:fld id="{1506A9C9-C0C3-44BB-A3BF-E312A479020F}" type="datetimeFigureOut">
              <a:rPr lang="en-GB" smtClean="0"/>
              <a:t>25/02/2021</a:t>
            </a:fld>
            <a:endParaRPr lang="en-GB"/>
          </a:p>
        </p:txBody>
      </p:sp>
      <p:sp>
        <p:nvSpPr>
          <p:cNvPr id="5" name="Footer Placeholder 4">
            <a:extLst>
              <a:ext uri="{FF2B5EF4-FFF2-40B4-BE49-F238E27FC236}">
                <a16:creationId xmlns:a16="http://schemas.microsoft.com/office/drawing/2014/main" id="{CDCEEF12-9309-4DEB-89AD-9C90DAD366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495C21-5327-4A24-BCD1-4C6234E34B7F}"/>
              </a:ext>
            </a:extLst>
          </p:cNvPr>
          <p:cNvSpPr>
            <a:spLocks noGrp="1"/>
          </p:cNvSpPr>
          <p:nvPr>
            <p:ph type="sldNum" sz="quarter" idx="12"/>
          </p:nvPr>
        </p:nvSpPr>
        <p:spPr/>
        <p:txBody>
          <a:bodyPr/>
          <a:lstStyle/>
          <a:p>
            <a:fld id="{4C442D50-E6C0-41A8-9AFE-52DBEBF0C130}" type="slidenum">
              <a:rPr lang="en-GB" smtClean="0"/>
              <a:t>‹#›</a:t>
            </a:fld>
            <a:endParaRPr lang="en-GB"/>
          </a:p>
        </p:txBody>
      </p:sp>
    </p:spTree>
    <p:extLst>
      <p:ext uri="{BB962C8B-B14F-4D97-AF65-F5344CB8AC3E}">
        <p14:creationId xmlns:p14="http://schemas.microsoft.com/office/powerpoint/2010/main" val="2674677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F29AB-CFA4-4808-A9C9-3D2CE0AAFF4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7EA893-2E4F-4443-AA60-730D66987E7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B18F68-CADC-4960-A476-8F4799BB650F}"/>
              </a:ext>
            </a:extLst>
          </p:cNvPr>
          <p:cNvSpPr>
            <a:spLocks noGrp="1"/>
          </p:cNvSpPr>
          <p:nvPr>
            <p:ph type="dt" sz="half" idx="10"/>
          </p:nvPr>
        </p:nvSpPr>
        <p:spPr/>
        <p:txBody>
          <a:bodyPr/>
          <a:lstStyle/>
          <a:p>
            <a:fld id="{1506A9C9-C0C3-44BB-A3BF-E312A479020F}" type="datetimeFigureOut">
              <a:rPr lang="en-GB" smtClean="0"/>
              <a:t>25/02/2021</a:t>
            </a:fld>
            <a:endParaRPr lang="en-GB"/>
          </a:p>
        </p:txBody>
      </p:sp>
      <p:sp>
        <p:nvSpPr>
          <p:cNvPr id="5" name="Footer Placeholder 4">
            <a:extLst>
              <a:ext uri="{FF2B5EF4-FFF2-40B4-BE49-F238E27FC236}">
                <a16:creationId xmlns:a16="http://schemas.microsoft.com/office/drawing/2014/main" id="{247B1AA9-F068-4783-AF18-4CC7DF5C9C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629145-4D3E-4342-9A89-DA03833755EE}"/>
              </a:ext>
            </a:extLst>
          </p:cNvPr>
          <p:cNvSpPr>
            <a:spLocks noGrp="1"/>
          </p:cNvSpPr>
          <p:nvPr>
            <p:ph type="sldNum" sz="quarter" idx="12"/>
          </p:nvPr>
        </p:nvSpPr>
        <p:spPr/>
        <p:txBody>
          <a:bodyPr/>
          <a:lstStyle/>
          <a:p>
            <a:fld id="{4C442D50-E6C0-41A8-9AFE-52DBEBF0C130}" type="slidenum">
              <a:rPr lang="en-GB" smtClean="0"/>
              <a:t>‹#›</a:t>
            </a:fld>
            <a:endParaRPr lang="en-GB"/>
          </a:p>
        </p:txBody>
      </p:sp>
    </p:spTree>
    <p:extLst>
      <p:ext uri="{BB962C8B-B14F-4D97-AF65-F5344CB8AC3E}">
        <p14:creationId xmlns:p14="http://schemas.microsoft.com/office/powerpoint/2010/main" val="195241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33D0E-4C31-4781-803C-76D21D05C94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B9B788E-D9C9-48DF-89A6-18E2447392A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E74B4C1-3166-4607-86F9-6B655A3F431E}"/>
              </a:ext>
            </a:extLst>
          </p:cNvPr>
          <p:cNvSpPr>
            <a:spLocks noGrp="1"/>
          </p:cNvSpPr>
          <p:nvPr>
            <p:ph type="dt" sz="half" idx="10"/>
          </p:nvPr>
        </p:nvSpPr>
        <p:spPr/>
        <p:txBody>
          <a:bodyPr/>
          <a:lstStyle/>
          <a:p>
            <a:fld id="{1506A9C9-C0C3-44BB-A3BF-E312A479020F}" type="datetimeFigureOut">
              <a:rPr lang="en-GB" smtClean="0"/>
              <a:t>25/02/2021</a:t>
            </a:fld>
            <a:endParaRPr lang="en-GB"/>
          </a:p>
        </p:txBody>
      </p:sp>
      <p:sp>
        <p:nvSpPr>
          <p:cNvPr id="5" name="Footer Placeholder 4">
            <a:extLst>
              <a:ext uri="{FF2B5EF4-FFF2-40B4-BE49-F238E27FC236}">
                <a16:creationId xmlns:a16="http://schemas.microsoft.com/office/drawing/2014/main" id="{FB09F1EE-0B5B-4638-8691-6CE3DDA389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10CB5E-345F-4B22-81B7-C46389FCDE92}"/>
              </a:ext>
            </a:extLst>
          </p:cNvPr>
          <p:cNvSpPr>
            <a:spLocks noGrp="1"/>
          </p:cNvSpPr>
          <p:nvPr>
            <p:ph type="sldNum" sz="quarter" idx="12"/>
          </p:nvPr>
        </p:nvSpPr>
        <p:spPr/>
        <p:txBody>
          <a:bodyPr/>
          <a:lstStyle/>
          <a:p>
            <a:fld id="{4C442D50-E6C0-41A8-9AFE-52DBEBF0C130}" type="slidenum">
              <a:rPr lang="en-GB" smtClean="0"/>
              <a:t>‹#›</a:t>
            </a:fld>
            <a:endParaRPr lang="en-GB"/>
          </a:p>
        </p:txBody>
      </p:sp>
    </p:spTree>
    <p:extLst>
      <p:ext uri="{BB962C8B-B14F-4D97-AF65-F5344CB8AC3E}">
        <p14:creationId xmlns:p14="http://schemas.microsoft.com/office/powerpoint/2010/main" val="2133322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CA9EA-5545-4DFC-A909-C6D88C3EE32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AE7537-277B-44BF-B3E5-7A12699C8B6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204143E-9821-45F6-963B-ED3C1E86AE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6C87DB8-C3F0-4E1D-9138-2DF61F600879}"/>
              </a:ext>
            </a:extLst>
          </p:cNvPr>
          <p:cNvSpPr>
            <a:spLocks noGrp="1"/>
          </p:cNvSpPr>
          <p:nvPr>
            <p:ph type="dt" sz="half" idx="10"/>
          </p:nvPr>
        </p:nvSpPr>
        <p:spPr/>
        <p:txBody>
          <a:bodyPr/>
          <a:lstStyle/>
          <a:p>
            <a:fld id="{1506A9C9-C0C3-44BB-A3BF-E312A479020F}" type="datetimeFigureOut">
              <a:rPr lang="en-GB" smtClean="0"/>
              <a:t>25/02/2021</a:t>
            </a:fld>
            <a:endParaRPr lang="en-GB"/>
          </a:p>
        </p:txBody>
      </p:sp>
      <p:sp>
        <p:nvSpPr>
          <p:cNvPr id="6" name="Footer Placeholder 5">
            <a:extLst>
              <a:ext uri="{FF2B5EF4-FFF2-40B4-BE49-F238E27FC236}">
                <a16:creationId xmlns:a16="http://schemas.microsoft.com/office/drawing/2014/main" id="{C72CC820-7465-4167-864A-7BD9F46201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D84234-5E98-4A26-926D-618EB53547CD}"/>
              </a:ext>
            </a:extLst>
          </p:cNvPr>
          <p:cNvSpPr>
            <a:spLocks noGrp="1"/>
          </p:cNvSpPr>
          <p:nvPr>
            <p:ph type="sldNum" sz="quarter" idx="12"/>
          </p:nvPr>
        </p:nvSpPr>
        <p:spPr/>
        <p:txBody>
          <a:bodyPr/>
          <a:lstStyle/>
          <a:p>
            <a:fld id="{4C442D50-E6C0-41A8-9AFE-52DBEBF0C130}" type="slidenum">
              <a:rPr lang="en-GB" smtClean="0"/>
              <a:t>‹#›</a:t>
            </a:fld>
            <a:endParaRPr lang="en-GB"/>
          </a:p>
        </p:txBody>
      </p:sp>
    </p:spTree>
    <p:extLst>
      <p:ext uri="{BB962C8B-B14F-4D97-AF65-F5344CB8AC3E}">
        <p14:creationId xmlns:p14="http://schemas.microsoft.com/office/powerpoint/2010/main" val="18464642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6FBCF-1DF1-496F-AB97-C21992498EC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1D5252-BC9A-4948-9C8C-5460D2180D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07D4B8-A2E4-4F27-8E8A-7E2B4407267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EE28839-B8C5-4B14-9917-EC7466EEC2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21E81B2-B3EA-48A5-B1AB-1047A47B82B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D14A468-E8D1-41B5-919E-67AC8688BA9C}"/>
              </a:ext>
            </a:extLst>
          </p:cNvPr>
          <p:cNvSpPr>
            <a:spLocks noGrp="1"/>
          </p:cNvSpPr>
          <p:nvPr>
            <p:ph type="dt" sz="half" idx="10"/>
          </p:nvPr>
        </p:nvSpPr>
        <p:spPr/>
        <p:txBody>
          <a:bodyPr/>
          <a:lstStyle/>
          <a:p>
            <a:fld id="{1506A9C9-C0C3-44BB-A3BF-E312A479020F}" type="datetimeFigureOut">
              <a:rPr lang="en-GB" smtClean="0"/>
              <a:t>25/02/2021</a:t>
            </a:fld>
            <a:endParaRPr lang="en-GB"/>
          </a:p>
        </p:txBody>
      </p:sp>
      <p:sp>
        <p:nvSpPr>
          <p:cNvPr id="8" name="Footer Placeholder 7">
            <a:extLst>
              <a:ext uri="{FF2B5EF4-FFF2-40B4-BE49-F238E27FC236}">
                <a16:creationId xmlns:a16="http://schemas.microsoft.com/office/drawing/2014/main" id="{768B9ED6-B342-4209-A319-40863877BDF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8CE7AFC-47C1-44DC-8615-10B7214B738F}"/>
              </a:ext>
            </a:extLst>
          </p:cNvPr>
          <p:cNvSpPr>
            <a:spLocks noGrp="1"/>
          </p:cNvSpPr>
          <p:nvPr>
            <p:ph type="sldNum" sz="quarter" idx="12"/>
          </p:nvPr>
        </p:nvSpPr>
        <p:spPr/>
        <p:txBody>
          <a:bodyPr/>
          <a:lstStyle/>
          <a:p>
            <a:fld id="{4C442D50-E6C0-41A8-9AFE-52DBEBF0C130}" type="slidenum">
              <a:rPr lang="en-GB" smtClean="0"/>
              <a:t>‹#›</a:t>
            </a:fld>
            <a:endParaRPr lang="en-GB"/>
          </a:p>
        </p:txBody>
      </p:sp>
    </p:spTree>
    <p:extLst>
      <p:ext uri="{BB962C8B-B14F-4D97-AF65-F5344CB8AC3E}">
        <p14:creationId xmlns:p14="http://schemas.microsoft.com/office/powerpoint/2010/main" val="20666630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2B846-0763-4AAB-970C-F6988F98D88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692B0A0-04AB-4C1C-8D40-9B15829C63F1}"/>
              </a:ext>
            </a:extLst>
          </p:cNvPr>
          <p:cNvSpPr>
            <a:spLocks noGrp="1"/>
          </p:cNvSpPr>
          <p:nvPr>
            <p:ph type="dt" sz="half" idx="10"/>
          </p:nvPr>
        </p:nvSpPr>
        <p:spPr/>
        <p:txBody>
          <a:bodyPr/>
          <a:lstStyle/>
          <a:p>
            <a:fld id="{1506A9C9-C0C3-44BB-A3BF-E312A479020F}" type="datetimeFigureOut">
              <a:rPr lang="en-GB" smtClean="0"/>
              <a:t>25/02/2021</a:t>
            </a:fld>
            <a:endParaRPr lang="en-GB"/>
          </a:p>
        </p:txBody>
      </p:sp>
      <p:sp>
        <p:nvSpPr>
          <p:cNvPr id="4" name="Footer Placeholder 3">
            <a:extLst>
              <a:ext uri="{FF2B5EF4-FFF2-40B4-BE49-F238E27FC236}">
                <a16:creationId xmlns:a16="http://schemas.microsoft.com/office/drawing/2014/main" id="{D02E5DB7-60A3-4B96-89F1-41100949886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A0F841F-2DB8-4963-B5EB-17DA73BF893A}"/>
              </a:ext>
            </a:extLst>
          </p:cNvPr>
          <p:cNvSpPr>
            <a:spLocks noGrp="1"/>
          </p:cNvSpPr>
          <p:nvPr>
            <p:ph type="sldNum" sz="quarter" idx="12"/>
          </p:nvPr>
        </p:nvSpPr>
        <p:spPr/>
        <p:txBody>
          <a:bodyPr/>
          <a:lstStyle/>
          <a:p>
            <a:fld id="{4C442D50-E6C0-41A8-9AFE-52DBEBF0C130}" type="slidenum">
              <a:rPr lang="en-GB" smtClean="0"/>
              <a:t>‹#›</a:t>
            </a:fld>
            <a:endParaRPr lang="en-GB"/>
          </a:p>
        </p:txBody>
      </p:sp>
    </p:spTree>
    <p:extLst>
      <p:ext uri="{BB962C8B-B14F-4D97-AF65-F5344CB8AC3E}">
        <p14:creationId xmlns:p14="http://schemas.microsoft.com/office/powerpoint/2010/main" val="207358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24E2795-8678-4670-8E1D-FED5F5C04877}"/>
              </a:ext>
            </a:extLst>
          </p:cNvPr>
          <p:cNvSpPr>
            <a:spLocks noGrp="1"/>
          </p:cNvSpPr>
          <p:nvPr>
            <p:ph type="dt" sz="half" idx="10"/>
          </p:nvPr>
        </p:nvSpPr>
        <p:spPr/>
        <p:txBody>
          <a:bodyPr/>
          <a:lstStyle/>
          <a:p>
            <a:fld id="{1506A9C9-C0C3-44BB-A3BF-E312A479020F}" type="datetimeFigureOut">
              <a:rPr lang="en-GB" smtClean="0"/>
              <a:t>25/02/2021</a:t>
            </a:fld>
            <a:endParaRPr lang="en-GB"/>
          </a:p>
        </p:txBody>
      </p:sp>
      <p:sp>
        <p:nvSpPr>
          <p:cNvPr id="3" name="Footer Placeholder 2">
            <a:extLst>
              <a:ext uri="{FF2B5EF4-FFF2-40B4-BE49-F238E27FC236}">
                <a16:creationId xmlns:a16="http://schemas.microsoft.com/office/drawing/2014/main" id="{88FF5836-4522-493D-800F-910926CF674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38CC467-4E0B-4EBB-B4F9-626C74C38E61}"/>
              </a:ext>
            </a:extLst>
          </p:cNvPr>
          <p:cNvSpPr>
            <a:spLocks noGrp="1"/>
          </p:cNvSpPr>
          <p:nvPr>
            <p:ph type="sldNum" sz="quarter" idx="12"/>
          </p:nvPr>
        </p:nvSpPr>
        <p:spPr/>
        <p:txBody>
          <a:bodyPr/>
          <a:lstStyle/>
          <a:p>
            <a:fld id="{4C442D50-E6C0-41A8-9AFE-52DBEBF0C130}" type="slidenum">
              <a:rPr lang="en-GB" smtClean="0"/>
              <a:t>‹#›</a:t>
            </a:fld>
            <a:endParaRPr lang="en-GB"/>
          </a:p>
        </p:txBody>
      </p:sp>
    </p:spTree>
    <p:extLst>
      <p:ext uri="{BB962C8B-B14F-4D97-AF65-F5344CB8AC3E}">
        <p14:creationId xmlns:p14="http://schemas.microsoft.com/office/powerpoint/2010/main" val="3205723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6EAA7-8B1B-4FAA-8DA4-A432FC7083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7BAE4B1-BEBC-442F-B8D7-6187A50A6E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ECA5B4C-6BA0-4EC9-8235-11015C3D22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920B933-AFA9-4C08-82A4-B29AFC4DED73}"/>
              </a:ext>
            </a:extLst>
          </p:cNvPr>
          <p:cNvSpPr>
            <a:spLocks noGrp="1"/>
          </p:cNvSpPr>
          <p:nvPr>
            <p:ph type="dt" sz="half" idx="10"/>
          </p:nvPr>
        </p:nvSpPr>
        <p:spPr/>
        <p:txBody>
          <a:bodyPr/>
          <a:lstStyle/>
          <a:p>
            <a:fld id="{1506A9C9-C0C3-44BB-A3BF-E312A479020F}" type="datetimeFigureOut">
              <a:rPr lang="en-GB" smtClean="0"/>
              <a:t>25/02/2021</a:t>
            </a:fld>
            <a:endParaRPr lang="en-GB"/>
          </a:p>
        </p:txBody>
      </p:sp>
      <p:sp>
        <p:nvSpPr>
          <p:cNvPr id="6" name="Footer Placeholder 5">
            <a:extLst>
              <a:ext uri="{FF2B5EF4-FFF2-40B4-BE49-F238E27FC236}">
                <a16:creationId xmlns:a16="http://schemas.microsoft.com/office/drawing/2014/main" id="{DFD74B68-2034-47A3-AFAB-403C58C9A0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70AF26-8C44-479C-87D4-3E1A25BA4D46}"/>
              </a:ext>
            </a:extLst>
          </p:cNvPr>
          <p:cNvSpPr>
            <a:spLocks noGrp="1"/>
          </p:cNvSpPr>
          <p:nvPr>
            <p:ph type="sldNum" sz="quarter" idx="12"/>
          </p:nvPr>
        </p:nvSpPr>
        <p:spPr/>
        <p:txBody>
          <a:bodyPr/>
          <a:lstStyle/>
          <a:p>
            <a:fld id="{4C442D50-E6C0-41A8-9AFE-52DBEBF0C130}" type="slidenum">
              <a:rPr lang="en-GB" smtClean="0"/>
              <a:t>‹#›</a:t>
            </a:fld>
            <a:endParaRPr lang="en-GB"/>
          </a:p>
        </p:txBody>
      </p:sp>
    </p:spTree>
    <p:extLst>
      <p:ext uri="{BB962C8B-B14F-4D97-AF65-F5344CB8AC3E}">
        <p14:creationId xmlns:p14="http://schemas.microsoft.com/office/powerpoint/2010/main" val="23100294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CAEA0-BD32-45C7-8B0C-67C74DA7E2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1142D14-18EF-42B1-A78C-512E88C8A6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FA00E4B-0511-4395-9CD3-A8B1CAE6DF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94C509-89F4-4AA8-B051-446B1F7D6C3D}"/>
              </a:ext>
            </a:extLst>
          </p:cNvPr>
          <p:cNvSpPr>
            <a:spLocks noGrp="1"/>
          </p:cNvSpPr>
          <p:nvPr>
            <p:ph type="dt" sz="half" idx="10"/>
          </p:nvPr>
        </p:nvSpPr>
        <p:spPr/>
        <p:txBody>
          <a:bodyPr/>
          <a:lstStyle/>
          <a:p>
            <a:fld id="{1506A9C9-C0C3-44BB-A3BF-E312A479020F}" type="datetimeFigureOut">
              <a:rPr lang="en-GB" smtClean="0"/>
              <a:t>25/02/2021</a:t>
            </a:fld>
            <a:endParaRPr lang="en-GB"/>
          </a:p>
        </p:txBody>
      </p:sp>
      <p:sp>
        <p:nvSpPr>
          <p:cNvPr id="6" name="Footer Placeholder 5">
            <a:extLst>
              <a:ext uri="{FF2B5EF4-FFF2-40B4-BE49-F238E27FC236}">
                <a16:creationId xmlns:a16="http://schemas.microsoft.com/office/drawing/2014/main" id="{FE8B634B-8D4A-4A3D-93C8-FF79ED4367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15D819-8A0C-498C-9A5D-14E5C7E5ACF4}"/>
              </a:ext>
            </a:extLst>
          </p:cNvPr>
          <p:cNvSpPr>
            <a:spLocks noGrp="1"/>
          </p:cNvSpPr>
          <p:nvPr>
            <p:ph type="sldNum" sz="quarter" idx="12"/>
          </p:nvPr>
        </p:nvSpPr>
        <p:spPr/>
        <p:txBody>
          <a:bodyPr/>
          <a:lstStyle/>
          <a:p>
            <a:fld id="{4C442D50-E6C0-41A8-9AFE-52DBEBF0C130}" type="slidenum">
              <a:rPr lang="en-GB" smtClean="0"/>
              <a:t>‹#›</a:t>
            </a:fld>
            <a:endParaRPr lang="en-GB"/>
          </a:p>
        </p:txBody>
      </p:sp>
    </p:spTree>
    <p:extLst>
      <p:ext uri="{BB962C8B-B14F-4D97-AF65-F5344CB8AC3E}">
        <p14:creationId xmlns:p14="http://schemas.microsoft.com/office/powerpoint/2010/main" val="2815656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F0772-D195-4B5D-99F0-D775723DF98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023DD1-1747-471C-9D54-EBB40B63C33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A14D78-F5BF-4831-8B21-6DFC0E4E8945}"/>
              </a:ext>
            </a:extLst>
          </p:cNvPr>
          <p:cNvSpPr>
            <a:spLocks noGrp="1"/>
          </p:cNvSpPr>
          <p:nvPr>
            <p:ph type="dt" sz="half" idx="10"/>
          </p:nvPr>
        </p:nvSpPr>
        <p:spPr/>
        <p:txBody>
          <a:bodyPr/>
          <a:lstStyle/>
          <a:p>
            <a:fld id="{1506A9C9-C0C3-44BB-A3BF-E312A479020F}" type="datetimeFigureOut">
              <a:rPr lang="en-GB" smtClean="0"/>
              <a:t>25/02/2021</a:t>
            </a:fld>
            <a:endParaRPr lang="en-GB"/>
          </a:p>
        </p:txBody>
      </p:sp>
      <p:sp>
        <p:nvSpPr>
          <p:cNvPr id="5" name="Footer Placeholder 4">
            <a:extLst>
              <a:ext uri="{FF2B5EF4-FFF2-40B4-BE49-F238E27FC236}">
                <a16:creationId xmlns:a16="http://schemas.microsoft.com/office/drawing/2014/main" id="{2CE4EC25-45CA-4DE5-8D87-A0F9AE4D88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2DCAB8-CBC1-4597-95A4-8F7A48B8D1DE}"/>
              </a:ext>
            </a:extLst>
          </p:cNvPr>
          <p:cNvSpPr>
            <a:spLocks noGrp="1"/>
          </p:cNvSpPr>
          <p:nvPr>
            <p:ph type="sldNum" sz="quarter" idx="12"/>
          </p:nvPr>
        </p:nvSpPr>
        <p:spPr/>
        <p:txBody>
          <a:bodyPr/>
          <a:lstStyle/>
          <a:p>
            <a:fld id="{4C442D50-E6C0-41A8-9AFE-52DBEBF0C130}" type="slidenum">
              <a:rPr lang="en-GB" smtClean="0"/>
              <a:t>‹#›</a:t>
            </a:fld>
            <a:endParaRPr lang="en-GB"/>
          </a:p>
        </p:txBody>
      </p:sp>
    </p:spTree>
    <p:extLst>
      <p:ext uri="{BB962C8B-B14F-4D97-AF65-F5344CB8AC3E}">
        <p14:creationId xmlns:p14="http://schemas.microsoft.com/office/powerpoint/2010/main" val="344940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35784C-FAEA-4E16-80A7-DF0C84DAE90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7F094C-D658-4B43-91CA-1EB1C9BF5C0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249D81-3960-4286-B79B-B71FD9357FAA}"/>
              </a:ext>
            </a:extLst>
          </p:cNvPr>
          <p:cNvSpPr>
            <a:spLocks noGrp="1"/>
          </p:cNvSpPr>
          <p:nvPr>
            <p:ph type="dt" sz="half" idx="10"/>
          </p:nvPr>
        </p:nvSpPr>
        <p:spPr/>
        <p:txBody>
          <a:bodyPr/>
          <a:lstStyle/>
          <a:p>
            <a:fld id="{1506A9C9-C0C3-44BB-A3BF-E312A479020F}" type="datetimeFigureOut">
              <a:rPr lang="en-GB" smtClean="0"/>
              <a:t>25/02/2021</a:t>
            </a:fld>
            <a:endParaRPr lang="en-GB"/>
          </a:p>
        </p:txBody>
      </p:sp>
      <p:sp>
        <p:nvSpPr>
          <p:cNvPr id="5" name="Footer Placeholder 4">
            <a:extLst>
              <a:ext uri="{FF2B5EF4-FFF2-40B4-BE49-F238E27FC236}">
                <a16:creationId xmlns:a16="http://schemas.microsoft.com/office/drawing/2014/main" id="{B7E0381F-7653-430B-8E56-DB7D2D60B8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B86719-60B0-4332-8027-EB530C9E340F}"/>
              </a:ext>
            </a:extLst>
          </p:cNvPr>
          <p:cNvSpPr>
            <a:spLocks noGrp="1"/>
          </p:cNvSpPr>
          <p:nvPr>
            <p:ph type="sldNum" sz="quarter" idx="12"/>
          </p:nvPr>
        </p:nvSpPr>
        <p:spPr/>
        <p:txBody>
          <a:bodyPr/>
          <a:lstStyle/>
          <a:p>
            <a:fld id="{4C442D50-E6C0-41A8-9AFE-52DBEBF0C130}" type="slidenum">
              <a:rPr lang="en-GB" smtClean="0"/>
              <a:t>‹#›</a:t>
            </a:fld>
            <a:endParaRPr lang="en-GB"/>
          </a:p>
        </p:txBody>
      </p:sp>
    </p:spTree>
    <p:extLst>
      <p:ext uri="{BB962C8B-B14F-4D97-AF65-F5344CB8AC3E}">
        <p14:creationId xmlns:p14="http://schemas.microsoft.com/office/powerpoint/2010/main" val="971306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9642CA-32F9-4348-B518-53C8A7FBA75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8D3B9B-022D-4C2B-A763-D9046D8EB8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8AC7FA-ACB3-4D84-93F7-D9D047E926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06A9C9-C0C3-44BB-A3BF-E312A479020F}" type="datetimeFigureOut">
              <a:rPr lang="en-GB" smtClean="0"/>
              <a:t>25/02/2021</a:t>
            </a:fld>
            <a:endParaRPr lang="en-GB"/>
          </a:p>
        </p:txBody>
      </p:sp>
      <p:sp>
        <p:nvSpPr>
          <p:cNvPr id="5" name="Footer Placeholder 4">
            <a:extLst>
              <a:ext uri="{FF2B5EF4-FFF2-40B4-BE49-F238E27FC236}">
                <a16:creationId xmlns:a16="http://schemas.microsoft.com/office/drawing/2014/main" id="{856EEBD3-DB8C-4E66-8758-D45F68887B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908A9A9-8DA8-42EE-AA8C-CA7E8931A57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442D50-E6C0-41A8-9AFE-52DBEBF0C130}" type="slidenum">
              <a:rPr lang="en-GB" smtClean="0"/>
              <a:t>‹#›</a:t>
            </a:fld>
            <a:endParaRPr lang="en-GB"/>
          </a:p>
        </p:txBody>
      </p:sp>
    </p:spTree>
    <p:extLst>
      <p:ext uri="{BB962C8B-B14F-4D97-AF65-F5344CB8AC3E}">
        <p14:creationId xmlns:p14="http://schemas.microsoft.com/office/powerpoint/2010/main" val="26264386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223FB3C-2885-45BD-B2B7-FA9ADA7CC9C7}"/>
              </a:ext>
            </a:extLst>
          </p:cNvPr>
          <p:cNvPicPr>
            <a:picLocks noChangeAspect="1"/>
          </p:cNvPicPr>
          <p:nvPr/>
        </p:nvPicPr>
        <p:blipFill>
          <a:blip r:embed="rId2"/>
          <a:stretch>
            <a:fillRect/>
          </a:stretch>
        </p:blipFill>
        <p:spPr>
          <a:xfrm>
            <a:off x="754299" y="676152"/>
            <a:ext cx="3395357" cy="5191247"/>
          </a:xfrm>
          <a:prstGeom prst="rect">
            <a:avLst/>
          </a:prstGeom>
        </p:spPr>
      </p:pic>
      <p:sp>
        <p:nvSpPr>
          <p:cNvPr id="3" name="TextBox 2">
            <a:extLst>
              <a:ext uri="{FF2B5EF4-FFF2-40B4-BE49-F238E27FC236}">
                <a16:creationId xmlns:a16="http://schemas.microsoft.com/office/drawing/2014/main" id="{D2AF4A9C-DB03-4430-A074-7B7287B1558A}"/>
              </a:ext>
            </a:extLst>
          </p:cNvPr>
          <p:cNvSpPr txBox="1"/>
          <p:nvPr/>
        </p:nvSpPr>
        <p:spPr>
          <a:xfrm>
            <a:off x="5013396" y="828675"/>
            <a:ext cx="6057900" cy="1077218"/>
          </a:xfrm>
          <a:prstGeom prst="rect">
            <a:avLst/>
          </a:prstGeom>
          <a:noFill/>
        </p:spPr>
        <p:txBody>
          <a:bodyPr wrap="square" rtlCol="0">
            <a:spAutoFit/>
          </a:bodyPr>
          <a:lstStyle/>
          <a:p>
            <a:r>
              <a:rPr lang="en-GB" sz="3200" dirty="0"/>
              <a:t>LC: Can I make inferences about a text?</a:t>
            </a:r>
          </a:p>
        </p:txBody>
      </p:sp>
    </p:spTree>
    <p:extLst>
      <p:ext uri="{BB962C8B-B14F-4D97-AF65-F5344CB8AC3E}">
        <p14:creationId xmlns:p14="http://schemas.microsoft.com/office/powerpoint/2010/main" val="16941154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6D3E5CE-4A1C-42AE-B340-792F51D688C2}"/>
              </a:ext>
            </a:extLst>
          </p:cNvPr>
          <p:cNvPicPr>
            <a:picLocks noChangeAspect="1"/>
          </p:cNvPicPr>
          <p:nvPr/>
        </p:nvPicPr>
        <p:blipFill>
          <a:blip r:embed="rId2"/>
          <a:stretch>
            <a:fillRect/>
          </a:stretch>
        </p:blipFill>
        <p:spPr>
          <a:xfrm>
            <a:off x="754299" y="676152"/>
            <a:ext cx="3395357" cy="5191247"/>
          </a:xfrm>
          <a:prstGeom prst="rect">
            <a:avLst/>
          </a:prstGeom>
        </p:spPr>
      </p:pic>
      <p:sp>
        <p:nvSpPr>
          <p:cNvPr id="7" name="TextBox 6">
            <a:extLst>
              <a:ext uri="{FF2B5EF4-FFF2-40B4-BE49-F238E27FC236}">
                <a16:creationId xmlns:a16="http://schemas.microsoft.com/office/drawing/2014/main" id="{68060B54-3ABA-482B-9844-610A5C401D02}"/>
              </a:ext>
            </a:extLst>
          </p:cNvPr>
          <p:cNvSpPr txBox="1"/>
          <p:nvPr/>
        </p:nvSpPr>
        <p:spPr>
          <a:xfrm>
            <a:off x="4788023" y="2533111"/>
            <a:ext cx="6096000" cy="1477328"/>
          </a:xfrm>
          <a:prstGeom prst="rect">
            <a:avLst/>
          </a:prstGeom>
          <a:noFill/>
        </p:spPr>
        <p:txBody>
          <a:bodyPr wrap="square">
            <a:spAutoFit/>
          </a:bodyPr>
          <a:lstStyle/>
          <a:p>
            <a:r>
              <a:rPr lang="en-US" b="1" i="0" u="none" strike="noStrike" dirty="0">
                <a:solidFill>
                  <a:srgbClr val="000000"/>
                </a:solidFill>
                <a:effectLst/>
                <a:latin typeface="Comic Sans MS" panose="030F0702030302020204" pitchFamily="66" charset="0"/>
              </a:rPr>
              <a:t>What do you think the book might be about?</a:t>
            </a:r>
            <a:r>
              <a:rPr lang="en-US" b="0" i="0" u="none" strike="noStrike" dirty="0">
                <a:solidFill>
                  <a:srgbClr val="000000"/>
                </a:solidFill>
                <a:effectLst/>
                <a:latin typeface="Comic Sans MS" panose="030F0702030302020204" pitchFamily="66" charset="0"/>
              </a:rPr>
              <a:t>​​</a:t>
            </a: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0" i="0" u="none" strike="noStrike" dirty="0">
                <a:solidFill>
                  <a:srgbClr val="000000"/>
                </a:solidFill>
                <a:effectLst/>
                <a:latin typeface="Comic Sans MS" panose="030F0702030302020204" pitchFamily="66" charset="0"/>
              </a:rPr>
              <a:t>​​</a:t>
            </a: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1" i="0" u="none" strike="noStrike" dirty="0">
                <a:solidFill>
                  <a:srgbClr val="000000"/>
                </a:solidFill>
                <a:effectLst/>
                <a:latin typeface="Comic Sans MS" panose="030F0702030302020204" pitchFamily="66" charset="0"/>
              </a:rPr>
              <a:t>What genre do you think the book is?</a:t>
            </a:r>
            <a:r>
              <a:rPr lang="en-US" b="0" i="0" u="none" strike="noStrike" dirty="0">
                <a:solidFill>
                  <a:srgbClr val="000000"/>
                </a:solidFill>
                <a:effectLst/>
                <a:latin typeface="Comic Sans MS" panose="030F0702030302020204" pitchFamily="66" charset="0"/>
              </a:rPr>
              <a:t>​​</a:t>
            </a: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0" i="0" u="none" strike="noStrike" dirty="0">
                <a:solidFill>
                  <a:srgbClr val="000000"/>
                </a:solidFill>
                <a:effectLst/>
                <a:latin typeface="Comic Sans MS" panose="030F0702030302020204" pitchFamily="66" charset="0"/>
              </a:rPr>
              <a:t>​​</a:t>
            </a: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1" i="0" u="none" strike="noStrike" dirty="0">
                <a:solidFill>
                  <a:srgbClr val="000000"/>
                </a:solidFill>
                <a:effectLst/>
                <a:latin typeface="Comic Sans MS" panose="030F0702030302020204" pitchFamily="66" charset="0"/>
              </a:rPr>
              <a:t>What key information might you find in this book?</a:t>
            </a:r>
            <a:r>
              <a:rPr lang="en-US" b="0" i="0" u="none" strike="noStrike" dirty="0">
                <a:solidFill>
                  <a:srgbClr val="000000"/>
                </a:solidFill>
                <a:effectLst/>
                <a:latin typeface="Comic Sans MS" panose="030F0702030302020204" pitchFamily="66" charset="0"/>
              </a:rPr>
              <a:t>​</a:t>
            </a:r>
            <a:endParaRPr lang="en-GB" dirty="0"/>
          </a:p>
        </p:txBody>
      </p:sp>
    </p:spTree>
    <p:extLst>
      <p:ext uri="{BB962C8B-B14F-4D97-AF65-F5344CB8AC3E}">
        <p14:creationId xmlns:p14="http://schemas.microsoft.com/office/powerpoint/2010/main" val="1651571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D584B02-5A1F-4161-8651-25825EC4A9B0}"/>
              </a:ext>
            </a:extLst>
          </p:cNvPr>
          <p:cNvPicPr>
            <a:picLocks noChangeAspect="1"/>
          </p:cNvPicPr>
          <p:nvPr/>
        </p:nvPicPr>
        <p:blipFill>
          <a:blip r:embed="rId2"/>
          <a:stretch>
            <a:fillRect/>
          </a:stretch>
        </p:blipFill>
        <p:spPr>
          <a:xfrm>
            <a:off x="754299" y="676152"/>
            <a:ext cx="3395357" cy="5191247"/>
          </a:xfrm>
          <a:prstGeom prst="rect">
            <a:avLst/>
          </a:prstGeom>
        </p:spPr>
      </p:pic>
      <p:sp>
        <p:nvSpPr>
          <p:cNvPr id="6" name="TextBox 5">
            <a:extLst>
              <a:ext uri="{FF2B5EF4-FFF2-40B4-BE49-F238E27FC236}">
                <a16:creationId xmlns:a16="http://schemas.microsoft.com/office/drawing/2014/main" id="{C24D3FD3-A407-4FE4-B9E5-6EEAE389063B}"/>
              </a:ext>
            </a:extLst>
          </p:cNvPr>
          <p:cNvSpPr txBox="1"/>
          <p:nvPr/>
        </p:nvSpPr>
        <p:spPr>
          <a:xfrm>
            <a:off x="4867182" y="676152"/>
            <a:ext cx="6094520" cy="5355312"/>
          </a:xfrm>
          <a:prstGeom prst="rect">
            <a:avLst/>
          </a:prstGeom>
          <a:noFill/>
        </p:spPr>
        <p:txBody>
          <a:bodyPr wrap="square">
            <a:spAutoFit/>
          </a:bodyPr>
          <a:lstStyle/>
          <a:p>
            <a:r>
              <a:rPr lang="en-US" b="0" i="0" dirty="0">
                <a:solidFill>
                  <a:srgbClr val="333333"/>
                </a:solidFill>
                <a:effectLst/>
                <a:latin typeface="Montserrat"/>
              </a:rPr>
              <a:t>The latest instalment of P G Bell’s Train to Impossible Places delivers its dose of excitement and adventure impeccably (as you’d expect in a book starring some of the most efficient and dedicated postal operatives you could ever hope to meet). In previous episodes, as crew member of the Impossible Postal Express, Suzy has befriended ghosts, battled a giant robot and saved an entire city from destruction.  Now, in spite of the best efforts of her parents, who know what’s been going on and are, understandably, more than a little worried, she’s back on board with another challenging delivery to make: a book needs to be returned to its library. This being the Impossible Places, that’s a lot less simple and a lot more magical than it sounds, and the task will see Suzy sucked into a void storm, trapped at the bottom of the ocean - and almost eaten by a giant frog. PG Bell’s books overflow with invention and thrills and I defy anyone not to want to climb onboard with Suzy and her extraordinary friends.  By the end of the story, our own world has been made just a bit more magical, and readers will feel that too as they close the book.</a:t>
            </a:r>
            <a:endParaRPr lang="en-GB" dirty="0"/>
          </a:p>
        </p:txBody>
      </p:sp>
    </p:spTree>
    <p:extLst>
      <p:ext uri="{BB962C8B-B14F-4D97-AF65-F5344CB8AC3E}">
        <p14:creationId xmlns:p14="http://schemas.microsoft.com/office/powerpoint/2010/main" val="14931293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21EA50-7C99-48D1-A111-C0BB7BED8957}"/>
              </a:ext>
            </a:extLst>
          </p:cNvPr>
          <p:cNvSpPr txBox="1"/>
          <p:nvPr/>
        </p:nvSpPr>
        <p:spPr>
          <a:xfrm>
            <a:off x="504825" y="663029"/>
            <a:ext cx="10477500" cy="6186309"/>
          </a:xfrm>
          <a:prstGeom prst="rect">
            <a:avLst/>
          </a:prstGeom>
          <a:noFill/>
        </p:spPr>
        <p:txBody>
          <a:bodyPr wrap="square" lIns="91440" tIns="45720" rIns="91440" bIns="45720" rtlCol="0" anchor="t">
            <a:spAutoFit/>
          </a:bodyPr>
          <a:lstStyle/>
          <a:p>
            <a:r>
              <a:rPr lang="en-GB" sz="4400" dirty="0"/>
              <a:t>Vocabulary</a:t>
            </a:r>
          </a:p>
          <a:p>
            <a:endParaRPr lang="en-GB" sz="4400" dirty="0">
              <a:cs typeface="Calibri"/>
            </a:endParaRPr>
          </a:p>
          <a:p>
            <a:r>
              <a:rPr lang="en-GB" sz="4400">
                <a:cs typeface="Calibri"/>
              </a:rPr>
              <a:t>Dilapidated - </a:t>
            </a:r>
            <a:r>
              <a:rPr lang="en-GB" sz="4400">
                <a:ea typeface="+mn-lt"/>
                <a:cs typeface="+mn-lt"/>
              </a:rPr>
              <a:t>in a state of disrepair or ruin as a result of age or neglect.</a:t>
            </a:r>
          </a:p>
          <a:p>
            <a:r>
              <a:rPr lang="en-GB" sz="4400">
                <a:cs typeface="Calibri"/>
              </a:rPr>
              <a:t>Dozen - 12</a:t>
            </a:r>
          </a:p>
          <a:p>
            <a:r>
              <a:rPr lang="en-GB" sz="4400">
                <a:cs typeface="Calibri"/>
              </a:rPr>
              <a:t>Ejecting - </a:t>
            </a:r>
            <a:r>
              <a:rPr lang="en-GB" sz="4400">
                <a:ea typeface="+mn-lt"/>
                <a:cs typeface="+mn-lt"/>
              </a:rPr>
              <a:t>force or throw (something) out in a violent or sudden way.</a:t>
            </a:r>
          </a:p>
          <a:p>
            <a:r>
              <a:rPr lang="en-GB" sz="4400">
                <a:cs typeface="Calibri"/>
              </a:rPr>
              <a:t>Dismay  - </a:t>
            </a:r>
            <a:r>
              <a:rPr lang="en-GB" sz="4400">
                <a:ea typeface="+mn-lt"/>
                <a:cs typeface="+mn-lt"/>
              </a:rPr>
              <a:t>concern and distress caused by something unexpected.</a:t>
            </a:r>
          </a:p>
        </p:txBody>
      </p:sp>
    </p:spTree>
    <p:extLst>
      <p:ext uri="{BB962C8B-B14F-4D97-AF65-F5344CB8AC3E}">
        <p14:creationId xmlns:p14="http://schemas.microsoft.com/office/powerpoint/2010/main" val="4666728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8766BB-89B8-42F8-8006-F87F89747E70}"/>
              </a:ext>
            </a:extLst>
          </p:cNvPr>
          <p:cNvSpPr txBox="1"/>
          <p:nvPr/>
        </p:nvSpPr>
        <p:spPr>
          <a:xfrm>
            <a:off x="807868" y="1367161"/>
            <a:ext cx="5610688" cy="5078313"/>
          </a:xfrm>
          <a:prstGeom prst="rect">
            <a:avLst/>
          </a:prstGeom>
          <a:noFill/>
        </p:spPr>
        <p:txBody>
          <a:bodyPr wrap="square" lIns="91440" tIns="45720" rIns="91440" bIns="45720" rtlCol="0" anchor="t">
            <a:spAutoFit/>
          </a:bodyPr>
          <a:lstStyle/>
          <a:p>
            <a:r>
              <a:rPr lang="en-GB" sz="3600" dirty="0"/>
              <a:t>What do we know about the ‘Impossible Places’ from reading this in class? </a:t>
            </a:r>
          </a:p>
          <a:p>
            <a:endParaRPr lang="en-GB" sz="3600" dirty="0"/>
          </a:p>
          <a:p>
            <a:r>
              <a:rPr lang="en-GB" sz="3600" dirty="0"/>
              <a:t>Can you remember some of the key characters or events?</a:t>
            </a:r>
          </a:p>
          <a:p>
            <a:endParaRPr lang="en-GB" sz="3600" dirty="0">
              <a:cs typeface="Calibri" panose="020F0502020204030204"/>
            </a:endParaRPr>
          </a:p>
          <a:p>
            <a:r>
              <a:rPr lang="en-GB" sz="3600" dirty="0">
                <a:cs typeface="Calibri" panose="020F0502020204030204"/>
              </a:rPr>
              <a:t>Today we are reading pages 1-4.</a:t>
            </a:r>
          </a:p>
        </p:txBody>
      </p:sp>
      <p:pic>
        <p:nvPicPr>
          <p:cNvPr id="1026" name="Picture 2" descr="The Train to Impossible Places #1: The Train to Impossible Places -  Scholastic Shop">
            <a:extLst>
              <a:ext uri="{FF2B5EF4-FFF2-40B4-BE49-F238E27FC236}">
                <a16:creationId xmlns:a16="http://schemas.microsoft.com/office/drawing/2014/main" id="{68CF31C4-166C-4B84-96D4-E558B1C747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3082" y="809625"/>
            <a:ext cx="3438525" cy="523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15041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D9D36D6-2AC5-46A1-A849-4C82D5264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3D41F90-6329-48AF-95A4-AC89DCE0290B}"/>
              </a:ext>
            </a:extLst>
          </p:cNvPr>
          <p:cNvSpPr txBox="1"/>
          <p:nvPr/>
        </p:nvSpPr>
        <p:spPr>
          <a:xfrm>
            <a:off x="5354955" y="354260"/>
            <a:ext cx="5998840" cy="1360099"/>
          </a:xfrm>
          <a:prstGeom prst="rect">
            <a:avLst/>
          </a:prstGeom>
          <a:noFill/>
        </p:spPr>
        <p:txBody>
          <a:bodyPr vert="horz" lIns="91440" tIns="45720" rIns="91440" bIns="45720" rtlCol="0" anchor="b">
            <a:normAutofit/>
          </a:bodyPr>
          <a:lstStyle/>
          <a:p>
            <a:pPr>
              <a:lnSpc>
                <a:spcPct val="90000"/>
              </a:lnSpc>
              <a:spcBef>
                <a:spcPct val="0"/>
              </a:spcBef>
              <a:spcAft>
                <a:spcPts val="600"/>
              </a:spcAft>
            </a:pPr>
            <a:r>
              <a:rPr lang="en-US" sz="2500" dirty="0">
                <a:latin typeface="+mj-lt"/>
                <a:ea typeface="+mj-ea"/>
                <a:cs typeface="+mj-cs"/>
              </a:rPr>
              <a:t>Question: Did Suzy want her parents to pick her up?</a:t>
            </a:r>
            <a:endParaRPr lang="en-US" sz="2500" dirty="0">
              <a:latin typeface="+mj-lt"/>
              <a:ea typeface="+mj-ea"/>
              <a:cs typeface="Calibri Light"/>
            </a:endParaRPr>
          </a:p>
        </p:txBody>
      </p:sp>
      <p:pic>
        <p:nvPicPr>
          <p:cNvPr id="3" name="Picture 2" descr="Text&#10;&#10;Description automatically generated">
            <a:extLst>
              <a:ext uri="{FF2B5EF4-FFF2-40B4-BE49-F238E27FC236}">
                <a16:creationId xmlns:a16="http://schemas.microsoft.com/office/drawing/2014/main" id="{4DF0A928-1BB0-4109-859B-FA38F777D493}"/>
              </a:ext>
            </a:extLst>
          </p:cNvPr>
          <p:cNvPicPr>
            <a:picLocks noChangeAspect="1"/>
          </p:cNvPicPr>
          <p:nvPr/>
        </p:nvPicPr>
        <p:blipFill rotWithShape="1">
          <a:blip r:embed="rId2"/>
          <a:srcRect t="9308" r="-1" b="855"/>
          <a:stretch/>
        </p:blipFill>
        <p:spPr>
          <a:xfrm>
            <a:off x="20" y="10"/>
            <a:ext cx="4992985" cy="6857990"/>
          </a:xfrm>
          <a:prstGeom prst="rect">
            <a:avLst/>
          </a:prstGeom>
        </p:spPr>
      </p:pic>
      <p:pic>
        <p:nvPicPr>
          <p:cNvPr id="4" name="Picture 4" descr="Text, letter&#10;&#10;Description automatically generated">
            <a:extLst>
              <a:ext uri="{FF2B5EF4-FFF2-40B4-BE49-F238E27FC236}">
                <a16:creationId xmlns:a16="http://schemas.microsoft.com/office/drawing/2014/main" id="{AA23A77F-4952-43DE-B823-80D1CE95D4C2}"/>
              </a:ext>
            </a:extLst>
          </p:cNvPr>
          <p:cNvPicPr>
            <a:picLocks noChangeAspect="1"/>
          </p:cNvPicPr>
          <p:nvPr/>
        </p:nvPicPr>
        <p:blipFill>
          <a:blip r:embed="rId3"/>
          <a:stretch>
            <a:fillRect/>
          </a:stretch>
        </p:blipFill>
        <p:spPr>
          <a:xfrm>
            <a:off x="6099958" y="1632389"/>
            <a:ext cx="4613563" cy="3840627"/>
          </a:xfrm>
          <a:prstGeom prst="rect">
            <a:avLst/>
          </a:prstGeom>
        </p:spPr>
      </p:pic>
      <p:sp>
        <p:nvSpPr>
          <p:cNvPr id="5" name="TextBox 4">
            <a:extLst>
              <a:ext uri="{FF2B5EF4-FFF2-40B4-BE49-F238E27FC236}">
                <a16:creationId xmlns:a16="http://schemas.microsoft.com/office/drawing/2014/main" id="{9520BEE6-5E09-4931-8069-52E69E6411FD}"/>
              </a:ext>
            </a:extLst>
          </p:cNvPr>
          <p:cNvSpPr txBox="1"/>
          <p:nvPr/>
        </p:nvSpPr>
        <p:spPr>
          <a:xfrm>
            <a:off x="5525984" y="5773386"/>
            <a:ext cx="581099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Use clues/examples from the text to help you explain your answer. What inferences can you make?</a:t>
            </a:r>
            <a:endParaRPr lang="en-US" dirty="0">
              <a:cs typeface="Calibri"/>
            </a:endParaRPr>
          </a:p>
        </p:txBody>
      </p:sp>
    </p:spTree>
    <p:extLst>
      <p:ext uri="{BB962C8B-B14F-4D97-AF65-F5344CB8AC3E}">
        <p14:creationId xmlns:p14="http://schemas.microsoft.com/office/powerpoint/2010/main" val="36704326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D9D36D6-2AC5-46A1-A849-4C82D5264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7C03F131-3A59-49C6-BBF2-C1D158C9FC68}"/>
              </a:ext>
            </a:extLst>
          </p:cNvPr>
          <p:cNvSpPr txBox="1"/>
          <p:nvPr/>
        </p:nvSpPr>
        <p:spPr>
          <a:xfrm>
            <a:off x="5503397" y="1789195"/>
            <a:ext cx="5998840" cy="3343135"/>
          </a:xfrm>
          <a:prstGeom prst="rect">
            <a:avLst/>
          </a:prstGeom>
          <a:noFill/>
        </p:spPr>
        <p:txBody>
          <a:bodyPr vert="horz" lIns="91440" tIns="45720" rIns="91440" bIns="45720" rtlCol="0" anchor="b">
            <a:normAutofit/>
          </a:bodyPr>
          <a:lstStyle/>
          <a:p>
            <a:pPr>
              <a:lnSpc>
                <a:spcPct val="90000"/>
              </a:lnSpc>
              <a:spcBef>
                <a:spcPct val="0"/>
              </a:spcBef>
              <a:spcAft>
                <a:spcPts val="600"/>
              </a:spcAft>
            </a:pPr>
            <a:r>
              <a:rPr lang="en-US" sz="2600" dirty="0">
                <a:latin typeface="+mj-lt"/>
                <a:ea typeface="+mj-ea"/>
                <a:cs typeface="+mj-cs"/>
              </a:rPr>
              <a:t>Answer: She did not want her parents to pick her up. She let out a groan when she saw her car and even though she had somewhere important to be she was still not relieved when she saw them.</a:t>
            </a:r>
            <a:endParaRPr lang="en-US" dirty="0"/>
          </a:p>
          <a:p>
            <a:pPr>
              <a:lnSpc>
                <a:spcPct val="90000"/>
              </a:lnSpc>
              <a:spcBef>
                <a:spcPct val="0"/>
              </a:spcBef>
              <a:spcAft>
                <a:spcPts val="600"/>
              </a:spcAft>
            </a:pPr>
            <a:endParaRPr lang="en-US" sz="2600" dirty="0">
              <a:latin typeface="+mj-lt"/>
              <a:ea typeface="+mj-ea"/>
              <a:cs typeface="Calibri Light"/>
            </a:endParaRPr>
          </a:p>
          <a:p>
            <a:pPr>
              <a:lnSpc>
                <a:spcPct val="90000"/>
              </a:lnSpc>
              <a:spcBef>
                <a:spcPct val="0"/>
              </a:spcBef>
              <a:spcAft>
                <a:spcPts val="600"/>
              </a:spcAft>
            </a:pPr>
            <a:endParaRPr lang="en-US" sz="2600" dirty="0">
              <a:latin typeface="+mj-lt"/>
              <a:ea typeface="+mj-ea"/>
              <a:cs typeface="Calibri Light"/>
            </a:endParaRPr>
          </a:p>
          <a:p>
            <a:pPr>
              <a:lnSpc>
                <a:spcPct val="90000"/>
              </a:lnSpc>
              <a:spcBef>
                <a:spcPct val="0"/>
              </a:spcBef>
              <a:spcAft>
                <a:spcPts val="600"/>
              </a:spcAft>
            </a:pPr>
            <a:r>
              <a:rPr lang="en-US" dirty="0">
                <a:ea typeface="+mj-ea"/>
                <a:cs typeface="Calibri"/>
              </a:rPr>
              <a:t>What examples from the text did I use in my answer?</a:t>
            </a:r>
            <a:endParaRPr lang="en-US" dirty="0">
              <a:ea typeface="+mj-ea"/>
              <a:cs typeface="+mj-cs"/>
            </a:endParaRPr>
          </a:p>
        </p:txBody>
      </p:sp>
      <p:pic>
        <p:nvPicPr>
          <p:cNvPr id="3" name="Picture 2" descr="Text&#10;&#10;Description automatically generated">
            <a:extLst>
              <a:ext uri="{FF2B5EF4-FFF2-40B4-BE49-F238E27FC236}">
                <a16:creationId xmlns:a16="http://schemas.microsoft.com/office/drawing/2014/main" id="{5A7F14F1-E56A-4EE3-9DD8-6D5BE81AF966}"/>
              </a:ext>
            </a:extLst>
          </p:cNvPr>
          <p:cNvPicPr>
            <a:picLocks noChangeAspect="1"/>
          </p:cNvPicPr>
          <p:nvPr/>
        </p:nvPicPr>
        <p:blipFill rotWithShape="1">
          <a:blip r:embed="rId2"/>
          <a:srcRect t="9308" r="-1" b="855"/>
          <a:stretch/>
        </p:blipFill>
        <p:spPr>
          <a:xfrm>
            <a:off x="20" y="10"/>
            <a:ext cx="4992985" cy="6857990"/>
          </a:xfrm>
          <a:prstGeom prst="rect">
            <a:avLst/>
          </a:prstGeom>
        </p:spPr>
      </p:pic>
    </p:spTree>
    <p:extLst>
      <p:ext uri="{BB962C8B-B14F-4D97-AF65-F5344CB8AC3E}">
        <p14:creationId xmlns:p14="http://schemas.microsoft.com/office/powerpoint/2010/main" val="3071570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D9D36D6-2AC5-46A1-A849-4C82D5264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5D02CB99-B46A-406D-AC86-9F970051DA81}"/>
              </a:ext>
            </a:extLst>
          </p:cNvPr>
          <p:cNvSpPr txBox="1"/>
          <p:nvPr/>
        </p:nvSpPr>
        <p:spPr>
          <a:xfrm>
            <a:off x="5354955" y="552182"/>
            <a:ext cx="5998840" cy="1204027"/>
          </a:xfrm>
          <a:prstGeom prst="rect">
            <a:avLst/>
          </a:prstGeom>
          <a:noFill/>
        </p:spPr>
        <p:txBody>
          <a:bodyPr vert="horz" lIns="91440" tIns="45720" rIns="91440" bIns="45720" rtlCol="0" anchor="b">
            <a:normAutofit/>
          </a:bodyPr>
          <a:lstStyle/>
          <a:p>
            <a:pPr>
              <a:lnSpc>
                <a:spcPct val="90000"/>
              </a:lnSpc>
              <a:spcBef>
                <a:spcPct val="0"/>
              </a:spcBef>
              <a:spcAft>
                <a:spcPts val="600"/>
              </a:spcAft>
            </a:pPr>
            <a:r>
              <a:rPr lang="en-US" sz="2500" dirty="0">
                <a:latin typeface="+mj-lt"/>
                <a:ea typeface="+mj-ea"/>
                <a:cs typeface="+mj-cs"/>
              </a:rPr>
              <a:t>Question: How wet</a:t>
            </a:r>
            <a:r>
              <a:rPr lang="en-US" sz="2500">
                <a:latin typeface="+mj-lt"/>
                <a:ea typeface="+mj-ea"/>
                <a:cs typeface="+mj-cs"/>
              </a:rPr>
              <a:t> did Suzy get? </a:t>
            </a:r>
            <a:endParaRPr lang="en-US" sz="2500">
              <a:latin typeface="+mj-lt"/>
              <a:ea typeface="+mj-ea"/>
              <a:cs typeface="Calibri Light"/>
            </a:endParaRPr>
          </a:p>
        </p:txBody>
      </p:sp>
      <p:pic>
        <p:nvPicPr>
          <p:cNvPr id="3" name="Picture 2">
            <a:extLst>
              <a:ext uri="{FF2B5EF4-FFF2-40B4-BE49-F238E27FC236}">
                <a16:creationId xmlns:a16="http://schemas.microsoft.com/office/drawing/2014/main" id="{597341C4-A93B-4089-B292-F8C6B137BD27}"/>
              </a:ext>
            </a:extLst>
          </p:cNvPr>
          <p:cNvPicPr>
            <a:picLocks noChangeAspect="1"/>
          </p:cNvPicPr>
          <p:nvPr/>
        </p:nvPicPr>
        <p:blipFill rotWithShape="1">
          <a:blip r:embed="rId2"/>
          <a:srcRect t="9308" r="-1" b="855"/>
          <a:stretch/>
        </p:blipFill>
        <p:spPr>
          <a:xfrm>
            <a:off x="20" y="10"/>
            <a:ext cx="4992985" cy="6857990"/>
          </a:xfrm>
          <a:prstGeom prst="rect">
            <a:avLst/>
          </a:prstGeom>
        </p:spPr>
      </p:pic>
      <p:pic>
        <p:nvPicPr>
          <p:cNvPr id="4" name="Picture 4" descr="Text&#10;&#10;Description automatically generated">
            <a:extLst>
              <a:ext uri="{FF2B5EF4-FFF2-40B4-BE49-F238E27FC236}">
                <a16:creationId xmlns:a16="http://schemas.microsoft.com/office/drawing/2014/main" id="{9D0EC7EE-344E-44DC-B857-31411C41424E}"/>
              </a:ext>
            </a:extLst>
          </p:cNvPr>
          <p:cNvPicPr>
            <a:picLocks noChangeAspect="1"/>
          </p:cNvPicPr>
          <p:nvPr/>
        </p:nvPicPr>
        <p:blipFill>
          <a:blip r:embed="rId3"/>
          <a:stretch>
            <a:fillRect/>
          </a:stretch>
        </p:blipFill>
        <p:spPr>
          <a:xfrm>
            <a:off x="5357751" y="2406724"/>
            <a:ext cx="6107875" cy="2044552"/>
          </a:xfrm>
          <a:prstGeom prst="rect">
            <a:avLst/>
          </a:prstGeom>
        </p:spPr>
      </p:pic>
    </p:spTree>
    <p:extLst>
      <p:ext uri="{BB962C8B-B14F-4D97-AF65-F5344CB8AC3E}">
        <p14:creationId xmlns:p14="http://schemas.microsoft.com/office/powerpoint/2010/main" val="1935355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D9D36D6-2AC5-46A1-A849-4C82D5264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2B3F3DE2-DB0C-4168-B80B-1C2EDDF74F7D}"/>
              </a:ext>
            </a:extLst>
          </p:cNvPr>
          <p:cNvSpPr txBox="1"/>
          <p:nvPr/>
        </p:nvSpPr>
        <p:spPr>
          <a:xfrm>
            <a:off x="5453916" y="1967325"/>
            <a:ext cx="5998840" cy="3343135"/>
          </a:xfrm>
          <a:prstGeom prst="rect">
            <a:avLst/>
          </a:prstGeom>
          <a:noFill/>
        </p:spPr>
        <p:txBody>
          <a:bodyPr vert="horz" lIns="91440" tIns="45720" rIns="91440" bIns="45720" rtlCol="0" anchor="b">
            <a:normAutofit fontScale="92500" lnSpcReduction="20000"/>
          </a:bodyPr>
          <a:lstStyle/>
          <a:p>
            <a:pPr>
              <a:lnSpc>
                <a:spcPct val="90000"/>
              </a:lnSpc>
              <a:spcBef>
                <a:spcPct val="0"/>
              </a:spcBef>
              <a:spcAft>
                <a:spcPts val="600"/>
              </a:spcAft>
            </a:pPr>
            <a:r>
              <a:rPr lang="en-US" sz="3500" dirty="0">
                <a:latin typeface="+mj-lt"/>
                <a:ea typeface="+mj-ea"/>
                <a:cs typeface="+mj-cs"/>
              </a:rPr>
              <a:t>Answer: The water that hit Suzy was described as a wave which suggests a lot of water and she </a:t>
            </a:r>
            <a:r>
              <a:rPr lang="en-US" sz="3500">
                <a:latin typeface="+mj-lt"/>
                <a:ea typeface="+mj-ea"/>
                <a:cs typeface="+mj-cs"/>
              </a:rPr>
              <a:t>was 'drenched' so she will have been very wet. </a:t>
            </a:r>
          </a:p>
          <a:p>
            <a:pPr>
              <a:lnSpc>
                <a:spcPct val="90000"/>
              </a:lnSpc>
              <a:spcBef>
                <a:spcPct val="0"/>
              </a:spcBef>
              <a:spcAft>
                <a:spcPts val="600"/>
              </a:spcAft>
            </a:pPr>
            <a:endParaRPr lang="en-US" sz="3500" dirty="0">
              <a:latin typeface="+mj-lt"/>
              <a:ea typeface="+mj-ea"/>
              <a:cs typeface="Calibri Light"/>
            </a:endParaRPr>
          </a:p>
          <a:p>
            <a:pPr>
              <a:lnSpc>
                <a:spcPct val="90000"/>
              </a:lnSpc>
              <a:spcBef>
                <a:spcPct val="0"/>
              </a:spcBef>
              <a:spcAft>
                <a:spcPts val="600"/>
              </a:spcAft>
            </a:pPr>
            <a:r>
              <a:rPr lang="en-US" sz="3500">
                <a:latin typeface="+mj-lt"/>
                <a:ea typeface="+mj-ea"/>
                <a:cs typeface="Calibri Light"/>
              </a:rPr>
              <a:t>What examples have been used from the text here?</a:t>
            </a:r>
            <a:endParaRPr lang="en-US" sz="3500" dirty="0">
              <a:latin typeface="+mj-lt"/>
              <a:ea typeface="+mj-ea"/>
              <a:cs typeface="Calibri Light"/>
            </a:endParaRPr>
          </a:p>
        </p:txBody>
      </p:sp>
      <p:pic>
        <p:nvPicPr>
          <p:cNvPr id="3" name="Picture 2">
            <a:extLst>
              <a:ext uri="{FF2B5EF4-FFF2-40B4-BE49-F238E27FC236}">
                <a16:creationId xmlns:a16="http://schemas.microsoft.com/office/drawing/2014/main" id="{459F1B9A-2419-4AD1-A030-55DD2B476876}"/>
              </a:ext>
            </a:extLst>
          </p:cNvPr>
          <p:cNvPicPr>
            <a:picLocks noChangeAspect="1"/>
          </p:cNvPicPr>
          <p:nvPr/>
        </p:nvPicPr>
        <p:blipFill rotWithShape="1">
          <a:blip r:embed="rId2"/>
          <a:srcRect t="9308" r="-1" b="855"/>
          <a:stretch/>
        </p:blipFill>
        <p:spPr>
          <a:xfrm>
            <a:off x="20" y="10"/>
            <a:ext cx="4992985" cy="6857990"/>
          </a:xfrm>
          <a:prstGeom prst="rect">
            <a:avLst/>
          </a:prstGeom>
        </p:spPr>
      </p:pic>
    </p:spTree>
    <p:extLst>
      <p:ext uri="{BB962C8B-B14F-4D97-AF65-F5344CB8AC3E}">
        <p14:creationId xmlns:p14="http://schemas.microsoft.com/office/powerpoint/2010/main" val="15331696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433BDD-C042-4F29-AD58-79CC1BB84B1A}"/>
              </a:ext>
            </a:extLst>
          </p:cNvPr>
          <p:cNvSpPr txBox="1"/>
          <p:nvPr/>
        </p:nvSpPr>
        <p:spPr>
          <a:xfrm>
            <a:off x="609600" y="800100"/>
            <a:ext cx="10158230" cy="5093702"/>
          </a:xfrm>
          <a:prstGeom prst="rect">
            <a:avLst/>
          </a:prstGeom>
          <a:noFill/>
        </p:spPr>
        <p:txBody>
          <a:bodyPr wrap="none" lIns="91440" tIns="45720" rIns="91440" bIns="45720" rtlCol="0" anchor="t">
            <a:spAutoFit/>
          </a:bodyPr>
          <a:lstStyle/>
          <a:p>
            <a:r>
              <a:rPr lang="en-GB" sz="2500" dirty="0">
                <a:cs typeface="Calibri"/>
              </a:rPr>
              <a:t>Read pages 1 – 4. </a:t>
            </a:r>
            <a:endParaRPr lang="en-GB" sz="2500" dirty="0"/>
          </a:p>
          <a:p>
            <a:r>
              <a:rPr lang="en-GB" sz="2500" dirty="0"/>
              <a:t>Questions – Retrieval: </a:t>
            </a:r>
            <a:endParaRPr lang="en-GB" dirty="0"/>
          </a:p>
          <a:p>
            <a:endParaRPr lang="en-GB" sz="2500" dirty="0"/>
          </a:p>
          <a:p>
            <a:pPr marL="342900" indent="-342900">
              <a:buAutoNum type="arabicPeriod"/>
            </a:pPr>
            <a:r>
              <a:rPr lang="en-GB" sz="2500" dirty="0"/>
              <a:t>What was Suzy not looking forward to? </a:t>
            </a:r>
          </a:p>
          <a:p>
            <a:pPr marL="342900" indent="-342900">
              <a:buAutoNum type="arabicPeriod"/>
            </a:pPr>
            <a:r>
              <a:rPr lang="en-GB" sz="2500" dirty="0"/>
              <a:t>What was she waiting for? </a:t>
            </a:r>
          </a:p>
          <a:p>
            <a:pPr marL="342900" indent="-342900">
              <a:buAutoNum type="arabicPeriod"/>
            </a:pPr>
            <a:r>
              <a:rPr lang="en-GB" sz="2500" dirty="0"/>
              <a:t>What happened to Suzy when the car pulled up? </a:t>
            </a:r>
          </a:p>
          <a:p>
            <a:pPr marL="342900" indent="-342900">
              <a:buAutoNum type="arabicPeriod"/>
            </a:pPr>
            <a:r>
              <a:rPr lang="en-GB" sz="2500" dirty="0"/>
              <a:t>What had Suzy’s mum told her to take in the morning? </a:t>
            </a:r>
          </a:p>
          <a:p>
            <a:pPr marL="342900" indent="-342900">
              <a:buAutoNum type="arabicPeriod"/>
            </a:pPr>
            <a:endParaRPr lang="en-GB" sz="2500" dirty="0"/>
          </a:p>
          <a:p>
            <a:r>
              <a:rPr lang="en-GB" sz="2500" dirty="0"/>
              <a:t>Inference:</a:t>
            </a:r>
          </a:p>
          <a:p>
            <a:pPr marL="342900" indent="-342900">
              <a:buAutoNum type="arabicPeriod"/>
            </a:pPr>
            <a:r>
              <a:rPr lang="en-GB" sz="2500" dirty="0"/>
              <a:t>How do you know that Suzy was annoyed with her mum? </a:t>
            </a:r>
          </a:p>
          <a:p>
            <a:pPr marL="342900" indent="-342900">
              <a:buAutoNum type="arabicPeriod"/>
            </a:pPr>
            <a:r>
              <a:rPr lang="en-GB" sz="2500" dirty="0"/>
              <a:t>How do we know something has changed between Suzy and her parents? </a:t>
            </a:r>
          </a:p>
          <a:p>
            <a:pPr marL="342900" indent="-342900">
              <a:buAutoNum type="arabicPeriod"/>
            </a:pPr>
            <a:r>
              <a:rPr lang="en-GB" sz="2500" dirty="0"/>
              <a:t>Explain why Suzy’s parents are keeping a close eye on Suzy. </a:t>
            </a:r>
          </a:p>
          <a:p>
            <a:pPr marL="342900" indent="-342900">
              <a:buAutoNum type="arabicPeriod"/>
            </a:pPr>
            <a:r>
              <a:rPr lang="en-GB" sz="2500" dirty="0"/>
              <a:t>Describe what Suzy is like as a person. </a:t>
            </a:r>
          </a:p>
        </p:txBody>
      </p:sp>
    </p:spTree>
    <p:extLst>
      <p:ext uri="{BB962C8B-B14F-4D97-AF65-F5344CB8AC3E}">
        <p14:creationId xmlns:p14="http://schemas.microsoft.com/office/powerpoint/2010/main" val="3487170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14E4B6A-8323-4B43-AD57-D0EFD91BDCBA}"/>
              </a:ext>
            </a:extLst>
          </p:cNvPr>
          <p:cNvSpPr txBox="1"/>
          <p:nvPr/>
        </p:nvSpPr>
        <p:spPr>
          <a:xfrm>
            <a:off x="580007" y="232935"/>
            <a:ext cx="10898819" cy="5863144"/>
          </a:xfrm>
          <a:prstGeom prst="rect">
            <a:avLst/>
          </a:prstGeom>
          <a:noFill/>
        </p:spPr>
        <p:txBody>
          <a:bodyPr wrap="square">
            <a:spAutoFit/>
          </a:bodyPr>
          <a:lstStyle/>
          <a:p>
            <a:r>
              <a:rPr lang="en-GB" sz="2500" dirty="0"/>
              <a:t>Answers – Retrieval: </a:t>
            </a:r>
          </a:p>
          <a:p>
            <a:endParaRPr lang="en-GB" sz="2500" dirty="0"/>
          </a:p>
          <a:p>
            <a:pPr marL="342900" indent="-342900">
              <a:buAutoNum type="arabicPeriod"/>
            </a:pPr>
            <a:r>
              <a:rPr lang="en-GB" sz="2500" dirty="0"/>
              <a:t>The weekend</a:t>
            </a:r>
          </a:p>
          <a:p>
            <a:pPr marL="342900" indent="-342900">
              <a:buAutoNum type="arabicPeriod"/>
            </a:pPr>
            <a:r>
              <a:rPr lang="en-GB" sz="2500" dirty="0"/>
              <a:t>The bus</a:t>
            </a:r>
          </a:p>
          <a:p>
            <a:pPr marL="342900" indent="-342900">
              <a:buAutoNum type="arabicPeriod"/>
            </a:pPr>
            <a:r>
              <a:rPr lang="en-GB" sz="2500" dirty="0"/>
              <a:t>She got drenched by a puddle when the car pulled up</a:t>
            </a:r>
          </a:p>
          <a:p>
            <a:pPr marL="342900" indent="-342900">
              <a:buAutoNum type="arabicPeriod"/>
            </a:pPr>
            <a:r>
              <a:rPr lang="en-GB" sz="2500" dirty="0"/>
              <a:t>An umbrella</a:t>
            </a:r>
          </a:p>
          <a:p>
            <a:pPr marL="342900" indent="-342900">
              <a:buAutoNum type="arabicPeriod"/>
            </a:pPr>
            <a:endParaRPr lang="en-GB" sz="2500" dirty="0"/>
          </a:p>
          <a:p>
            <a:r>
              <a:rPr lang="en-GB" sz="2500" dirty="0"/>
              <a:t>Inference:</a:t>
            </a:r>
          </a:p>
          <a:p>
            <a:pPr marL="457200" indent="-457200">
              <a:buAutoNum type="arabicPeriod"/>
            </a:pPr>
            <a:r>
              <a:rPr lang="en-GB" sz="2500" dirty="0"/>
              <a:t>She hissed at her mum and said ‘Look what you’ve done!’. The exclamation mark showed that she was angry. </a:t>
            </a:r>
          </a:p>
          <a:p>
            <a:pPr marL="457200" indent="-457200">
              <a:buAutoNum type="arabicPeriod"/>
            </a:pPr>
            <a:r>
              <a:rPr lang="en-GB" sz="2500" dirty="0"/>
              <a:t>They never used to drive her anyway and they have started doing it all the time. They also now ring school to check up on her. </a:t>
            </a:r>
          </a:p>
          <a:p>
            <a:pPr marL="457200" indent="-457200">
              <a:buAutoNum type="arabicPeriod"/>
            </a:pPr>
            <a:r>
              <a:rPr lang="en-GB" sz="2500" dirty="0"/>
              <a:t>Suzy’s parents are keeping a close eye on her because they discovered her secret and trips to the Impossible Places which placed her in great danger. </a:t>
            </a:r>
          </a:p>
          <a:p>
            <a:pPr marL="457200" indent="-457200">
              <a:buAutoNum type="arabicPeriod"/>
            </a:pPr>
            <a:r>
              <a:rPr lang="en-GB" sz="2500" dirty="0"/>
              <a:t>Answers could include: adventurous, sneaky, brave, rulebreaker (add examples)</a:t>
            </a:r>
          </a:p>
        </p:txBody>
      </p:sp>
    </p:spTree>
    <p:extLst>
      <p:ext uri="{BB962C8B-B14F-4D97-AF65-F5344CB8AC3E}">
        <p14:creationId xmlns:p14="http://schemas.microsoft.com/office/powerpoint/2010/main" val="433993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6E6B341-508F-4BEA-ADAA-54F6D8856DB4}"/>
              </a:ext>
            </a:extLst>
          </p:cNvPr>
          <p:cNvPicPr>
            <a:picLocks noChangeAspect="1"/>
          </p:cNvPicPr>
          <p:nvPr/>
        </p:nvPicPr>
        <p:blipFill rotWithShape="1">
          <a:blip r:embed="rId2">
            <a:alphaModFix/>
          </a:blip>
          <a:srcRect t="19151" b="10698"/>
          <a:stretch/>
        </p:blipFill>
        <p:spPr>
          <a:xfrm>
            <a:off x="5797543" y="10"/>
            <a:ext cx="6394152" cy="6857990"/>
          </a:xfrm>
          <a:prstGeom prst="rect">
            <a:avLst/>
          </a:prstGeom>
        </p:spPr>
      </p:pic>
      <p:pic>
        <p:nvPicPr>
          <p:cNvPr id="8" name="Picture 7">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2" name="TextBox 1">
            <a:extLst>
              <a:ext uri="{FF2B5EF4-FFF2-40B4-BE49-F238E27FC236}">
                <a16:creationId xmlns:a16="http://schemas.microsoft.com/office/drawing/2014/main" id="{32C3E9F6-1851-4BD9-AB0A-0A2F2984635A}"/>
              </a:ext>
            </a:extLst>
          </p:cNvPr>
          <p:cNvSpPr txBox="1"/>
          <p:nvPr/>
        </p:nvSpPr>
        <p:spPr>
          <a:xfrm>
            <a:off x="545370" y="1672068"/>
            <a:ext cx="4706803" cy="3788830"/>
          </a:xfrm>
          <a:prstGeom prst="rect">
            <a:avLst/>
          </a:prstGeom>
        </p:spPr>
        <p:txBody>
          <a:bodyPr vert="horz" lIns="91440" tIns="45720" rIns="91440" bIns="45720" rtlCol="0" anchor="ctr">
            <a:noAutofit/>
          </a:bodyPr>
          <a:lstStyle/>
          <a:p>
            <a:pPr>
              <a:lnSpc>
                <a:spcPct val="90000"/>
              </a:lnSpc>
              <a:spcAft>
                <a:spcPts val="600"/>
              </a:spcAft>
            </a:pPr>
            <a:r>
              <a:rPr lang="en-US" sz="3600" dirty="0">
                <a:solidFill>
                  <a:srgbClr val="000000"/>
                </a:solidFill>
              </a:rPr>
              <a:t>Extra activity!</a:t>
            </a:r>
          </a:p>
          <a:p>
            <a:pPr indent="-228600">
              <a:lnSpc>
                <a:spcPct val="90000"/>
              </a:lnSpc>
              <a:spcAft>
                <a:spcPts val="600"/>
              </a:spcAft>
              <a:buFont typeface="Arial" panose="020B0604020202020204" pitchFamily="34" charset="0"/>
              <a:buChar char="•"/>
            </a:pPr>
            <a:endParaRPr lang="en-US" sz="3600" dirty="0">
              <a:solidFill>
                <a:srgbClr val="000000"/>
              </a:solidFill>
            </a:endParaRPr>
          </a:p>
          <a:p>
            <a:pPr indent="-228600">
              <a:lnSpc>
                <a:spcPct val="90000"/>
              </a:lnSpc>
              <a:spcAft>
                <a:spcPts val="600"/>
              </a:spcAft>
              <a:buFont typeface="Arial" panose="020B0604020202020204" pitchFamily="34" charset="0"/>
              <a:buChar char="•"/>
            </a:pPr>
            <a:r>
              <a:rPr lang="en-US" sz="3600" dirty="0">
                <a:solidFill>
                  <a:srgbClr val="000000"/>
                </a:solidFill>
              </a:rPr>
              <a:t>Draw a map of what you imagine the Impossible Places to be like. </a:t>
            </a:r>
          </a:p>
          <a:p>
            <a:pPr indent="-228600">
              <a:lnSpc>
                <a:spcPct val="90000"/>
              </a:lnSpc>
              <a:spcAft>
                <a:spcPts val="600"/>
              </a:spcAft>
              <a:buFont typeface="Arial" panose="020B0604020202020204" pitchFamily="34" charset="0"/>
              <a:buChar char="•"/>
            </a:pPr>
            <a:endParaRPr lang="en-US" sz="3600" dirty="0">
              <a:solidFill>
                <a:srgbClr val="000000"/>
              </a:solidFill>
            </a:endParaRPr>
          </a:p>
          <a:p>
            <a:pPr indent="-228600">
              <a:lnSpc>
                <a:spcPct val="90000"/>
              </a:lnSpc>
              <a:spcAft>
                <a:spcPts val="600"/>
              </a:spcAft>
              <a:buFont typeface="Arial" panose="020B0604020202020204" pitchFamily="34" charset="0"/>
              <a:buChar char="•"/>
            </a:pPr>
            <a:r>
              <a:rPr lang="en-US" sz="3600" dirty="0">
                <a:solidFill>
                  <a:srgbClr val="000000"/>
                </a:solidFill>
              </a:rPr>
              <a:t>What other worlds and what kind of creatures would Suzy maybe meet on her journey?</a:t>
            </a:r>
          </a:p>
        </p:txBody>
      </p:sp>
    </p:spTree>
    <p:extLst>
      <p:ext uri="{BB962C8B-B14F-4D97-AF65-F5344CB8AC3E}">
        <p14:creationId xmlns:p14="http://schemas.microsoft.com/office/powerpoint/2010/main" val="13489564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556</Words>
  <Application>Microsoft Office PowerPoint</Application>
  <PresentationFormat>Widescreen</PresentationFormat>
  <Paragraphs>44</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Hurst</dc:creator>
  <cp:lastModifiedBy>Katie Hurst</cp:lastModifiedBy>
  <cp:revision>60</cp:revision>
  <dcterms:created xsi:type="dcterms:W3CDTF">2021-02-23T20:43:01Z</dcterms:created>
  <dcterms:modified xsi:type="dcterms:W3CDTF">2021-02-25T20:51:02Z</dcterms:modified>
</cp:coreProperties>
</file>