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5" r:id="rId6"/>
    <p:sldMasterId id="2147483677" r:id="rId7"/>
    <p:sldMasterId id="2147483679" r:id="rId8"/>
    <p:sldMasterId id="2147483682" r:id="rId9"/>
  </p:sldMasterIdLst>
  <p:notesMasterIdLst>
    <p:notesMasterId r:id="rId24"/>
  </p:notesMasterIdLst>
  <p:sldIdLst>
    <p:sldId id="296" r:id="rId10"/>
    <p:sldId id="345" r:id="rId11"/>
    <p:sldId id="334" r:id="rId12"/>
    <p:sldId id="299" r:id="rId13"/>
    <p:sldId id="336" r:id="rId14"/>
    <p:sldId id="338" r:id="rId15"/>
    <p:sldId id="339" r:id="rId16"/>
    <p:sldId id="340" r:id="rId17"/>
    <p:sldId id="341" r:id="rId18"/>
    <p:sldId id="342" r:id="rId19"/>
    <p:sldId id="301" r:id="rId20"/>
    <p:sldId id="343" r:id="rId21"/>
    <p:sldId id="344" r:id="rId22"/>
    <p:sldId id="317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61" userDrawn="1">
          <p15:clr>
            <a:srgbClr val="A4A3A4"/>
          </p15:clr>
        </p15:guide>
        <p15:guide id="2" pos="45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B9BD5"/>
    <a:srgbClr val="4472C4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6" autoAdjust="0"/>
    <p:restoredTop sz="96327"/>
  </p:normalViewPr>
  <p:slideViewPr>
    <p:cSldViewPr snapToGrid="0" snapToObjects="1">
      <p:cViewPr varScale="1">
        <p:scale>
          <a:sx n="78" d="100"/>
          <a:sy n="78" d="100"/>
        </p:scale>
        <p:origin x="1622" y="58"/>
      </p:cViewPr>
      <p:guideLst>
        <p:guide orient="horz" pos="1661"/>
        <p:guide pos="45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2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theme" Target="theme/theme1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ulie Lawson" userId="S::julie.lawson@bramhopeprimaryschool.co.uk::f4fdd5c5-2a5c-4cbb-b41e-960cdf5dabd8" providerId="AD" clId="Web-{351E1394-9141-E473-539E-661EF43E8010}"/>
    <pc:docChg chg="addSld sldOrd">
      <pc:chgData name="Julie Lawson" userId="S::julie.lawson@bramhopeprimaryschool.co.uk::f4fdd5c5-2a5c-4cbb-b41e-960cdf5dabd8" providerId="AD" clId="Web-{351E1394-9141-E473-539E-661EF43E8010}" dt="2021-02-12T15:53:17.140" v="1"/>
      <pc:docMkLst>
        <pc:docMk/>
      </pc:docMkLst>
      <pc:sldChg chg="add ord">
        <pc:chgData name="Julie Lawson" userId="S::julie.lawson@bramhopeprimaryschool.co.uk::f4fdd5c5-2a5c-4cbb-b41e-960cdf5dabd8" providerId="AD" clId="Web-{351E1394-9141-E473-539E-661EF43E8010}" dt="2021-02-12T15:53:17.140" v="1"/>
        <pc:sldMkLst>
          <pc:docMk/>
          <pc:sldMk cId="3420513534" sldId="346"/>
        </pc:sldMkLst>
      </pc:sldChg>
    </pc:docChg>
  </pc:docChgLst>
  <pc:docChgLst>
    <pc:chgData name="Julie Lawson" userId="f4fdd5c5-2a5c-4cbb-b41e-960cdf5dabd8" providerId="ADAL" clId="{4387BD93-9E54-4CE6-9CF1-901D076E762B}"/>
    <pc:docChg chg="delSld">
      <pc:chgData name="Julie Lawson" userId="f4fdd5c5-2a5c-4cbb-b41e-960cdf5dabd8" providerId="ADAL" clId="{4387BD93-9E54-4CE6-9CF1-901D076E762B}" dt="2021-02-22T13:13:25.151" v="0" actId="47"/>
      <pc:docMkLst>
        <pc:docMk/>
      </pc:docMkLst>
      <pc:sldChg chg="del">
        <pc:chgData name="Julie Lawson" userId="f4fdd5c5-2a5c-4cbb-b41e-960cdf5dabd8" providerId="ADAL" clId="{4387BD93-9E54-4CE6-9CF1-901D076E762B}" dt="2021-02-22T13:13:25.151" v="0" actId="47"/>
        <pc:sldMkLst>
          <pc:docMk/>
          <pc:sldMk cId="3420513534" sldId="346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22/02/2021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10221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25451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24252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22/02/2021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1.xml"/><Relationship Id="rId1" Type="http://schemas.openxmlformats.org/officeDocument/2006/relationships/video" Target="https://player.vimeo.com/video/504316253?app_id=122963" TargetMode="External"/><Relationship Id="rId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5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Relationship Id="rId6" Type="http://schemas.openxmlformats.org/officeDocument/2006/relationships/image" Target="../media/image11.png"/><Relationship Id="rId5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png"/><Relationship Id="rId18" Type="http://schemas.openxmlformats.org/officeDocument/2006/relationships/image" Target="../media/image30.png"/><Relationship Id="rId3" Type="http://schemas.openxmlformats.org/officeDocument/2006/relationships/notesSlide" Target="../notesSlides/notesSlide1.xml"/><Relationship Id="rId21" Type="http://schemas.openxmlformats.org/officeDocument/2006/relationships/image" Target="../media/image33.png"/><Relationship Id="rId7" Type="http://schemas.openxmlformats.org/officeDocument/2006/relationships/image" Target="../media/image16.png"/><Relationship Id="rId12" Type="http://schemas.openxmlformats.org/officeDocument/2006/relationships/image" Target="../media/image24.png"/><Relationship Id="rId17" Type="http://schemas.openxmlformats.org/officeDocument/2006/relationships/image" Target="../media/image29.png"/><Relationship Id="rId2" Type="http://schemas.openxmlformats.org/officeDocument/2006/relationships/slideLayout" Target="../slideLayouts/slideLayout5.xml"/><Relationship Id="rId16" Type="http://schemas.openxmlformats.org/officeDocument/2006/relationships/image" Target="../media/image28.png"/><Relationship Id="rId20" Type="http://schemas.openxmlformats.org/officeDocument/2006/relationships/image" Target="../media/image32.png"/><Relationship Id="rId1" Type="http://schemas.openxmlformats.org/officeDocument/2006/relationships/tags" Target="../tags/tag3.xml"/><Relationship Id="rId6" Type="http://schemas.openxmlformats.org/officeDocument/2006/relationships/image" Target="../media/image125.png"/><Relationship Id="rId11" Type="http://schemas.openxmlformats.org/officeDocument/2006/relationships/image" Target="../media/image23.png"/><Relationship Id="rId15" Type="http://schemas.openxmlformats.org/officeDocument/2006/relationships/image" Target="../media/image27.png"/><Relationship Id="rId23" Type="http://schemas.openxmlformats.org/officeDocument/2006/relationships/image" Target="../media/image35.png"/><Relationship Id="rId10" Type="http://schemas.openxmlformats.org/officeDocument/2006/relationships/image" Target="../media/image22.png"/><Relationship Id="rId19" Type="http://schemas.openxmlformats.org/officeDocument/2006/relationships/image" Target="../media/image31.png"/><Relationship Id="rId9" Type="http://schemas.openxmlformats.org/officeDocument/2006/relationships/image" Target="../media/image21.png"/><Relationship Id="rId14" Type="http://schemas.openxmlformats.org/officeDocument/2006/relationships/image" Target="../media/image26.png"/><Relationship Id="rId22" Type="http://schemas.openxmlformats.org/officeDocument/2006/relationships/image" Target="../media/image3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7" Type="http://schemas.openxmlformats.org/officeDocument/2006/relationships/image" Target="../media/image38.png"/><Relationship Id="rId12" Type="http://schemas.openxmlformats.org/officeDocument/2006/relationships/image" Target="../media/image43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6" Type="http://schemas.openxmlformats.org/officeDocument/2006/relationships/image" Target="../media/image37.png"/><Relationship Id="rId11" Type="http://schemas.openxmlformats.org/officeDocument/2006/relationships/image" Target="../media/image42.png"/><Relationship Id="rId5" Type="http://schemas.openxmlformats.org/officeDocument/2006/relationships/image" Target="../media/image36.png"/><Relationship Id="rId10" Type="http://schemas.openxmlformats.org/officeDocument/2006/relationships/image" Target="../media/image41.png"/><Relationship Id="rId9" Type="http://schemas.openxmlformats.org/officeDocument/2006/relationships/image" Target="../media/image4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8.png"/><Relationship Id="rId18" Type="http://schemas.openxmlformats.org/officeDocument/2006/relationships/image" Target="../media/image53.png"/><Relationship Id="rId7" Type="http://schemas.openxmlformats.org/officeDocument/2006/relationships/image" Target="../media/image42.png"/><Relationship Id="rId12" Type="http://schemas.openxmlformats.org/officeDocument/2006/relationships/image" Target="../media/image47.png"/><Relationship Id="rId17" Type="http://schemas.openxmlformats.org/officeDocument/2006/relationships/image" Target="../media/image52.png"/><Relationship Id="rId2" Type="http://schemas.openxmlformats.org/officeDocument/2006/relationships/slideLayout" Target="../slideLayouts/slideLayout5.xml"/><Relationship Id="rId16" Type="http://schemas.openxmlformats.org/officeDocument/2006/relationships/image" Target="../media/image51.png"/><Relationship Id="rId1" Type="http://schemas.openxmlformats.org/officeDocument/2006/relationships/tags" Target="../tags/tag5.xml"/><Relationship Id="rId6" Type="http://schemas.openxmlformats.org/officeDocument/2006/relationships/image" Target="../media/image41.png"/><Relationship Id="rId11" Type="http://schemas.openxmlformats.org/officeDocument/2006/relationships/image" Target="../media/image46.png"/><Relationship Id="rId5" Type="http://schemas.openxmlformats.org/officeDocument/2006/relationships/image" Target="../media/image40.png"/><Relationship Id="rId15" Type="http://schemas.openxmlformats.org/officeDocument/2006/relationships/image" Target="../media/image50.png"/><Relationship Id="rId10" Type="http://schemas.openxmlformats.org/officeDocument/2006/relationships/image" Target="../media/image45.png"/><Relationship Id="rId19" Type="http://schemas.openxmlformats.org/officeDocument/2006/relationships/image" Target="../media/image54.png"/><Relationship Id="rId9" Type="http://schemas.openxmlformats.org/officeDocument/2006/relationships/image" Target="../media/image44.png"/><Relationship Id="rId14" Type="http://schemas.openxmlformats.org/officeDocument/2006/relationships/image" Target="../media/image4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58.png"/><Relationship Id="rId18" Type="http://schemas.openxmlformats.org/officeDocument/2006/relationships/image" Target="../media/image63.png"/><Relationship Id="rId3" Type="http://schemas.openxmlformats.org/officeDocument/2006/relationships/notesSlide" Target="../notesSlides/notesSlide2.xml"/><Relationship Id="rId21" Type="http://schemas.openxmlformats.org/officeDocument/2006/relationships/image" Target="../media/image66.png"/><Relationship Id="rId7" Type="http://schemas.openxmlformats.org/officeDocument/2006/relationships/image" Target="../media/image41.png"/><Relationship Id="rId12" Type="http://schemas.openxmlformats.org/officeDocument/2006/relationships/image" Target="../media/image57.png"/><Relationship Id="rId17" Type="http://schemas.openxmlformats.org/officeDocument/2006/relationships/image" Target="../media/image62.png"/><Relationship Id="rId2" Type="http://schemas.openxmlformats.org/officeDocument/2006/relationships/slideLayout" Target="../slideLayouts/slideLayout5.xml"/><Relationship Id="rId16" Type="http://schemas.openxmlformats.org/officeDocument/2006/relationships/image" Target="../media/image61.png"/><Relationship Id="rId20" Type="http://schemas.openxmlformats.org/officeDocument/2006/relationships/image" Target="../media/image65.png"/><Relationship Id="rId1" Type="http://schemas.openxmlformats.org/officeDocument/2006/relationships/tags" Target="../tags/tag6.xml"/><Relationship Id="rId6" Type="http://schemas.openxmlformats.org/officeDocument/2006/relationships/image" Target="../media/image40.png"/><Relationship Id="rId11" Type="http://schemas.openxmlformats.org/officeDocument/2006/relationships/image" Target="../media/image56.png"/><Relationship Id="rId24" Type="http://schemas.openxmlformats.org/officeDocument/2006/relationships/image" Target="../media/image69.png"/><Relationship Id="rId15" Type="http://schemas.openxmlformats.org/officeDocument/2006/relationships/image" Target="../media/image60.png"/><Relationship Id="rId23" Type="http://schemas.openxmlformats.org/officeDocument/2006/relationships/image" Target="../media/image68.png"/><Relationship Id="rId10" Type="http://schemas.openxmlformats.org/officeDocument/2006/relationships/image" Target="../media/image55.png"/><Relationship Id="rId19" Type="http://schemas.openxmlformats.org/officeDocument/2006/relationships/image" Target="../media/image64.png"/><Relationship Id="rId9" Type="http://schemas.openxmlformats.org/officeDocument/2006/relationships/image" Target="../media/image43.png"/><Relationship Id="rId14" Type="http://schemas.openxmlformats.org/officeDocument/2006/relationships/image" Target="../media/image59.png"/><Relationship Id="rId22" Type="http://schemas.openxmlformats.org/officeDocument/2006/relationships/image" Target="../media/image6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73.pn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41.png"/><Relationship Id="rId12" Type="http://schemas.openxmlformats.org/officeDocument/2006/relationships/image" Target="../media/image72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Relationship Id="rId6" Type="http://schemas.openxmlformats.org/officeDocument/2006/relationships/image" Target="../media/image40.png"/><Relationship Id="rId11" Type="http://schemas.openxmlformats.org/officeDocument/2006/relationships/image" Target="../media/image71.png"/><Relationship Id="rId15" Type="http://schemas.openxmlformats.org/officeDocument/2006/relationships/image" Target="../media/image75.png"/><Relationship Id="rId10" Type="http://schemas.openxmlformats.org/officeDocument/2006/relationships/image" Target="../media/image70.png"/><Relationship Id="rId9" Type="http://schemas.openxmlformats.org/officeDocument/2006/relationships/image" Target="../media/image43.png"/><Relationship Id="rId14" Type="http://schemas.openxmlformats.org/officeDocument/2006/relationships/image" Target="../media/image7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13" Type="http://schemas.openxmlformats.org/officeDocument/2006/relationships/image" Target="../media/image84.png"/><Relationship Id="rId3" Type="http://schemas.openxmlformats.org/officeDocument/2006/relationships/image" Target="../media/image10.png"/><Relationship Id="rId12" Type="http://schemas.openxmlformats.org/officeDocument/2006/relationships/image" Target="../media/image83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Relationship Id="rId11" Type="http://schemas.openxmlformats.org/officeDocument/2006/relationships/image" Target="../media/image82.png"/><Relationship Id="rId5" Type="http://schemas.openxmlformats.org/officeDocument/2006/relationships/image" Target="../media/image13.png"/><Relationship Id="rId10" Type="http://schemas.openxmlformats.org/officeDocument/2006/relationships/image" Target="../media/image81.png"/><Relationship Id="rId4" Type="http://schemas.openxmlformats.org/officeDocument/2006/relationships/image" Target="../media/image12.png"/><Relationship Id="rId9" Type="http://schemas.openxmlformats.org/officeDocument/2006/relationships/image" Target="../media/image80.png"/><Relationship Id="rId14" Type="http://schemas.openxmlformats.org/officeDocument/2006/relationships/image" Target="../media/image8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94.png"/><Relationship Id="rId18" Type="http://schemas.openxmlformats.org/officeDocument/2006/relationships/image" Target="../media/image99.png"/><Relationship Id="rId26" Type="http://schemas.openxmlformats.org/officeDocument/2006/relationships/image" Target="../media/image107.png"/><Relationship Id="rId21" Type="http://schemas.openxmlformats.org/officeDocument/2006/relationships/image" Target="../media/image102.png"/><Relationship Id="rId34" Type="http://schemas.openxmlformats.org/officeDocument/2006/relationships/image" Target="../media/image115.png"/><Relationship Id="rId7" Type="http://schemas.openxmlformats.org/officeDocument/2006/relationships/image" Target="../media/image88.png"/><Relationship Id="rId12" Type="http://schemas.openxmlformats.org/officeDocument/2006/relationships/image" Target="../media/image93.png"/><Relationship Id="rId17" Type="http://schemas.openxmlformats.org/officeDocument/2006/relationships/image" Target="../media/image98.png"/><Relationship Id="rId25" Type="http://schemas.openxmlformats.org/officeDocument/2006/relationships/image" Target="../media/image106.png"/><Relationship Id="rId33" Type="http://schemas.openxmlformats.org/officeDocument/2006/relationships/image" Target="../media/image114.png"/><Relationship Id="rId2" Type="http://schemas.openxmlformats.org/officeDocument/2006/relationships/slideLayout" Target="../slideLayouts/slideLayout5.xml"/><Relationship Id="rId16" Type="http://schemas.openxmlformats.org/officeDocument/2006/relationships/image" Target="../media/image97.png"/><Relationship Id="rId20" Type="http://schemas.openxmlformats.org/officeDocument/2006/relationships/image" Target="../media/image101.png"/><Relationship Id="rId29" Type="http://schemas.openxmlformats.org/officeDocument/2006/relationships/image" Target="../media/image110.png"/><Relationship Id="rId1" Type="http://schemas.openxmlformats.org/officeDocument/2006/relationships/tags" Target="../tags/tag9.xml"/><Relationship Id="rId6" Type="http://schemas.openxmlformats.org/officeDocument/2006/relationships/image" Target="../media/image87.png"/><Relationship Id="rId11" Type="http://schemas.openxmlformats.org/officeDocument/2006/relationships/image" Target="../media/image92.png"/><Relationship Id="rId24" Type="http://schemas.openxmlformats.org/officeDocument/2006/relationships/image" Target="../media/image105.png"/><Relationship Id="rId32" Type="http://schemas.openxmlformats.org/officeDocument/2006/relationships/image" Target="../media/image113.png"/><Relationship Id="rId5" Type="http://schemas.openxmlformats.org/officeDocument/2006/relationships/image" Target="../media/image86.png"/><Relationship Id="rId15" Type="http://schemas.openxmlformats.org/officeDocument/2006/relationships/image" Target="../media/image96.png"/><Relationship Id="rId23" Type="http://schemas.openxmlformats.org/officeDocument/2006/relationships/image" Target="../media/image104.png"/><Relationship Id="rId28" Type="http://schemas.openxmlformats.org/officeDocument/2006/relationships/image" Target="../media/image109.png"/><Relationship Id="rId10" Type="http://schemas.openxmlformats.org/officeDocument/2006/relationships/image" Target="../media/image91.png"/><Relationship Id="rId19" Type="http://schemas.openxmlformats.org/officeDocument/2006/relationships/image" Target="../media/image100.png"/><Relationship Id="rId31" Type="http://schemas.openxmlformats.org/officeDocument/2006/relationships/image" Target="../media/image112.png"/><Relationship Id="rId9" Type="http://schemas.openxmlformats.org/officeDocument/2006/relationships/image" Target="../media/image90.png"/><Relationship Id="rId14" Type="http://schemas.openxmlformats.org/officeDocument/2006/relationships/image" Target="../media/image95.png"/><Relationship Id="rId22" Type="http://schemas.openxmlformats.org/officeDocument/2006/relationships/image" Target="../media/image103.png"/><Relationship Id="rId27" Type="http://schemas.openxmlformats.org/officeDocument/2006/relationships/image" Target="../media/image108.png"/><Relationship Id="rId30" Type="http://schemas.openxmlformats.org/officeDocument/2006/relationships/image" Target="../media/image111.png"/><Relationship Id="rId35" Type="http://schemas.openxmlformats.org/officeDocument/2006/relationships/image" Target="../media/image116.png"/><Relationship Id="rId8" Type="http://schemas.openxmlformats.org/officeDocument/2006/relationships/image" Target="../media/image8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0.png"/><Relationship Id="rId7" Type="http://schemas.openxmlformats.org/officeDocument/2006/relationships/image" Target="../media/image119.png"/><Relationship Id="rId12" Type="http://schemas.openxmlformats.org/officeDocument/2006/relationships/image" Target="../media/image12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0.xml"/><Relationship Id="rId6" Type="http://schemas.openxmlformats.org/officeDocument/2006/relationships/image" Target="../media/image14.png"/><Relationship Id="rId11" Type="http://schemas.openxmlformats.org/officeDocument/2006/relationships/image" Target="../media/image123.png"/><Relationship Id="rId5" Type="http://schemas.openxmlformats.org/officeDocument/2006/relationships/image" Target="../media/image117.png"/><Relationship Id="rId10" Type="http://schemas.openxmlformats.org/officeDocument/2006/relationships/image" Target="../media/image122.png"/><Relationship Id="rId9" Type="http://schemas.openxmlformats.org/officeDocument/2006/relationships/image" Target="../media/image12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7D4B42C-67E4-4128-8AB0-76D498B067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  <p:pic>
        <p:nvPicPr>
          <p:cNvPr id="2" name="Online Media 1" title="Spr4.6.1 - Equivalent fractions (2)">
            <a:hlinkClick r:id="" action="ppaction://media"/>
            <a:extLst>
              <a:ext uri="{FF2B5EF4-FFF2-40B4-BE49-F238E27FC236}">
                <a16:creationId xmlns:a16="http://schemas.microsoft.com/office/drawing/2014/main" id="{BD037E50-088E-41E1-BA56-AE0D0939DE42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1278C13B-BDAA-4313-8DC2-EEE5C4B90A82}"/>
                  </a:ext>
                </a:extLst>
              </p:cNvPr>
              <p:cNvSpPr txBox="1"/>
              <p:nvPr/>
            </p:nvSpPr>
            <p:spPr>
              <a:xfrm>
                <a:off x="695550" y="459471"/>
                <a:ext cx="7497474" cy="50895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What fraction of the shape is shaded?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	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15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</a:t>
                </a:r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15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</a:t>
                </a:r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15		15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15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		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</a:t>
                </a:r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15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5		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15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	How many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cs typeface="Calibri" panose="020F0502020204030204" pitchFamily="34" charset="0"/>
                          </a:rPr>
                          <m:t>16</m:t>
                        </m:r>
                      </m:den>
                    </m:f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are there in one?</a:t>
                </a:r>
                <a:endParaRPr lang="en-GB" sz="2800" dirty="0">
                  <a:solidFill>
                    <a:schemeClr val="accent5">
                      <a:lumMod val="75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1278C13B-BDAA-4313-8DC2-EEE5C4B90A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459471"/>
                <a:ext cx="7497474" cy="5089535"/>
              </a:xfrm>
              <a:prstGeom prst="rect">
                <a:avLst/>
              </a:prstGeom>
              <a:blipFill>
                <a:blip r:embed="rId5"/>
                <a:stretch>
                  <a:fillRect l="-1707" t="-1198" b="-47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7430907"/>
              </p:ext>
            </p:extLst>
          </p:nvPr>
        </p:nvGraphicFramePr>
        <p:xfrm>
          <a:off x="1289350" y="1194826"/>
          <a:ext cx="6096000" cy="5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41813719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215419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88126877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9021390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852083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26740327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17752938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37341507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56376413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102071374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2063720"/>
                  </a:ext>
                </a:extLst>
              </a:tr>
            </a:tbl>
          </a:graphicData>
        </a:graphic>
      </p:graphicFrame>
      <p:sp>
        <p:nvSpPr>
          <p:cNvPr id="4" name="Rounded Rectangle 3"/>
          <p:cNvSpPr/>
          <p:nvPr/>
        </p:nvSpPr>
        <p:spPr>
          <a:xfrm>
            <a:off x="2872053" y="2689918"/>
            <a:ext cx="396000" cy="396000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1514170" y="3070440"/>
            <a:ext cx="396000" cy="396000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2413772" y="3514065"/>
            <a:ext cx="396000" cy="396000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1712170" y="3957416"/>
            <a:ext cx="396000" cy="396000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3945819" y="2674440"/>
            <a:ext cx="396000" cy="396000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5364614" y="3085516"/>
            <a:ext cx="396000" cy="396000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5357812" y="3530642"/>
            <a:ext cx="396000" cy="396000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4584406" y="3926642"/>
            <a:ext cx="396000" cy="396000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076238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2EE22EFA-8CD7-4ADC-BF08-A5B92A9F7136}"/>
                  </a:ext>
                </a:extLst>
              </p:cNvPr>
              <p:cNvSpPr txBox="1"/>
              <p:nvPr/>
            </p:nvSpPr>
            <p:spPr>
              <a:xfrm>
                <a:off x="695550" y="459471"/>
                <a:ext cx="7497474" cy="50895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What fraction of the shape is shaded?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	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15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</a:t>
                </a:r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15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</a:t>
                </a:r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15		15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15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		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</a:t>
                </a:r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15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5		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15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	How many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cs typeface="Calibri" panose="020F0502020204030204" pitchFamily="34" charset="0"/>
                          </a:rPr>
                          <m:t>16</m:t>
                        </m:r>
                      </m:den>
                    </m:f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are there in one?</a:t>
                </a:r>
                <a:endParaRPr lang="en-GB" sz="2800" dirty="0">
                  <a:solidFill>
                    <a:schemeClr val="accent5">
                      <a:lumMod val="75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2EE22EFA-8CD7-4ADC-BF08-A5B92A9F71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459471"/>
                <a:ext cx="7497474" cy="5089535"/>
              </a:xfrm>
              <a:prstGeom prst="rect">
                <a:avLst/>
              </a:prstGeom>
              <a:blipFill>
                <a:blip r:embed="rId5"/>
                <a:stretch>
                  <a:fillRect l="-1707" t="-1198" b="-47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62971DE3-8A06-4458-9595-919098D57363}"/>
                  </a:ext>
                </a:extLst>
              </p:cNvPr>
              <p:cNvSpPr txBox="1"/>
              <p:nvPr/>
            </p:nvSpPr>
            <p:spPr>
              <a:xfrm>
                <a:off x="3516150" y="1858416"/>
                <a:ext cx="1642399" cy="7900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</a:rPr>
                          <m:t>10</m:t>
                        </m:r>
                      </m:den>
                    </m:f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GB" sz="2800" b="0" i="0" smtClean="0">
                        <a:solidFill>
                          <a:schemeClr val="accent5">
                            <a:lumMod val="75000"/>
                          </a:schemeClr>
                        </a:solidFill>
                      </a:rPr>
                      <m:t>or</m:t>
                    </m:r>
                    <m:r>
                      <m:rPr>
                        <m:nor/>
                      </m:rPr>
                      <a:rPr lang="en-GB" sz="2800" b="0" i="0" smtClean="0">
                        <a:solidFill>
                          <a:schemeClr val="accent5">
                            <a:lumMod val="75000"/>
                          </a:schemeClr>
                        </a:solidFill>
                      </a:rPr>
                      <m:t> </m:t>
                    </m:r>
                    <m:f>
                      <m:fPr>
                        <m:ctrlPr>
                          <a:rPr lang="en-GB" sz="2800" b="0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</a:rPr>
                          <m:t>2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5">
                        <a:lumMod val="75000"/>
                      </a:schemeClr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62971DE3-8A06-4458-9595-919098D5736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16150" y="1858416"/>
                <a:ext cx="1642399" cy="79008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7430907"/>
              </p:ext>
            </p:extLst>
          </p:nvPr>
        </p:nvGraphicFramePr>
        <p:xfrm>
          <a:off x="1289350" y="1194826"/>
          <a:ext cx="6096000" cy="5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41813719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215419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88126877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9021390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852083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26740327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17752938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37341507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56376413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102071374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2063720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860804" y="4885013"/>
            <a:ext cx="606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16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872055" y="2689923"/>
            <a:ext cx="396000" cy="396000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1514170" y="3070445"/>
            <a:ext cx="396000" cy="396000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2413772" y="3514070"/>
            <a:ext cx="396000" cy="396000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1712170" y="3957421"/>
            <a:ext cx="396000" cy="396000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3945819" y="2674445"/>
            <a:ext cx="396000" cy="396000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5364614" y="3085521"/>
            <a:ext cx="396000" cy="396000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5357812" y="3530647"/>
            <a:ext cx="396000" cy="396000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4584405" y="3926647"/>
            <a:ext cx="396000" cy="396000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94006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5" grpId="0"/>
      <p:bldP spid="4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543C8C71-FDCA-4D5F-B7F3-70FC1C15CD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4233733"/>
              </p:ext>
            </p:extLst>
          </p:nvPr>
        </p:nvGraphicFramePr>
        <p:xfrm>
          <a:off x="1354285" y="946469"/>
          <a:ext cx="6096000" cy="383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476902429"/>
                    </a:ext>
                  </a:extLst>
                </a:gridCol>
              </a:tblGrid>
              <a:tr h="191911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191911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sp>
        <p:nvSpPr>
          <p:cNvPr id="39" name="TextBox 38">
            <a:extLst>
              <a:ext uri="{FF2B5EF4-FFF2-40B4-BE49-F238E27FC236}">
                <a16:creationId xmlns:a16="http://schemas.microsoft.com/office/drawing/2014/main" id="{E26309A0-D020-412A-80EC-5390102653EE}"/>
              </a:ext>
            </a:extLst>
          </p:cNvPr>
          <p:cNvSpPr txBox="1"/>
          <p:nvPr/>
        </p:nvSpPr>
        <p:spPr>
          <a:xfrm>
            <a:off x="1136006" y="351752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8E8C06BF-65FF-416F-ABD7-A1D159E1A148}"/>
              </a:ext>
            </a:extLst>
          </p:cNvPr>
          <p:cNvSpPr txBox="1"/>
          <p:nvPr/>
        </p:nvSpPr>
        <p:spPr>
          <a:xfrm>
            <a:off x="7228092" y="351752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EBF26847-225B-4DF2-B3AF-C8E6C3C2BC74}"/>
                  </a:ext>
                </a:extLst>
              </p:cNvPr>
              <p:cNvSpPr txBox="1"/>
              <p:nvPr/>
            </p:nvSpPr>
            <p:spPr>
              <a:xfrm>
                <a:off x="4061887" y="268139"/>
                <a:ext cx="681851" cy="668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EBF26847-225B-4DF2-B3AF-C8E6C3C2BC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1887" y="268139"/>
                <a:ext cx="681851" cy="66838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93A5C163-6DDD-4D34-B343-ECBFA7463CC9}"/>
                  </a:ext>
                </a:extLst>
              </p:cNvPr>
              <p:cNvSpPr txBox="1"/>
              <p:nvPr/>
            </p:nvSpPr>
            <p:spPr>
              <a:xfrm>
                <a:off x="7109358" y="1280648"/>
                <a:ext cx="681851" cy="6698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93A5C163-6DDD-4D34-B343-ECBFA7463C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09358" y="1280648"/>
                <a:ext cx="681851" cy="66986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B6003E85-9EC8-48A6-9C8E-55D59AFB8D0B}"/>
                  </a:ext>
                </a:extLst>
              </p:cNvPr>
              <p:cNvSpPr txBox="1"/>
              <p:nvPr/>
            </p:nvSpPr>
            <p:spPr>
              <a:xfrm>
                <a:off x="2520010" y="1678133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B6003E85-9EC8-48A6-9C8E-55D59AFB8D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0010" y="1678133"/>
                <a:ext cx="681851" cy="66928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419BFCE7-A822-47CC-9D6A-EB70EAE0C1B5}"/>
                  </a:ext>
                </a:extLst>
              </p:cNvPr>
              <p:cNvSpPr txBox="1"/>
              <p:nvPr/>
            </p:nvSpPr>
            <p:spPr>
              <a:xfrm>
                <a:off x="4053314" y="1676658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419BFCE7-A822-47CC-9D6A-EB70EAE0C1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3314" y="1676658"/>
                <a:ext cx="681851" cy="67076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A01D61E4-6FF0-4BA8-9D8D-8618E2A9CE26}"/>
                  </a:ext>
                </a:extLst>
              </p:cNvPr>
              <p:cNvSpPr txBox="1"/>
              <p:nvPr/>
            </p:nvSpPr>
            <p:spPr>
              <a:xfrm>
                <a:off x="5584368" y="1676658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A01D61E4-6FF0-4BA8-9D8D-8618E2A9CE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4368" y="1676658"/>
                <a:ext cx="681851" cy="67076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BC8447B2-BBE1-4BBE-88AD-F3DE9EB2B5D5}"/>
                  </a:ext>
                </a:extLst>
              </p:cNvPr>
              <p:cNvSpPr txBox="1"/>
              <p:nvPr/>
            </p:nvSpPr>
            <p:spPr>
              <a:xfrm>
                <a:off x="7107621" y="2666408"/>
                <a:ext cx="681851" cy="668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BC8447B2-BBE1-4BBE-88AD-F3DE9EB2B5D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07621" y="2666408"/>
                <a:ext cx="681851" cy="668837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4F87E447-2298-49A8-AF8F-BC95DC4858B1}"/>
                  </a:ext>
                </a:extLst>
              </p:cNvPr>
              <p:cNvSpPr txBox="1"/>
              <p:nvPr/>
            </p:nvSpPr>
            <p:spPr>
              <a:xfrm>
                <a:off x="3041236" y="3131191"/>
                <a:ext cx="681851" cy="6712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4F87E447-2298-49A8-AF8F-BC95DC4858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1236" y="3131191"/>
                <a:ext cx="681851" cy="671274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EE89CB07-6409-494F-8F45-B89DE823C527}"/>
                  </a:ext>
                </a:extLst>
              </p:cNvPr>
              <p:cNvSpPr txBox="1"/>
              <p:nvPr/>
            </p:nvSpPr>
            <p:spPr>
              <a:xfrm>
                <a:off x="5074428" y="3129717"/>
                <a:ext cx="681851" cy="6727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EE89CB07-6409-494F-8F45-B89DE823C5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4428" y="3129717"/>
                <a:ext cx="681851" cy="672748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CCB89B2B-E50D-4FA7-9EEC-7EE8E97821FA}"/>
                  </a:ext>
                </a:extLst>
              </p:cNvPr>
              <p:cNvSpPr txBox="1"/>
              <p:nvPr/>
            </p:nvSpPr>
            <p:spPr>
              <a:xfrm>
                <a:off x="7109602" y="4155370"/>
                <a:ext cx="681851" cy="6727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CCB89B2B-E50D-4FA7-9EEC-7EE8E97821F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09602" y="4155370"/>
                <a:ext cx="681851" cy="672748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8E2B83D4-A28A-45B7-B820-37BF51D77606}"/>
                  </a:ext>
                </a:extLst>
              </p:cNvPr>
              <p:cNvSpPr txBox="1"/>
              <p:nvPr/>
            </p:nvSpPr>
            <p:spPr>
              <a:xfrm>
                <a:off x="1693715" y="4630974"/>
                <a:ext cx="681851" cy="6712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8E2B83D4-A28A-45B7-B820-37BF51D7760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3715" y="4630974"/>
                <a:ext cx="681851" cy="671274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2" name="Table 51">
            <a:extLst>
              <a:ext uri="{FF2B5EF4-FFF2-40B4-BE49-F238E27FC236}">
                <a16:creationId xmlns:a16="http://schemas.microsoft.com/office/drawing/2014/main" id="{08FC8DF9-E842-45D3-B047-3893A25FB5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9287585"/>
              </p:ext>
            </p:extLst>
          </p:nvPr>
        </p:nvGraphicFramePr>
        <p:xfrm>
          <a:off x="1354285" y="946469"/>
          <a:ext cx="6096000" cy="383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</a:tblGrid>
              <a:tr h="191911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191911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sp>
        <p:nvSpPr>
          <p:cNvPr id="53" name="TextBox 52">
            <a:extLst>
              <a:ext uri="{FF2B5EF4-FFF2-40B4-BE49-F238E27FC236}">
                <a16:creationId xmlns:a16="http://schemas.microsoft.com/office/drawing/2014/main" id="{3775C53A-7F67-485F-805A-F012F370BEA3}"/>
              </a:ext>
            </a:extLst>
          </p:cNvPr>
          <p:cNvSpPr txBox="1"/>
          <p:nvPr/>
        </p:nvSpPr>
        <p:spPr>
          <a:xfrm>
            <a:off x="1136249" y="1832111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089C11D0-83F4-4046-81DD-8A50912ED9B8}"/>
              </a:ext>
            </a:extLst>
          </p:cNvPr>
          <p:cNvSpPr txBox="1"/>
          <p:nvPr/>
        </p:nvSpPr>
        <p:spPr>
          <a:xfrm>
            <a:off x="7228335" y="1832111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55" name="Table 54">
            <a:extLst>
              <a:ext uri="{FF2B5EF4-FFF2-40B4-BE49-F238E27FC236}">
                <a16:creationId xmlns:a16="http://schemas.microsoft.com/office/drawing/2014/main" id="{D41C61F8-CC25-45C0-9F72-6E3DF12DC4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6064549"/>
              </p:ext>
            </p:extLst>
          </p:nvPr>
        </p:nvGraphicFramePr>
        <p:xfrm>
          <a:off x="1354528" y="2328089"/>
          <a:ext cx="6096000" cy="38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</a:tblGrid>
              <a:tr h="1926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1926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sp>
        <p:nvSpPr>
          <p:cNvPr id="56" name="TextBox 55">
            <a:extLst>
              <a:ext uri="{FF2B5EF4-FFF2-40B4-BE49-F238E27FC236}">
                <a16:creationId xmlns:a16="http://schemas.microsoft.com/office/drawing/2014/main" id="{CFCE1D11-427F-43F6-B5B6-B3E4FF89A350}"/>
              </a:ext>
            </a:extLst>
          </p:cNvPr>
          <p:cNvSpPr txBox="1"/>
          <p:nvPr/>
        </p:nvSpPr>
        <p:spPr>
          <a:xfrm>
            <a:off x="1136249" y="3297230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599FC34A-E6EF-43E4-9E79-7BD98A0EB7EB}"/>
              </a:ext>
            </a:extLst>
          </p:cNvPr>
          <p:cNvSpPr txBox="1"/>
          <p:nvPr/>
        </p:nvSpPr>
        <p:spPr>
          <a:xfrm>
            <a:off x="7228335" y="3297230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58" name="Table 57">
            <a:extLst>
              <a:ext uri="{FF2B5EF4-FFF2-40B4-BE49-F238E27FC236}">
                <a16:creationId xmlns:a16="http://schemas.microsoft.com/office/drawing/2014/main" id="{7B143A00-0878-4572-9949-D7AECBB297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649564"/>
              </p:ext>
            </p:extLst>
          </p:nvPr>
        </p:nvGraphicFramePr>
        <p:xfrm>
          <a:off x="1354528" y="3802465"/>
          <a:ext cx="6096000" cy="38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</a:tblGrid>
              <a:tr h="1926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1926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sp>
        <p:nvSpPr>
          <p:cNvPr id="59" name="TextBox 58">
            <a:extLst>
              <a:ext uri="{FF2B5EF4-FFF2-40B4-BE49-F238E27FC236}">
                <a16:creationId xmlns:a16="http://schemas.microsoft.com/office/drawing/2014/main" id="{4914769F-3F7A-41B9-8D2A-0E5DE0494CA6}"/>
              </a:ext>
            </a:extLst>
          </p:cNvPr>
          <p:cNvSpPr txBox="1"/>
          <p:nvPr/>
        </p:nvSpPr>
        <p:spPr>
          <a:xfrm>
            <a:off x="1136006" y="4785210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E90D485E-2519-4F00-80E8-D1A8085C58E4}"/>
              </a:ext>
            </a:extLst>
          </p:cNvPr>
          <p:cNvSpPr txBox="1"/>
          <p:nvPr/>
        </p:nvSpPr>
        <p:spPr>
          <a:xfrm>
            <a:off x="7228092" y="4780074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61" name="Table 60">
            <a:extLst>
              <a:ext uri="{FF2B5EF4-FFF2-40B4-BE49-F238E27FC236}">
                <a16:creationId xmlns:a16="http://schemas.microsoft.com/office/drawing/2014/main" id="{373CAADF-2585-47D0-9759-940C9B3D27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0699444"/>
              </p:ext>
            </p:extLst>
          </p:nvPr>
        </p:nvGraphicFramePr>
        <p:xfrm>
          <a:off x="1354285" y="5279388"/>
          <a:ext cx="6096000" cy="38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</a:tblGrid>
              <a:tr h="1926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1926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graphicFrame>
        <p:nvGraphicFramePr>
          <p:cNvPr id="63" name="Table 62">
            <a:extLst>
              <a:ext uri="{FF2B5EF4-FFF2-40B4-BE49-F238E27FC236}">
                <a16:creationId xmlns:a16="http://schemas.microsoft.com/office/drawing/2014/main" id="{3524AD55-67AD-4B7C-A66A-A66D331F35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7402340"/>
              </p:ext>
            </p:extLst>
          </p:nvPr>
        </p:nvGraphicFramePr>
        <p:xfrm>
          <a:off x="1354528" y="2328089"/>
          <a:ext cx="6096000" cy="38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839054275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476902429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347856380"/>
                    </a:ext>
                  </a:extLst>
                </a:gridCol>
              </a:tblGrid>
              <a:tr h="1926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1926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graphicFrame>
        <p:nvGraphicFramePr>
          <p:cNvPr id="64" name="Table 63">
            <a:extLst>
              <a:ext uri="{FF2B5EF4-FFF2-40B4-BE49-F238E27FC236}">
                <a16:creationId xmlns:a16="http://schemas.microsoft.com/office/drawing/2014/main" id="{81C8E503-9027-401C-868F-042418CB2E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8602308"/>
              </p:ext>
            </p:extLst>
          </p:nvPr>
        </p:nvGraphicFramePr>
        <p:xfrm>
          <a:off x="1354528" y="3802465"/>
          <a:ext cx="6096000" cy="38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27424322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916828911"/>
                    </a:ext>
                  </a:extLst>
                </a:gridCol>
              </a:tblGrid>
              <a:tr h="1926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1926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graphicFrame>
        <p:nvGraphicFramePr>
          <p:cNvPr id="65" name="Table 64">
            <a:extLst>
              <a:ext uri="{FF2B5EF4-FFF2-40B4-BE49-F238E27FC236}">
                <a16:creationId xmlns:a16="http://schemas.microsoft.com/office/drawing/2014/main" id="{06162C71-9AE7-41CF-A02D-2B6C4C7542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4740514"/>
              </p:ext>
            </p:extLst>
          </p:nvPr>
        </p:nvGraphicFramePr>
        <p:xfrm>
          <a:off x="1354285" y="5279388"/>
          <a:ext cx="6096000" cy="38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7333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677334">
                  <a:extLst>
                    <a:ext uri="{9D8B030D-6E8A-4147-A177-3AD203B41FA5}">
                      <a16:colId xmlns:a16="http://schemas.microsoft.com/office/drawing/2014/main" val="3247433775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269234342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274243221"/>
                    </a:ext>
                  </a:extLst>
                </a:gridCol>
                <a:gridCol w="677334">
                  <a:extLst>
                    <a:ext uri="{9D8B030D-6E8A-4147-A177-3AD203B41FA5}">
                      <a16:colId xmlns:a16="http://schemas.microsoft.com/office/drawing/2014/main" val="1381035124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429950739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916828911"/>
                    </a:ext>
                  </a:extLst>
                </a:gridCol>
                <a:gridCol w="677334">
                  <a:extLst>
                    <a:ext uri="{9D8B030D-6E8A-4147-A177-3AD203B41FA5}">
                      <a16:colId xmlns:a16="http://schemas.microsoft.com/office/drawing/2014/main" val="1066120379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696132625"/>
                    </a:ext>
                  </a:extLst>
                </a:gridCol>
              </a:tblGrid>
              <a:tr h="1926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1926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71585CBE-74B6-4A0B-A649-4DF7271EE000}"/>
                  </a:ext>
                </a:extLst>
              </p:cNvPr>
              <p:cNvSpPr txBox="1"/>
              <p:nvPr/>
            </p:nvSpPr>
            <p:spPr>
              <a:xfrm>
                <a:off x="2372772" y="4629500"/>
                <a:ext cx="681851" cy="6727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71585CBE-74B6-4A0B-A649-4DF7271EE0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2772" y="4629500"/>
                <a:ext cx="681851" cy="672748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F88523B8-2717-4735-AE39-42F57CC69E47}"/>
                  </a:ext>
                </a:extLst>
              </p:cNvPr>
              <p:cNvSpPr txBox="1"/>
              <p:nvPr/>
            </p:nvSpPr>
            <p:spPr>
              <a:xfrm>
                <a:off x="3051829" y="4629500"/>
                <a:ext cx="681851" cy="6727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F88523B8-2717-4735-AE39-42F57CC69E4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1829" y="4629500"/>
                <a:ext cx="681851" cy="672748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9290E190-B930-4A9C-832C-3FA6E144EECD}"/>
                  </a:ext>
                </a:extLst>
              </p:cNvPr>
              <p:cNvSpPr txBox="1"/>
              <p:nvPr/>
            </p:nvSpPr>
            <p:spPr>
              <a:xfrm>
                <a:off x="3730886" y="4631423"/>
                <a:ext cx="681851" cy="6708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9290E190-B930-4A9C-832C-3FA6E144EEC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0886" y="4631423"/>
                <a:ext cx="681851" cy="670825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id="{8E7057F0-F732-48DB-B0C2-C8A75E34B69D}"/>
                  </a:ext>
                </a:extLst>
              </p:cNvPr>
              <p:cNvSpPr txBox="1"/>
              <p:nvPr/>
            </p:nvSpPr>
            <p:spPr>
              <a:xfrm>
                <a:off x="4409943" y="4632321"/>
                <a:ext cx="681851" cy="6699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id="{8E7057F0-F732-48DB-B0C2-C8A75E34B69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9943" y="4632321"/>
                <a:ext cx="681851" cy="669927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8521D085-88DC-4E48-82FA-FE142B630C14}"/>
                  </a:ext>
                </a:extLst>
              </p:cNvPr>
              <p:cNvSpPr txBox="1"/>
              <p:nvPr/>
            </p:nvSpPr>
            <p:spPr>
              <a:xfrm>
                <a:off x="5089000" y="4629628"/>
                <a:ext cx="681851" cy="6726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8521D085-88DC-4E48-82FA-FE142B630C1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9000" y="4629628"/>
                <a:ext cx="681851" cy="672620"/>
              </a:xfrm>
              <a:prstGeom prst="rect">
                <a:avLst/>
              </a:prstGeom>
              <a:blipFill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Box 70">
                <a:extLst>
                  <a:ext uri="{FF2B5EF4-FFF2-40B4-BE49-F238E27FC236}">
                    <a16:creationId xmlns:a16="http://schemas.microsoft.com/office/drawing/2014/main" id="{7C6149E0-57B8-428C-81D1-606F66FDDCD8}"/>
                  </a:ext>
                </a:extLst>
              </p:cNvPr>
              <p:cNvSpPr txBox="1"/>
              <p:nvPr/>
            </p:nvSpPr>
            <p:spPr>
              <a:xfrm>
                <a:off x="5768057" y="4632321"/>
                <a:ext cx="681851" cy="6699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71" name="TextBox 70">
                <a:extLst>
                  <a:ext uri="{FF2B5EF4-FFF2-40B4-BE49-F238E27FC236}">
                    <a16:creationId xmlns:a16="http://schemas.microsoft.com/office/drawing/2014/main" id="{7C6149E0-57B8-428C-81D1-606F66FDDCD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68057" y="4632321"/>
                <a:ext cx="681851" cy="669927"/>
              </a:xfrm>
              <a:prstGeom prst="rect">
                <a:avLst/>
              </a:prstGeom>
              <a:blipFill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2" name="TextBox 71">
                <a:extLst>
                  <a:ext uri="{FF2B5EF4-FFF2-40B4-BE49-F238E27FC236}">
                    <a16:creationId xmlns:a16="http://schemas.microsoft.com/office/drawing/2014/main" id="{0636BA31-C2BA-4FF5-A209-CFE56C59B2BE}"/>
                  </a:ext>
                </a:extLst>
              </p:cNvPr>
              <p:cNvSpPr txBox="1"/>
              <p:nvPr/>
            </p:nvSpPr>
            <p:spPr>
              <a:xfrm>
                <a:off x="6447116" y="4629500"/>
                <a:ext cx="681851" cy="6727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72" name="TextBox 71">
                <a:extLst>
                  <a:ext uri="{FF2B5EF4-FFF2-40B4-BE49-F238E27FC236}">
                    <a16:creationId xmlns:a16="http://schemas.microsoft.com/office/drawing/2014/main" id="{0636BA31-C2BA-4FF5-A209-CFE56C59B2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7116" y="4629500"/>
                <a:ext cx="681851" cy="672748"/>
              </a:xfrm>
              <a:prstGeom prst="rect">
                <a:avLst/>
              </a:prstGeom>
              <a:blipFill>
                <a:blip r:embed="rId2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Box 72">
                <a:extLst>
                  <a:ext uri="{FF2B5EF4-FFF2-40B4-BE49-F238E27FC236}">
                    <a16:creationId xmlns:a16="http://schemas.microsoft.com/office/drawing/2014/main" id="{F49B2343-9986-47E2-B712-870881BF742E}"/>
                  </a:ext>
                </a:extLst>
              </p:cNvPr>
              <p:cNvSpPr txBox="1"/>
              <p:nvPr/>
            </p:nvSpPr>
            <p:spPr>
              <a:xfrm>
                <a:off x="7102027" y="5609501"/>
                <a:ext cx="681851" cy="6727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73" name="TextBox 72">
                <a:extLst>
                  <a:ext uri="{FF2B5EF4-FFF2-40B4-BE49-F238E27FC236}">
                    <a16:creationId xmlns:a16="http://schemas.microsoft.com/office/drawing/2014/main" id="{F49B2343-9986-47E2-B712-870881BF742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02027" y="5609501"/>
                <a:ext cx="681851" cy="672748"/>
              </a:xfrm>
              <a:prstGeom prst="rect">
                <a:avLst/>
              </a:prstGeom>
              <a:blipFill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EF578D18-EBDE-4FC1-B089-A301349D6BFF}"/>
              </a:ext>
            </a:extLst>
          </p:cNvPr>
          <p:cNvCxnSpPr/>
          <p:nvPr/>
        </p:nvCxnSpPr>
        <p:spPr>
          <a:xfrm>
            <a:off x="1354285" y="1043940"/>
            <a:ext cx="3034835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Arrow Connector 73">
            <a:extLst>
              <a:ext uri="{FF2B5EF4-FFF2-40B4-BE49-F238E27FC236}">
                <a16:creationId xmlns:a16="http://schemas.microsoft.com/office/drawing/2014/main" id="{83B76186-06E4-4393-AF84-F1E54FEAAADC}"/>
              </a:ext>
            </a:extLst>
          </p:cNvPr>
          <p:cNvCxnSpPr/>
          <p:nvPr/>
        </p:nvCxnSpPr>
        <p:spPr>
          <a:xfrm>
            <a:off x="4408073" y="1043940"/>
            <a:ext cx="3034835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>
            <a:extLst>
              <a:ext uri="{FF2B5EF4-FFF2-40B4-BE49-F238E27FC236}">
                <a16:creationId xmlns:a16="http://schemas.microsoft.com/office/drawing/2014/main" id="{0A729C3C-046D-4FD1-AB31-E4678774C502}"/>
              </a:ext>
            </a:extLst>
          </p:cNvPr>
          <p:cNvCxnSpPr>
            <a:cxnSpLocks/>
          </p:cNvCxnSpPr>
          <p:nvPr/>
        </p:nvCxnSpPr>
        <p:spPr>
          <a:xfrm>
            <a:off x="1354284" y="2423813"/>
            <a:ext cx="1515600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Arrow Connector 75">
            <a:extLst>
              <a:ext uri="{FF2B5EF4-FFF2-40B4-BE49-F238E27FC236}">
                <a16:creationId xmlns:a16="http://schemas.microsoft.com/office/drawing/2014/main" id="{7202C173-03DF-4C1E-AF7D-1B9BC01B348D}"/>
              </a:ext>
            </a:extLst>
          </p:cNvPr>
          <p:cNvCxnSpPr>
            <a:cxnSpLocks/>
          </p:cNvCxnSpPr>
          <p:nvPr/>
        </p:nvCxnSpPr>
        <p:spPr>
          <a:xfrm>
            <a:off x="4402996" y="2423813"/>
            <a:ext cx="1515600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Arrow Connector 76">
            <a:extLst>
              <a:ext uri="{FF2B5EF4-FFF2-40B4-BE49-F238E27FC236}">
                <a16:creationId xmlns:a16="http://schemas.microsoft.com/office/drawing/2014/main" id="{1ED83166-0CD2-4E9B-9CF8-BEAEE81889C7}"/>
              </a:ext>
            </a:extLst>
          </p:cNvPr>
          <p:cNvCxnSpPr>
            <a:cxnSpLocks/>
          </p:cNvCxnSpPr>
          <p:nvPr/>
        </p:nvCxnSpPr>
        <p:spPr>
          <a:xfrm>
            <a:off x="2878640" y="2423813"/>
            <a:ext cx="1515600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Arrow Connector 77">
            <a:extLst>
              <a:ext uri="{FF2B5EF4-FFF2-40B4-BE49-F238E27FC236}">
                <a16:creationId xmlns:a16="http://schemas.microsoft.com/office/drawing/2014/main" id="{C8135228-101E-42A5-8B5C-F19E9AE063BB}"/>
              </a:ext>
            </a:extLst>
          </p:cNvPr>
          <p:cNvCxnSpPr>
            <a:cxnSpLocks/>
          </p:cNvCxnSpPr>
          <p:nvPr/>
        </p:nvCxnSpPr>
        <p:spPr>
          <a:xfrm>
            <a:off x="5927353" y="2423813"/>
            <a:ext cx="1515600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TextBox 81">
            <a:extLst>
              <a:ext uri="{FF2B5EF4-FFF2-40B4-BE49-F238E27FC236}">
                <a16:creationId xmlns:a16="http://schemas.microsoft.com/office/drawing/2014/main" id="{9151E1D9-1C1B-4D5A-9B2F-40E331F21554}"/>
              </a:ext>
            </a:extLst>
          </p:cNvPr>
          <p:cNvSpPr txBox="1"/>
          <p:nvPr/>
        </p:nvSpPr>
        <p:spPr>
          <a:xfrm>
            <a:off x="1580391" y="2694266"/>
            <a:ext cx="59394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What do you notice?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67723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 tmFilter="0, 0; .2, .5; .8, .5; 1, 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5" dur="250" autoRev="1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 tmFilter="0, 0; .2, .5; .8, .5; 1, 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4" dur="250" autoRev="1" fill="hold"/>
                                        <p:tgtEl>
                                          <p:spTgt spid="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00"/>
                            </p:stCondLst>
                            <p:childTnLst>
                              <p:par>
                                <p:cTn id="17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1000"/>
                            </p:stCondLst>
                            <p:childTnLst>
                              <p:par>
                                <p:cTn id="17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2000"/>
                            </p:stCondLst>
                            <p:childTnLst>
                              <p:par>
                                <p:cTn id="180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2500"/>
                            </p:stCondLst>
                            <p:childTnLst>
                              <p:par>
                                <p:cTn id="18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3000"/>
                            </p:stCondLst>
                            <p:childTnLst>
                              <p:par>
                                <p:cTn id="18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500"/>
                            </p:stCondLst>
                            <p:childTnLst>
                              <p:par>
                                <p:cTn id="18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4000"/>
                            </p:stCondLst>
                            <p:childTnLst>
                              <p:par>
                                <p:cTn id="19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3" grpId="0"/>
      <p:bldP spid="54" grpId="0"/>
      <p:bldP spid="56" grpId="0"/>
      <p:bldP spid="57" grpId="0"/>
      <p:bldP spid="59" grpId="0"/>
      <p:bldP spid="60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8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E17B19B-DC46-48FB-9BDB-7B505228E7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442117"/>
              </p:ext>
            </p:extLst>
          </p:nvPr>
        </p:nvGraphicFramePr>
        <p:xfrm>
          <a:off x="2505318" y="1150416"/>
          <a:ext cx="38573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4345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95671508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3269648616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710329660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62400B99-3DFF-4EAA-9215-48B8B9548423}"/>
                  </a:ext>
                </a:extLst>
              </p:cNvPr>
              <p:cNvSpPr txBox="1"/>
              <p:nvPr/>
            </p:nvSpPr>
            <p:spPr>
              <a:xfrm>
                <a:off x="2619070" y="1197611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62400B99-3DFF-4EAA-9215-48B8B954842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9070" y="1197611"/>
                <a:ext cx="681851" cy="66928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03AC409D-D5D6-482B-B1B2-07D155ADE2DD}"/>
                  </a:ext>
                </a:extLst>
              </p:cNvPr>
              <p:cNvSpPr txBox="1"/>
              <p:nvPr/>
            </p:nvSpPr>
            <p:spPr>
              <a:xfrm>
                <a:off x="3603734" y="1197611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03AC409D-D5D6-482B-B1B2-07D155ADE2D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3734" y="1197611"/>
                <a:ext cx="681851" cy="67076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83BBEE13-0976-4688-A685-C8379EB53E55}"/>
                  </a:ext>
                </a:extLst>
              </p:cNvPr>
              <p:cNvSpPr txBox="1"/>
              <p:nvPr/>
            </p:nvSpPr>
            <p:spPr>
              <a:xfrm>
                <a:off x="4588398" y="1196136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83BBEE13-0976-4688-A685-C8379EB53E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88398" y="1196136"/>
                <a:ext cx="681851" cy="67076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94A87630-EF6D-4FA8-BC46-96DE638C5D2F}"/>
                  </a:ext>
                </a:extLst>
              </p:cNvPr>
              <p:cNvSpPr txBox="1"/>
              <p:nvPr/>
            </p:nvSpPr>
            <p:spPr>
              <a:xfrm>
                <a:off x="5573062" y="1199535"/>
                <a:ext cx="681851" cy="668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94A87630-EF6D-4FA8-BC46-96DE638C5D2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73062" y="1199535"/>
                <a:ext cx="681851" cy="668837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73EA9BD-9B3B-42DB-B786-463B5392D0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1317607"/>
              </p:ext>
            </p:extLst>
          </p:nvPr>
        </p:nvGraphicFramePr>
        <p:xfrm>
          <a:off x="2505318" y="2632888"/>
          <a:ext cx="3857380" cy="6818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4345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1839054275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2476902429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2347856380"/>
                    </a:ext>
                  </a:extLst>
                </a:gridCol>
              </a:tblGrid>
              <a:tr h="34090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4090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15DC2767-5047-4EA5-9DE6-3625472F0B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6049817"/>
              </p:ext>
            </p:extLst>
          </p:nvPr>
        </p:nvGraphicFramePr>
        <p:xfrm>
          <a:off x="2505318" y="1150416"/>
          <a:ext cx="38573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4345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95671508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3269648616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710329660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E64B26E-B498-40D6-BAE1-2AEC72BDC8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2142375"/>
              </p:ext>
            </p:extLst>
          </p:nvPr>
        </p:nvGraphicFramePr>
        <p:xfrm>
          <a:off x="2505318" y="1150416"/>
          <a:ext cx="38573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4345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95671508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3269648616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710329660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01CA36FF-3C22-405D-A2F6-D39C7708EB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5003273"/>
              </p:ext>
            </p:extLst>
          </p:nvPr>
        </p:nvGraphicFramePr>
        <p:xfrm>
          <a:off x="2505318" y="1150416"/>
          <a:ext cx="38573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4345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95671508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3269648616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710329660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51E74B5E-651B-401C-AE0C-1B02EEB284A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9761436"/>
              </p:ext>
            </p:extLst>
          </p:nvPr>
        </p:nvGraphicFramePr>
        <p:xfrm>
          <a:off x="2505318" y="1150416"/>
          <a:ext cx="38573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4345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95671508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3269648616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710329660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6BAE3591-A6EA-4155-8B27-0FF261F0F9FF}"/>
                  </a:ext>
                </a:extLst>
              </p:cNvPr>
              <p:cNvSpPr txBox="1"/>
              <p:nvPr/>
            </p:nvSpPr>
            <p:spPr>
              <a:xfrm>
                <a:off x="3128062" y="3297151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6BAE3591-A6EA-4155-8B27-0FF261F0F9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8062" y="3297151"/>
                <a:ext cx="681851" cy="66928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15048C7A-DD6B-4781-9D5A-ACC2CF084945}"/>
                  </a:ext>
                </a:extLst>
              </p:cNvPr>
              <p:cNvSpPr txBox="1"/>
              <p:nvPr/>
            </p:nvSpPr>
            <p:spPr>
              <a:xfrm>
                <a:off x="4092519" y="3297151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15048C7A-DD6B-4781-9D5A-ACC2CF0849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2519" y="3297151"/>
                <a:ext cx="681851" cy="67076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793FC6CC-095A-427D-B787-425A6646541F}"/>
                  </a:ext>
                </a:extLst>
              </p:cNvPr>
              <p:cNvSpPr txBox="1"/>
              <p:nvPr/>
            </p:nvSpPr>
            <p:spPr>
              <a:xfrm>
                <a:off x="5046703" y="3295676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793FC6CC-095A-427D-B787-425A6646541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6703" y="3295676"/>
                <a:ext cx="681851" cy="67076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D150C937-B89A-41F5-893F-32957168C209}"/>
                  </a:ext>
                </a:extLst>
              </p:cNvPr>
              <p:cNvSpPr txBox="1"/>
              <p:nvPr/>
            </p:nvSpPr>
            <p:spPr>
              <a:xfrm>
                <a:off x="6026588" y="3787187"/>
                <a:ext cx="681851" cy="668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D150C937-B89A-41F5-893F-32957168C20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6588" y="3787187"/>
                <a:ext cx="681851" cy="668837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>
            <a:extLst>
              <a:ext uri="{FF2B5EF4-FFF2-40B4-BE49-F238E27FC236}">
                <a16:creationId xmlns:a16="http://schemas.microsoft.com/office/drawing/2014/main" id="{1C1C54DC-0D9A-4D09-9D73-B4E99DAC0054}"/>
              </a:ext>
            </a:extLst>
          </p:cNvPr>
          <p:cNvSpPr txBox="1"/>
          <p:nvPr/>
        </p:nvSpPr>
        <p:spPr>
          <a:xfrm>
            <a:off x="2283125" y="3253847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D2BE57D-5219-4945-A656-179365844DE0}"/>
              </a:ext>
            </a:extLst>
          </p:cNvPr>
          <p:cNvSpPr txBox="1"/>
          <p:nvPr/>
        </p:nvSpPr>
        <p:spPr>
          <a:xfrm>
            <a:off x="6142551" y="3253847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76081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E17B19B-DC46-48FB-9BDB-7B505228E766}"/>
              </a:ext>
            </a:extLst>
          </p:cNvPr>
          <p:cNvGraphicFramePr>
            <a:graphicFrameLocks noGrp="1"/>
          </p:cNvGraphicFramePr>
          <p:nvPr/>
        </p:nvGraphicFramePr>
        <p:xfrm>
          <a:off x="2505318" y="1150416"/>
          <a:ext cx="38573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4345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95671508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3269648616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710329660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73EA9BD-9B3B-42DB-B786-463B5392D0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9068599"/>
              </p:ext>
            </p:extLst>
          </p:nvPr>
        </p:nvGraphicFramePr>
        <p:xfrm>
          <a:off x="2505318" y="2632888"/>
          <a:ext cx="3857380" cy="6818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4345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1839054275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2476902429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2347856380"/>
                    </a:ext>
                  </a:extLst>
                </a:gridCol>
              </a:tblGrid>
              <a:tr h="34090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4090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15DC2767-5047-4EA5-9DE6-3625472F0B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0560117"/>
              </p:ext>
            </p:extLst>
          </p:nvPr>
        </p:nvGraphicFramePr>
        <p:xfrm>
          <a:off x="2505318" y="1150416"/>
          <a:ext cx="3857384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2173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1973503951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956715088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3754597282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3269648616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2683172143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710329660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36980260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E64B26E-B498-40D6-BAE1-2AEC72BDC8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4759331"/>
              </p:ext>
            </p:extLst>
          </p:nvPr>
        </p:nvGraphicFramePr>
        <p:xfrm>
          <a:off x="2505318" y="1150416"/>
          <a:ext cx="3857384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2173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3379186662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956715088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1039210226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3269648616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1476513175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710329660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353022111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01CA36FF-3C22-405D-A2F6-D39C7708EB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2149314"/>
              </p:ext>
            </p:extLst>
          </p:nvPr>
        </p:nvGraphicFramePr>
        <p:xfrm>
          <a:off x="2505318" y="1150416"/>
          <a:ext cx="3857384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2173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927979391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956715088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4077927306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3269648616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4111101503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710329660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2338518009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6BAE3591-A6EA-4155-8B27-0FF261F0F9FF}"/>
                  </a:ext>
                </a:extLst>
              </p:cNvPr>
              <p:cNvSpPr txBox="1"/>
              <p:nvPr/>
            </p:nvSpPr>
            <p:spPr>
              <a:xfrm>
                <a:off x="3128062" y="3297151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6BAE3591-A6EA-4155-8B27-0FF261F0F9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8062" y="3297151"/>
                <a:ext cx="681851" cy="66928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15048C7A-DD6B-4781-9D5A-ACC2CF084945}"/>
                  </a:ext>
                </a:extLst>
              </p:cNvPr>
              <p:cNvSpPr txBox="1"/>
              <p:nvPr/>
            </p:nvSpPr>
            <p:spPr>
              <a:xfrm>
                <a:off x="4092519" y="3297151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15048C7A-DD6B-4781-9D5A-ACC2CF0849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2519" y="3297151"/>
                <a:ext cx="681851" cy="67076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793FC6CC-095A-427D-B787-425A6646541F}"/>
                  </a:ext>
                </a:extLst>
              </p:cNvPr>
              <p:cNvSpPr txBox="1"/>
              <p:nvPr/>
            </p:nvSpPr>
            <p:spPr>
              <a:xfrm>
                <a:off x="5046703" y="3295676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793FC6CC-095A-427D-B787-425A6646541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6703" y="3295676"/>
                <a:ext cx="681851" cy="67076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D150C937-B89A-41F5-893F-32957168C209}"/>
                  </a:ext>
                </a:extLst>
              </p:cNvPr>
              <p:cNvSpPr txBox="1"/>
              <p:nvPr/>
            </p:nvSpPr>
            <p:spPr>
              <a:xfrm>
                <a:off x="6026588" y="3787187"/>
                <a:ext cx="681851" cy="668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D150C937-B89A-41F5-893F-32957168C20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6588" y="3787187"/>
                <a:ext cx="681851" cy="668837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>
            <a:extLst>
              <a:ext uri="{FF2B5EF4-FFF2-40B4-BE49-F238E27FC236}">
                <a16:creationId xmlns:a16="http://schemas.microsoft.com/office/drawing/2014/main" id="{1C1C54DC-0D9A-4D09-9D73-B4E99DAC0054}"/>
              </a:ext>
            </a:extLst>
          </p:cNvPr>
          <p:cNvSpPr txBox="1"/>
          <p:nvPr/>
        </p:nvSpPr>
        <p:spPr>
          <a:xfrm>
            <a:off x="2283125" y="3253847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D2BE57D-5219-4945-A656-179365844DE0}"/>
              </a:ext>
            </a:extLst>
          </p:cNvPr>
          <p:cNvSpPr txBox="1"/>
          <p:nvPr/>
        </p:nvSpPr>
        <p:spPr>
          <a:xfrm>
            <a:off x="6142551" y="3253847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1380F04E-57CA-49DF-8180-1FAAB5C28D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2679088"/>
              </p:ext>
            </p:extLst>
          </p:nvPr>
        </p:nvGraphicFramePr>
        <p:xfrm>
          <a:off x="2505318" y="1150416"/>
          <a:ext cx="3857384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2173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796658567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956715088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903822789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3269648616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4190975748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710329660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2303306583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F0BFC705-3B3C-46FC-BE9D-863322993702}"/>
                  </a:ext>
                </a:extLst>
              </p:cNvPr>
              <p:cNvSpPr txBox="1"/>
              <p:nvPr/>
            </p:nvSpPr>
            <p:spPr>
              <a:xfrm>
                <a:off x="2397762" y="1204013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F0BFC705-3B3C-46FC-BE9D-86332299370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97762" y="1204013"/>
                <a:ext cx="681851" cy="66928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3776D848-86C4-4BC7-B831-1A2BF118CAB1}"/>
                  </a:ext>
                </a:extLst>
              </p:cNvPr>
              <p:cNvSpPr txBox="1"/>
              <p:nvPr/>
            </p:nvSpPr>
            <p:spPr>
              <a:xfrm>
                <a:off x="2876723" y="1204013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3776D848-86C4-4BC7-B831-1A2BF118CA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76723" y="1204013"/>
                <a:ext cx="681851" cy="669286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A5C72842-F5AB-4F23-9329-F725FD9B45D1}"/>
                  </a:ext>
                </a:extLst>
              </p:cNvPr>
              <p:cNvSpPr txBox="1"/>
              <p:nvPr/>
            </p:nvSpPr>
            <p:spPr>
              <a:xfrm>
                <a:off x="3350262" y="1204013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A5C72842-F5AB-4F23-9329-F725FD9B45D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0262" y="1204013"/>
                <a:ext cx="681851" cy="669286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3700D8A0-919E-41E0-9D22-00063D793AD5}"/>
                  </a:ext>
                </a:extLst>
              </p:cNvPr>
              <p:cNvSpPr txBox="1"/>
              <p:nvPr/>
            </p:nvSpPr>
            <p:spPr>
              <a:xfrm>
                <a:off x="3836843" y="1204013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3700D8A0-919E-41E0-9D22-00063D793AD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6843" y="1204013"/>
                <a:ext cx="681851" cy="669286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7D6FD9B6-1096-4177-A9C1-F4E269B3D6EC}"/>
                  </a:ext>
                </a:extLst>
              </p:cNvPr>
              <p:cNvSpPr txBox="1"/>
              <p:nvPr/>
            </p:nvSpPr>
            <p:spPr>
              <a:xfrm>
                <a:off x="4325656" y="1204013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7D6FD9B6-1096-4177-A9C1-F4E269B3D6E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25656" y="1204013"/>
                <a:ext cx="681851" cy="669286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91A65078-9E8C-48A9-8A82-BC9E607E47A3}"/>
                  </a:ext>
                </a:extLst>
              </p:cNvPr>
              <p:cNvSpPr txBox="1"/>
              <p:nvPr/>
            </p:nvSpPr>
            <p:spPr>
              <a:xfrm>
                <a:off x="4804617" y="1204013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91A65078-9E8C-48A9-8A82-BC9E607E47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4617" y="1204013"/>
                <a:ext cx="681851" cy="669286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74188ED9-6885-4867-A08F-86ADF2A2F095}"/>
                  </a:ext>
                </a:extLst>
              </p:cNvPr>
              <p:cNvSpPr txBox="1"/>
              <p:nvPr/>
            </p:nvSpPr>
            <p:spPr>
              <a:xfrm>
                <a:off x="5278156" y="1204013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74188ED9-6885-4867-A08F-86ADF2A2F09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78156" y="1204013"/>
                <a:ext cx="681851" cy="669286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CA37064F-AEAB-4EEE-9073-2B47D4B9EC1A}"/>
                  </a:ext>
                </a:extLst>
              </p:cNvPr>
              <p:cNvSpPr txBox="1"/>
              <p:nvPr/>
            </p:nvSpPr>
            <p:spPr>
              <a:xfrm>
                <a:off x="5764737" y="1204013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CA37064F-AEAB-4EEE-9073-2B47D4B9EC1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64737" y="1204013"/>
                <a:ext cx="681851" cy="669286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F2F3D8AC-02AD-4A54-AAD3-E1DEA985E61C}"/>
                  </a:ext>
                </a:extLst>
              </p:cNvPr>
              <p:cNvSpPr txBox="1"/>
              <p:nvPr/>
            </p:nvSpPr>
            <p:spPr>
              <a:xfrm>
                <a:off x="3128062" y="1957322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F2F3D8AC-02AD-4A54-AAD3-E1DEA985E61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8062" y="1957322"/>
                <a:ext cx="681851" cy="669286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869E8570-0E38-46F1-BD7B-FCF5DED15435}"/>
                  </a:ext>
                </a:extLst>
              </p:cNvPr>
              <p:cNvSpPr txBox="1"/>
              <p:nvPr/>
            </p:nvSpPr>
            <p:spPr>
              <a:xfrm>
                <a:off x="4092519" y="1957322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869E8570-0E38-46F1-BD7B-FCF5DED1543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2519" y="1957322"/>
                <a:ext cx="681851" cy="670761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5153E924-AED0-4155-8E74-853605FB78BF}"/>
                  </a:ext>
                </a:extLst>
              </p:cNvPr>
              <p:cNvSpPr txBox="1"/>
              <p:nvPr/>
            </p:nvSpPr>
            <p:spPr>
              <a:xfrm>
                <a:off x="5046703" y="1955847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5153E924-AED0-4155-8E74-853605FB78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6703" y="1955847"/>
                <a:ext cx="681851" cy="670761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06390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E17B19B-DC46-48FB-9BDB-7B505228E7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8343422"/>
              </p:ext>
            </p:extLst>
          </p:nvPr>
        </p:nvGraphicFramePr>
        <p:xfrm>
          <a:off x="2496778" y="1150416"/>
          <a:ext cx="38573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4345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95671508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3269648616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710329660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73EA9BD-9B3B-42DB-B786-463B5392D022}"/>
              </a:ext>
            </a:extLst>
          </p:cNvPr>
          <p:cNvGraphicFramePr>
            <a:graphicFrameLocks noGrp="1"/>
          </p:cNvGraphicFramePr>
          <p:nvPr/>
        </p:nvGraphicFramePr>
        <p:xfrm>
          <a:off x="2505318" y="2632888"/>
          <a:ext cx="3857380" cy="6818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4345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1839054275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2476902429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2347856380"/>
                    </a:ext>
                  </a:extLst>
                </a:gridCol>
              </a:tblGrid>
              <a:tr h="34090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4090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15DC2767-5047-4EA5-9DE6-3625472F0B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2864506"/>
              </p:ext>
            </p:extLst>
          </p:nvPr>
        </p:nvGraphicFramePr>
        <p:xfrm>
          <a:off x="2496778" y="1150416"/>
          <a:ext cx="3857384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1449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321448">
                  <a:extLst>
                    <a:ext uri="{9D8B030D-6E8A-4147-A177-3AD203B41FA5}">
                      <a16:colId xmlns:a16="http://schemas.microsoft.com/office/drawing/2014/main" val="3498207125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23640011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2439229688"/>
                    </a:ext>
                  </a:extLst>
                </a:gridCol>
                <a:gridCol w="321448">
                  <a:extLst>
                    <a:ext uri="{9D8B030D-6E8A-4147-A177-3AD203B41FA5}">
                      <a16:colId xmlns:a16="http://schemas.microsoft.com/office/drawing/2014/main" val="2492670135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1542555684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2751730883"/>
                    </a:ext>
                  </a:extLst>
                </a:gridCol>
                <a:gridCol w="321448">
                  <a:extLst>
                    <a:ext uri="{9D8B030D-6E8A-4147-A177-3AD203B41FA5}">
                      <a16:colId xmlns:a16="http://schemas.microsoft.com/office/drawing/2014/main" val="3293390714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1490044143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3152317488"/>
                    </a:ext>
                  </a:extLst>
                </a:gridCol>
                <a:gridCol w="321448">
                  <a:extLst>
                    <a:ext uri="{9D8B030D-6E8A-4147-A177-3AD203B41FA5}">
                      <a16:colId xmlns:a16="http://schemas.microsoft.com/office/drawing/2014/main" val="48581241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4282449614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E64B26E-B498-40D6-BAE1-2AEC72BDC8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5938849"/>
              </p:ext>
            </p:extLst>
          </p:nvPr>
        </p:nvGraphicFramePr>
        <p:xfrm>
          <a:off x="2496778" y="1150416"/>
          <a:ext cx="3857384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1449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321448">
                  <a:extLst>
                    <a:ext uri="{9D8B030D-6E8A-4147-A177-3AD203B41FA5}">
                      <a16:colId xmlns:a16="http://schemas.microsoft.com/office/drawing/2014/main" val="776155802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4070597718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3798323791"/>
                    </a:ext>
                  </a:extLst>
                </a:gridCol>
                <a:gridCol w="321448">
                  <a:extLst>
                    <a:ext uri="{9D8B030D-6E8A-4147-A177-3AD203B41FA5}">
                      <a16:colId xmlns:a16="http://schemas.microsoft.com/office/drawing/2014/main" val="2097935081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4072656284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4194931460"/>
                    </a:ext>
                  </a:extLst>
                </a:gridCol>
                <a:gridCol w="321448">
                  <a:extLst>
                    <a:ext uri="{9D8B030D-6E8A-4147-A177-3AD203B41FA5}">
                      <a16:colId xmlns:a16="http://schemas.microsoft.com/office/drawing/2014/main" val="655427700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284775901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3432841837"/>
                    </a:ext>
                  </a:extLst>
                </a:gridCol>
                <a:gridCol w="321448">
                  <a:extLst>
                    <a:ext uri="{9D8B030D-6E8A-4147-A177-3AD203B41FA5}">
                      <a16:colId xmlns:a16="http://schemas.microsoft.com/office/drawing/2014/main" val="2374342085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1496102284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01CA36FF-3C22-405D-A2F6-D39C7708EB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4448810"/>
              </p:ext>
            </p:extLst>
          </p:nvPr>
        </p:nvGraphicFramePr>
        <p:xfrm>
          <a:off x="2496778" y="1150416"/>
          <a:ext cx="3857384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1449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321448">
                  <a:extLst>
                    <a:ext uri="{9D8B030D-6E8A-4147-A177-3AD203B41FA5}">
                      <a16:colId xmlns:a16="http://schemas.microsoft.com/office/drawing/2014/main" val="2765317903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2695610683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110741897"/>
                    </a:ext>
                  </a:extLst>
                </a:gridCol>
                <a:gridCol w="321448">
                  <a:extLst>
                    <a:ext uri="{9D8B030D-6E8A-4147-A177-3AD203B41FA5}">
                      <a16:colId xmlns:a16="http://schemas.microsoft.com/office/drawing/2014/main" val="2908256148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1285831859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2226066201"/>
                    </a:ext>
                  </a:extLst>
                </a:gridCol>
                <a:gridCol w="321448">
                  <a:extLst>
                    <a:ext uri="{9D8B030D-6E8A-4147-A177-3AD203B41FA5}">
                      <a16:colId xmlns:a16="http://schemas.microsoft.com/office/drawing/2014/main" val="2939663062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2880077635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2905523688"/>
                    </a:ext>
                  </a:extLst>
                </a:gridCol>
                <a:gridCol w="321448">
                  <a:extLst>
                    <a:ext uri="{9D8B030D-6E8A-4147-A177-3AD203B41FA5}">
                      <a16:colId xmlns:a16="http://schemas.microsoft.com/office/drawing/2014/main" val="3919449905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779221001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6BAE3591-A6EA-4155-8B27-0FF261F0F9FF}"/>
                  </a:ext>
                </a:extLst>
              </p:cNvPr>
              <p:cNvSpPr txBox="1"/>
              <p:nvPr/>
            </p:nvSpPr>
            <p:spPr>
              <a:xfrm>
                <a:off x="3128062" y="3297151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6BAE3591-A6EA-4155-8B27-0FF261F0F9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8062" y="3297151"/>
                <a:ext cx="681851" cy="6692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15048C7A-DD6B-4781-9D5A-ACC2CF084945}"/>
                  </a:ext>
                </a:extLst>
              </p:cNvPr>
              <p:cNvSpPr txBox="1"/>
              <p:nvPr/>
            </p:nvSpPr>
            <p:spPr>
              <a:xfrm>
                <a:off x="4092519" y="3297151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15048C7A-DD6B-4781-9D5A-ACC2CF0849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2519" y="3297151"/>
                <a:ext cx="681851" cy="67076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793FC6CC-095A-427D-B787-425A6646541F}"/>
                  </a:ext>
                </a:extLst>
              </p:cNvPr>
              <p:cNvSpPr txBox="1"/>
              <p:nvPr/>
            </p:nvSpPr>
            <p:spPr>
              <a:xfrm>
                <a:off x="5046703" y="3295676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793FC6CC-095A-427D-B787-425A6646541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6703" y="3295676"/>
                <a:ext cx="681851" cy="67076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D150C937-B89A-41F5-893F-32957168C209}"/>
                  </a:ext>
                </a:extLst>
              </p:cNvPr>
              <p:cNvSpPr txBox="1"/>
              <p:nvPr/>
            </p:nvSpPr>
            <p:spPr>
              <a:xfrm>
                <a:off x="6026588" y="3787187"/>
                <a:ext cx="681851" cy="668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D150C937-B89A-41F5-893F-32957168C20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6588" y="3787187"/>
                <a:ext cx="681851" cy="668837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>
            <a:extLst>
              <a:ext uri="{FF2B5EF4-FFF2-40B4-BE49-F238E27FC236}">
                <a16:creationId xmlns:a16="http://schemas.microsoft.com/office/drawing/2014/main" id="{1C1C54DC-0D9A-4D09-9D73-B4E99DAC0054}"/>
              </a:ext>
            </a:extLst>
          </p:cNvPr>
          <p:cNvSpPr txBox="1"/>
          <p:nvPr/>
        </p:nvSpPr>
        <p:spPr>
          <a:xfrm>
            <a:off x="2283125" y="3253847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D2BE57D-5219-4945-A656-179365844DE0}"/>
              </a:ext>
            </a:extLst>
          </p:cNvPr>
          <p:cNvSpPr txBox="1"/>
          <p:nvPr/>
        </p:nvSpPr>
        <p:spPr>
          <a:xfrm>
            <a:off x="6142551" y="3253847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1380F04E-57CA-49DF-8180-1FAAB5C28D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6766301"/>
              </p:ext>
            </p:extLst>
          </p:nvPr>
        </p:nvGraphicFramePr>
        <p:xfrm>
          <a:off x="2496778" y="1150416"/>
          <a:ext cx="3857384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1449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321448">
                  <a:extLst>
                    <a:ext uri="{9D8B030D-6E8A-4147-A177-3AD203B41FA5}">
                      <a16:colId xmlns:a16="http://schemas.microsoft.com/office/drawing/2014/main" val="3738401484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4245321129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3539116242"/>
                    </a:ext>
                  </a:extLst>
                </a:gridCol>
                <a:gridCol w="321448">
                  <a:extLst>
                    <a:ext uri="{9D8B030D-6E8A-4147-A177-3AD203B41FA5}">
                      <a16:colId xmlns:a16="http://schemas.microsoft.com/office/drawing/2014/main" val="2433796815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2940052496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1262301849"/>
                    </a:ext>
                  </a:extLst>
                </a:gridCol>
                <a:gridCol w="321448">
                  <a:extLst>
                    <a:ext uri="{9D8B030D-6E8A-4147-A177-3AD203B41FA5}">
                      <a16:colId xmlns:a16="http://schemas.microsoft.com/office/drawing/2014/main" val="2879106803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2404557601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3447169921"/>
                    </a:ext>
                  </a:extLst>
                </a:gridCol>
                <a:gridCol w="321448">
                  <a:extLst>
                    <a:ext uri="{9D8B030D-6E8A-4147-A177-3AD203B41FA5}">
                      <a16:colId xmlns:a16="http://schemas.microsoft.com/office/drawing/2014/main" val="170704905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1943968313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F0BFC705-3B3C-46FC-BE9D-863322993702}"/>
                  </a:ext>
                </a:extLst>
              </p:cNvPr>
              <p:cNvSpPr txBox="1"/>
              <p:nvPr/>
            </p:nvSpPr>
            <p:spPr>
              <a:xfrm>
                <a:off x="2329372" y="1265039"/>
                <a:ext cx="681851" cy="5724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12</m:t>
                        </m:r>
                      </m:den>
                    </m:f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F0BFC705-3B3C-46FC-BE9D-86332299370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9372" y="1265039"/>
                <a:ext cx="681851" cy="57240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3776D848-86C4-4BC7-B831-1A2BF118CAB1}"/>
                  </a:ext>
                </a:extLst>
              </p:cNvPr>
              <p:cNvSpPr txBox="1"/>
              <p:nvPr/>
            </p:nvSpPr>
            <p:spPr>
              <a:xfrm>
                <a:off x="2968552" y="1265039"/>
                <a:ext cx="681851" cy="5724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12</m:t>
                        </m:r>
                      </m:den>
                    </m:f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3776D848-86C4-4BC7-B831-1A2BF118CA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8552" y="1265039"/>
                <a:ext cx="681851" cy="57240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A5C72842-F5AB-4F23-9329-F725FD9B45D1}"/>
                  </a:ext>
                </a:extLst>
              </p:cNvPr>
              <p:cNvSpPr txBox="1"/>
              <p:nvPr/>
            </p:nvSpPr>
            <p:spPr>
              <a:xfrm>
                <a:off x="3607732" y="1265039"/>
                <a:ext cx="681851" cy="5724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12</m:t>
                        </m:r>
                      </m:den>
                    </m:f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A5C72842-F5AB-4F23-9329-F725FD9B45D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7732" y="1265039"/>
                <a:ext cx="681851" cy="57240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3700D8A0-919E-41E0-9D22-00063D793AD5}"/>
                  </a:ext>
                </a:extLst>
              </p:cNvPr>
              <p:cNvSpPr txBox="1"/>
              <p:nvPr/>
            </p:nvSpPr>
            <p:spPr>
              <a:xfrm>
                <a:off x="4246912" y="1265039"/>
                <a:ext cx="681851" cy="5724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12</m:t>
                        </m:r>
                      </m:den>
                    </m:f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3700D8A0-919E-41E0-9D22-00063D793AD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46912" y="1265039"/>
                <a:ext cx="681851" cy="572401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7D6FD9B6-1096-4177-A9C1-F4E269B3D6EC}"/>
                  </a:ext>
                </a:extLst>
              </p:cNvPr>
              <p:cNvSpPr txBox="1"/>
              <p:nvPr/>
            </p:nvSpPr>
            <p:spPr>
              <a:xfrm>
                <a:off x="4886092" y="1265039"/>
                <a:ext cx="681851" cy="5724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12</m:t>
                        </m:r>
                      </m:den>
                    </m:f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7D6FD9B6-1096-4177-A9C1-F4E269B3D6E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6092" y="1265039"/>
                <a:ext cx="681851" cy="572401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91A65078-9E8C-48A9-8A82-BC9E607E47A3}"/>
                  </a:ext>
                </a:extLst>
              </p:cNvPr>
              <p:cNvSpPr txBox="1"/>
              <p:nvPr/>
            </p:nvSpPr>
            <p:spPr>
              <a:xfrm>
                <a:off x="5525272" y="1265039"/>
                <a:ext cx="681851" cy="5724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12</m:t>
                        </m:r>
                      </m:den>
                    </m:f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91A65078-9E8C-48A9-8A82-BC9E607E47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5272" y="1265039"/>
                <a:ext cx="681851" cy="572401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F2F3D8AC-02AD-4A54-AAD3-E1DEA985E61C}"/>
                  </a:ext>
                </a:extLst>
              </p:cNvPr>
              <p:cNvSpPr txBox="1"/>
              <p:nvPr/>
            </p:nvSpPr>
            <p:spPr>
              <a:xfrm>
                <a:off x="3128062" y="1957322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12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F2F3D8AC-02AD-4A54-AAD3-E1DEA985E61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8062" y="1957322"/>
                <a:ext cx="681851" cy="669286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869E8570-0E38-46F1-BD7B-FCF5DED15435}"/>
                  </a:ext>
                </a:extLst>
              </p:cNvPr>
              <p:cNvSpPr txBox="1"/>
              <p:nvPr/>
            </p:nvSpPr>
            <p:spPr>
              <a:xfrm>
                <a:off x="4092519" y="1957322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12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869E8570-0E38-46F1-BD7B-FCF5DED1543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2519" y="1957322"/>
                <a:ext cx="681851" cy="670761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5153E924-AED0-4155-8E74-853605FB78BF}"/>
                  </a:ext>
                </a:extLst>
              </p:cNvPr>
              <p:cNvSpPr txBox="1"/>
              <p:nvPr/>
            </p:nvSpPr>
            <p:spPr>
              <a:xfrm>
                <a:off x="5046703" y="1955847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12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5153E924-AED0-4155-8E74-853605FB78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6703" y="1955847"/>
                <a:ext cx="681851" cy="670761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C5756156-0051-44AC-8367-B0C6725E6D5C}"/>
                  </a:ext>
                </a:extLst>
              </p:cNvPr>
              <p:cNvSpPr txBox="1"/>
              <p:nvPr/>
            </p:nvSpPr>
            <p:spPr>
              <a:xfrm>
                <a:off x="2648962" y="1265039"/>
                <a:ext cx="681851" cy="5724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12</m:t>
                        </m:r>
                      </m:den>
                    </m:f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C5756156-0051-44AC-8367-B0C6725E6D5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8962" y="1265039"/>
                <a:ext cx="681851" cy="572401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C6C440E0-60E1-4422-B566-0E9598C2E902}"/>
                  </a:ext>
                </a:extLst>
              </p:cNvPr>
              <p:cNvSpPr txBox="1"/>
              <p:nvPr/>
            </p:nvSpPr>
            <p:spPr>
              <a:xfrm>
                <a:off x="3288142" y="1265039"/>
                <a:ext cx="681851" cy="5724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12</m:t>
                        </m:r>
                      </m:den>
                    </m:f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C6C440E0-60E1-4422-B566-0E9598C2E90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8142" y="1265039"/>
                <a:ext cx="681851" cy="572401"/>
              </a:xfrm>
              <a:prstGeom prst="rect">
                <a:avLst/>
              </a:prstGeom>
              <a:blipFill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AA74E4C4-3C7D-446E-A4C1-8E4844E61BFB}"/>
                  </a:ext>
                </a:extLst>
              </p:cNvPr>
              <p:cNvSpPr txBox="1"/>
              <p:nvPr/>
            </p:nvSpPr>
            <p:spPr>
              <a:xfrm>
                <a:off x="3927322" y="1265039"/>
                <a:ext cx="681851" cy="5724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12</m:t>
                        </m:r>
                      </m:den>
                    </m:f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AA74E4C4-3C7D-446E-A4C1-8E4844E61BF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7322" y="1265039"/>
                <a:ext cx="681851" cy="572401"/>
              </a:xfrm>
              <a:prstGeom prst="rect">
                <a:avLst/>
              </a:prstGeom>
              <a:blipFill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061B1FAD-CF69-4EB0-BED1-A002D4B3F8CB}"/>
                  </a:ext>
                </a:extLst>
              </p:cNvPr>
              <p:cNvSpPr txBox="1"/>
              <p:nvPr/>
            </p:nvSpPr>
            <p:spPr>
              <a:xfrm>
                <a:off x="4566502" y="1265039"/>
                <a:ext cx="681851" cy="5724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12</m:t>
                        </m:r>
                      </m:den>
                    </m:f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061B1FAD-CF69-4EB0-BED1-A002D4B3F8C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66502" y="1265039"/>
                <a:ext cx="681851" cy="572401"/>
              </a:xfrm>
              <a:prstGeom prst="rect">
                <a:avLst/>
              </a:prstGeom>
              <a:blipFill>
                <a:blip r:embed="rId2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C23CCEBE-35D1-4A68-8BCF-7F1AF1813393}"/>
                  </a:ext>
                </a:extLst>
              </p:cNvPr>
              <p:cNvSpPr txBox="1"/>
              <p:nvPr/>
            </p:nvSpPr>
            <p:spPr>
              <a:xfrm>
                <a:off x="5205682" y="1265039"/>
                <a:ext cx="681851" cy="5724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12</m:t>
                        </m:r>
                      </m:den>
                    </m:f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C23CCEBE-35D1-4A68-8BCF-7F1AF181339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05682" y="1265039"/>
                <a:ext cx="681851" cy="572401"/>
              </a:xfrm>
              <a:prstGeom prst="rect">
                <a:avLst/>
              </a:prstGeom>
              <a:blipFill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DA94ACBF-5EAA-4F8F-8753-E6E30BB9F36D}"/>
                  </a:ext>
                </a:extLst>
              </p:cNvPr>
              <p:cNvSpPr txBox="1"/>
              <p:nvPr/>
            </p:nvSpPr>
            <p:spPr>
              <a:xfrm>
                <a:off x="5844859" y="1265039"/>
                <a:ext cx="681851" cy="5724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12</m:t>
                        </m:r>
                      </m:den>
                    </m:f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DA94ACBF-5EAA-4F8F-8753-E6E30BB9F36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4859" y="1265039"/>
                <a:ext cx="681851" cy="572401"/>
              </a:xfrm>
              <a:prstGeom prst="rect">
                <a:avLst/>
              </a:prstGeom>
              <a:blipFill>
                <a:blip r:embed="rId2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709422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  <p:bldP spid="24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E17B19B-DC46-48FB-9BDB-7B505228E766}"/>
              </a:ext>
            </a:extLst>
          </p:cNvPr>
          <p:cNvGraphicFramePr>
            <a:graphicFrameLocks noGrp="1"/>
          </p:cNvGraphicFramePr>
          <p:nvPr/>
        </p:nvGraphicFramePr>
        <p:xfrm>
          <a:off x="2496778" y="1150416"/>
          <a:ext cx="38573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4345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95671508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3269648616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710329660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73EA9BD-9B3B-42DB-B786-463B5392D0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0460162"/>
              </p:ext>
            </p:extLst>
          </p:nvPr>
        </p:nvGraphicFramePr>
        <p:xfrm>
          <a:off x="2505318" y="2632888"/>
          <a:ext cx="3857380" cy="6818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4345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1839054275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2476902429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2347856380"/>
                    </a:ext>
                  </a:extLst>
                </a:gridCol>
              </a:tblGrid>
              <a:tr h="34090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4090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6BAE3591-A6EA-4155-8B27-0FF261F0F9FF}"/>
                  </a:ext>
                </a:extLst>
              </p:cNvPr>
              <p:cNvSpPr txBox="1"/>
              <p:nvPr/>
            </p:nvSpPr>
            <p:spPr>
              <a:xfrm>
                <a:off x="3128062" y="3297151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6BAE3591-A6EA-4155-8B27-0FF261F0F9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8062" y="3297151"/>
                <a:ext cx="681851" cy="6692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15048C7A-DD6B-4781-9D5A-ACC2CF084945}"/>
                  </a:ext>
                </a:extLst>
              </p:cNvPr>
              <p:cNvSpPr txBox="1"/>
              <p:nvPr/>
            </p:nvSpPr>
            <p:spPr>
              <a:xfrm>
                <a:off x="4092519" y="3297151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15048C7A-DD6B-4781-9D5A-ACC2CF0849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2519" y="3297151"/>
                <a:ext cx="681851" cy="67076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793FC6CC-095A-427D-B787-425A6646541F}"/>
                  </a:ext>
                </a:extLst>
              </p:cNvPr>
              <p:cNvSpPr txBox="1"/>
              <p:nvPr/>
            </p:nvSpPr>
            <p:spPr>
              <a:xfrm>
                <a:off x="5046703" y="3295676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793FC6CC-095A-427D-B787-425A6646541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6703" y="3295676"/>
                <a:ext cx="681851" cy="67076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D150C937-B89A-41F5-893F-32957168C209}"/>
                  </a:ext>
                </a:extLst>
              </p:cNvPr>
              <p:cNvSpPr txBox="1"/>
              <p:nvPr/>
            </p:nvSpPr>
            <p:spPr>
              <a:xfrm>
                <a:off x="6026588" y="3787187"/>
                <a:ext cx="681851" cy="668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D150C937-B89A-41F5-893F-32957168C20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6588" y="3787187"/>
                <a:ext cx="681851" cy="668837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>
            <a:extLst>
              <a:ext uri="{FF2B5EF4-FFF2-40B4-BE49-F238E27FC236}">
                <a16:creationId xmlns:a16="http://schemas.microsoft.com/office/drawing/2014/main" id="{1C1C54DC-0D9A-4D09-9D73-B4E99DAC0054}"/>
              </a:ext>
            </a:extLst>
          </p:cNvPr>
          <p:cNvSpPr txBox="1"/>
          <p:nvPr/>
        </p:nvSpPr>
        <p:spPr>
          <a:xfrm>
            <a:off x="2283125" y="3253847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D2BE57D-5219-4945-A656-179365844DE0}"/>
              </a:ext>
            </a:extLst>
          </p:cNvPr>
          <p:cNvSpPr txBox="1"/>
          <p:nvPr/>
        </p:nvSpPr>
        <p:spPr>
          <a:xfrm>
            <a:off x="6142551" y="3253847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F8D560DA-39D1-456A-A223-B4535669B8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2830501"/>
              </p:ext>
            </p:extLst>
          </p:nvPr>
        </p:nvGraphicFramePr>
        <p:xfrm>
          <a:off x="2505318" y="2632888"/>
          <a:ext cx="3857384" cy="6818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086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241087">
                  <a:extLst>
                    <a:ext uri="{9D8B030D-6E8A-4147-A177-3AD203B41FA5}">
                      <a16:colId xmlns:a16="http://schemas.microsoft.com/office/drawing/2014/main" val="2490234616"/>
                    </a:ext>
                  </a:extLst>
                </a:gridCol>
                <a:gridCol w="241087">
                  <a:extLst>
                    <a:ext uri="{9D8B030D-6E8A-4147-A177-3AD203B41FA5}">
                      <a16:colId xmlns:a16="http://schemas.microsoft.com/office/drawing/2014/main" val="4254962464"/>
                    </a:ext>
                  </a:extLst>
                </a:gridCol>
                <a:gridCol w="241086">
                  <a:extLst>
                    <a:ext uri="{9D8B030D-6E8A-4147-A177-3AD203B41FA5}">
                      <a16:colId xmlns:a16="http://schemas.microsoft.com/office/drawing/2014/main" val="3007020504"/>
                    </a:ext>
                  </a:extLst>
                </a:gridCol>
                <a:gridCol w="241086">
                  <a:extLst>
                    <a:ext uri="{9D8B030D-6E8A-4147-A177-3AD203B41FA5}">
                      <a16:colId xmlns:a16="http://schemas.microsoft.com/office/drawing/2014/main" val="1839054275"/>
                    </a:ext>
                  </a:extLst>
                </a:gridCol>
                <a:gridCol w="241087">
                  <a:extLst>
                    <a:ext uri="{9D8B030D-6E8A-4147-A177-3AD203B41FA5}">
                      <a16:colId xmlns:a16="http://schemas.microsoft.com/office/drawing/2014/main" val="3936047553"/>
                    </a:ext>
                  </a:extLst>
                </a:gridCol>
                <a:gridCol w="241087">
                  <a:extLst>
                    <a:ext uri="{9D8B030D-6E8A-4147-A177-3AD203B41FA5}">
                      <a16:colId xmlns:a16="http://schemas.microsoft.com/office/drawing/2014/main" val="1452378138"/>
                    </a:ext>
                  </a:extLst>
                </a:gridCol>
                <a:gridCol w="241086">
                  <a:extLst>
                    <a:ext uri="{9D8B030D-6E8A-4147-A177-3AD203B41FA5}">
                      <a16:colId xmlns:a16="http://schemas.microsoft.com/office/drawing/2014/main" val="1695343536"/>
                    </a:ext>
                  </a:extLst>
                </a:gridCol>
                <a:gridCol w="241086">
                  <a:extLst>
                    <a:ext uri="{9D8B030D-6E8A-4147-A177-3AD203B41FA5}">
                      <a16:colId xmlns:a16="http://schemas.microsoft.com/office/drawing/2014/main" val="2476902429"/>
                    </a:ext>
                  </a:extLst>
                </a:gridCol>
                <a:gridCol w="241087">
                  <a:extLst>
                    <a:ext uri="{9D8B030D-6E8A-4147-A177-3AD203B41FA5}">
                      <a16:colId xmlns:a16="http://schemas.microsoft.com/office/drawing/2014/main" val="985244171"/>
                    </a:ext>
                  </a:extLst>
                </a:gridCol>
                <a:gridCol w="241087">
                  <a:extLst>
                    <a:ext uri="{9D8B030D-6E8A-4147-A177-3AD203B41FA5}">
                      <a16:colId xmlns:a16="http://schemas.microsoft.com/office/drawing/2014/main" val="1505589376"/>
                    </a:ext>
                  </a:extLst>
                </a:gridCol>
                <a:gridCol w="241086">
                  <a:extLst>
                    <a:ext uri="{9D8B030D-6E8A-4147-A177-3AD203B41FA5}">
                      <a16:colId xmlns:a16="http://schemas.microsoft.com/office/drawing/2014/main" val="770771173"/>
                    </a:ext>
                  </a:extLst>
                </a:gridCol>
                <a:gridCol w="241086">
                  <a:extLst>
                    <a:ext uri="{9D8B030D-6E8A-4147-A177-3AD203B41FA5}">
                      <a16:colId xmlns:a16="http://schemas.microsoft.com/office/drawing/2014/main" val="2347856380"/>
                    </a:ext>
                  </a:extLst>
                </a:gridCol>
                <a:gridCol w="241087">
                  <a:extLst>
                    <a:ext uri="{9D8B030D-6E8A-4147-A177-3AD203B41FA5}">
                      <a16:colId xmlns:a16="http://schemas.microsoft.com/office/drawing/2014/main" val="829549109"/>
                    </a:ext>
                  </a:extLst>
                </a:gridCol>
                <a:gridCol w="241087">
                  <a:extLst>
                    <a:ext uri="{9D8B030D-6E8A-4147-A177-3AD203B41FA5}">
                      <a16:colId xmlns:a16="http://schemas.microsoft.com/office/drawing/2014/main" val="4107079061"/>
                    </a:ext>
                  </a:extLst>
                </a:gridCol>
                <a:gridCol w="241086">
                  <a:extLst>
                    <a:ext uri="{9D8B030D-6E8A-4147-A177-3AD203B41FA5}">
                      <a16:colId xmlns:a16="http://schemas.microsoft.com/office/drawing/2014/main" val="2962608166"/>
                    </a:ext>
                  </a:extLst>
                </a:gridCol>
              </a:tblGrid>
              <a:tr h="34090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4090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6722B732-2255-4ABA-8A37-034344E7016F}"/>
                  </a:ext>
                </a:extLst>
              </p:cNvPr>
              <p:cNvSpPr txBox="1"/>
              <p:nvPr/>
            </p:nvSpPr>
            <p:spPr>
              <a:xfrm>
                <a:off x="2408634" y="3297151"/>
                <a:ext cx="681851" cy="4782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16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>
                            <a:solidFill>
                              <a:schemeClr val="tx1"/>
                            </a:solidFill>
                          </a:rPr>
                          <m:t>16</m:t>
                        </m:r>
                      </m:den>
                    </m:f>
                  </m:oMath>
                </a14:m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6722B732-2255-4ABA-8A37-034344E7016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8634" y="3297151"/>
                <a:ext cx="681851" cy="478272"/>
              </a:xfrm>
              <a:prstGeom prst="rect">
                <a:avLst/>
              </a:prstGeom>
              <a:blipFill>
                <a:blip r:embed="rId10"/>
                <a:stretch>
                  <a:fillRect b="-641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B4D61E0B-CFB0-46BA-AA9D-FB4C76852842}"/>
                  </a:ext>
                </a:extLst>
              </p:cNvPr>
              <p:cNvSpPr txBox="1"/>
              <p:nvPr/>
            </p:nvSpPr>
            <p:spPr>
              <a:xfrm>
                <a:off x="3028440" y="3297151"/>
                <a:ext cx="434564" cy="4792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16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>
                            <a:solidFill>
                              <a:schemeClr val="tx1"/>
                            </a:solidFill>
                          </a:rPr>
                          <m:t>16</m:t>
                        </m:r>
                      </m:den>
                    </m:f>
                  </m:oMath>
                </a14:m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B4D61E0B-CFB0-46BA-AA9D-FB4C7685284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8440" y="3297151"/>
                <a:ext cx="434564" cy="479298"/>
              </a:xfrm>
              <a:prstGeom prst="rect">
                <a:avLst/>
              </a:prstGeom>
              <a:blipFill>
                <a:blip r:embed="rId11"/>
                <a:stretch>
                  <a:fillRect b="-641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B72FA1C1-4A37-44D8-99CA-2C2E603BA9CF}"/>
                  </a:ext>
                </a:extLst>
              </p:cNvPr>
              <p:cNvSpPr txBox="1"/>
              <p:nvPr/>
            </p:nvSpPr>
            <p:spPr>
              <a:xfrm>
                <a:off x="2660996" y="3297151"/>
                <a:ext cx="681851" cy="4792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16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>
                            <a:solidFill>
                              <a:schemeClr val="tx1"/>
                            </a:solidFill>
                          </a:rPr>
                          <m:t>16</m:t>
                        </m:r>
                      </m:den>
                    </m:f>
                  </m:oMath>
                </a14:m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B72FA1C1-4A37-44D8-99CA-2C2E603BA9C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60996" y="3297151"/>
                <a:ext cx="681851" cy="479298"/>
              </a:xfrm>
              <a:prstGeom prst="rect">
                <a:avLst/>
              </a:prstGeom>
              <a:blipFill>
                <a:blip r:embed="rId12"/>
                <a:stretch>
                  <a:fillRect b="-641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90F769E0-CD2E-4010-893D-E62005198651}"/>
                  </a:ext>
                </a:extLst>
              </p:cNvPr>
              <p:cNvSpPr txBox="1"/>
              <p:nvPr/>
            </p:nvSpPr>
            <p:spPr>
              <a:xfrm>
                <a:off x="3300692" y="3297151"/>
                <a:ext cx="371500" cy="4779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16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>
                            <a:solidFill>
                              <a:schemeClr val="tx1"/>
                            </a:solidFill>
                          </a:rPr>
                          <m:t>16</m:t>
                        </m:r>
                      </m:den>
                    </m:f>
                  </m:oMath>
                </a14:m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90F769E0-CD2E-4010-893D-E620051986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00692" y="3297151"/>
                <a:ext cx="371500" cy="477951"/>
              </a:xfrm>
              <a:prstGeom prst="rect">
                <a:avLst/>
              </a:prstGeom>
              <a:blipFill>
                <a:blip r:embed="rId13"/>
                <a:stretch>
                  <a:fillRect b="-641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82FBACC7-535E-49F7-BE79-BFCBC8720A37}"/>
              </a:ext>
            </a:extLst>
          </p:cNvPr>
          <p:cNvCxnSpPr/>
          <p:nvPr/>
        </p:nvCxnSpPr>
        <p:spPr>
          <a:xfrm>
            <a:off x="3467747" y="972519"/>
            <a:ext cx="0" cy="3057040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428EA039-99CC-4DCB-94E8-191BE68AD654}"/>
              </a:ext>
            </a:extLst>
          </p:cNvPr>
          <p:cNvCxnSpPr/>
          <p:nvPr/>
        </p:nvCxnSpPr>
        <p:spPr>
          <a:xfrm>
            <a:off x="4426059" y="972519"/>
            <a:ext cx="0" cy="3057040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763E6A09-475E-412F-85B0-2CAE15FCAC5F}"/>
              </a:ext>
            </a:extLst>
          </p:cNvPr>
          <p:cNvCxnSpPr/>
          <p:nvPr/>
        </p:nvCxnSpPr>
        <p:spPr>
          <a:xfrm>
            <a:off x="5394703" y="972519"/>
            <a:ext cx="0" cy="3057040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1AC07F24-B2DD-4241-BB69-C2F4FE236067}"/>
                  </a:ext>
                </a:extLst>
              </p:cNvPr>
              <p:cNvSpPr txBox="1"/>
              <p:nvPr/>
            </p:nvSpPr>
            <p:spPr>
              <a:xfrm>
                <a:off x="4258063" y="3298498"/>
                <a:ext cx="371500" cy="4779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16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>
                            <a:solidFill>
                              <a:schemeClr val="tx1"/>
                            </a:solidFill>
                          </a:rPr>
                          <m:t>16</m:t>
                        </m:r>
                      </m:den>
                    </m:f>
                  </m:oMath>
                </a14:m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1AC07F24-B2DD-4241-BB69-C2F4FE23606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8063" y="3298498"/>
                <a:ext cx="371500" cy="477951"/>
              </a:xfrm>
              <a:prstGeom prst="rect">
                <a:avLst/>
              </a:prstGeom>
              <a:blipFill>
                <a:blip r:embed="rId14"/>
                <a:stretch>
                  <a:fillRect b="-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D699AFF0-F271-4E50-A30F-C93DDA87D2E5}"/>
                  </a:ext>
                </a:extLst>
              </p:cNvPr>
              <p:cNvSpPr txBox="1"/>
              <p:nvPr/>
            </p:nvSpPr>
            <p:spPr>
              <a:xfrm>
                <a:off x="5231122" y="3292347"/>
                <a:ext cx="371500" cy="4779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16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>
                            <a:solidFill>
                              <a:schemeClr val="tx1"/>
                            </a:solidFill>
                          </a:rPr>
                          <m:t>12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>
                            <a:solidFill>
                              <a:schemeClr val="tx1"/>
                            </a:solidFill>
                          </a:rPr>
                          <m:t>16</m:t>
                        </m:r>
                      </m:den>
                    </m:f>
                  </m:oMath>
                </a14:m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D699AFF0-F271-4E50-A30F-C93DDA87D2E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1122" y="3292347"/>
                <a:ext cx="371500" cy="477951"/>
              </a:xfrm>
              <a:prstGeom prst="rect">
                <a:avLst/>
              </a:prstGeom>
              <a:blipFill>
                <a:blip r:embed="rId15"/>
                <a:stretch>
                  <a:fillRect b="-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6" name="Table 45">
            <a:extLst>
              <a:ext uri="{FF2B5EF4-FFF2-40B4-BE49-F238E27FC236}">
                <a16:creationId xmlns:a16="http://schemas.microsoft.com/office/drawing/2014/main" id="{F6298278-5AF7-4366-87D8-31FA34481A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5015999"/>
              </p:ext>
            </p:extLst>
          </p:nvPr>
        </p:nvGraphicFramePr>
        <p:xfrm>
          <a:off x="2505318" y="1150416"/>
          <a:ext cx="38573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4345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95671508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3269648616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710329660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47" name="Table 46">
            <a:extLst>
              <a:ext uri="{FF2B5EF4-FFF2-40B4-BE49-F238E27FC236}">
                <a16:creationId xmlns:a16="http://schemas.microsoft.com/office/drawing/2014/main" id="{72497BA6-5150-42E5-A413-CA4EAC58A2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7682524"/>
              </p:ext>
            </p:extLst>
          </p:nvPr>
        </p:nvGraphicFramePr>
        <p:xfrm>
          <a:off x="2505318" y="1150416"/>
          <a:ext cx="38573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4345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95671508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3269648616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710329660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48" name="Table 47">
            <a:extLst>
              <a:ext uri="{FF2B5EF4-FFF2-40B4-BE49-F238E27FC236}">
                <a16:creationId xmlns:a16="http://schemas.microsoft.com/office/drawing/2014/main" id="{F9396631-AF24-4951-8F90-D7553610CB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8243708"/>
              </p:ext>
            </p:extLst>
          </p:nvPr>
        </p:nvGraphicFramePr>
        <p:xfrm>
          <a:off x="2505318" y="1150416"/>
          <a:ext cx="38573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4345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95671508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3269648616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710329660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49" name="Table 48">
            <a:extLst>
              <a:ext uri="{FF2B5EF4-FFF2-40B4-BE49-F238E27FC236}">
                <a16:creationId xmlns:a16="http://schemas.microsoft.com/office/drawing/2014/main" id="{0C1F35A0-C40B-4DCE-AA16-51F069EA68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9549440"/>
              </p:ext>
            </p:extLst>
          </p:nvPr>
        </p:nvGraphicFramePr>
        <p:xfrm>
          <a:off x="2505318" y="1150416"/>
          <a:ext cx="38573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4345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95671508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3269648616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710329660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4032455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85185E-6 L 3.88889E-6 -0.1944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972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7037E-7 L -2.22222E-6 -0.19352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967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7037E-7 L -2.77778E-7 -0.1951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976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07407E-6 L -4.16667E-6 -0.26598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3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2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"/>
                            </p:stCondLst>
                            <p:childTnLst>
                              <p:par>
                                <p:cTn id="76" presetID="2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37" grpId="0"/>
      <p:bldP spid="38" grpId="0"/>
      <p:bldP spid="39" grpId="0"/>
      <p:bldP spid="40" grpId="0"/>
      <p:bldP spid="43" grpId="0"/>
      <p:bldP spid="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FA304FD-8CEC-4302-A2CE-D1171A56A9E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982" t="13544" r="30288" b="32715"/>
          <a:stretch/>
        </p:blipFill>
        <p:spPr>
          <a:xfrm>
            <a:off x="1441450" y="334776"/>
            <a:ext cx="2240005" cy="1878158"/>
          </a:xfrm>
          <a:prstGeom prst="rect">
            <a:avLst/>
          </a:prstGeom>
          <a:ln w="19050">
            <a:solidFill>
              <a:schemeClr val="accent1"/>
            </a:solidFill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72A97A5-6D2E-4E6A-B4CE-494E1E9F7EC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6982" t="12892" r="30288" b="33367"/>
          <a:stretch/>
        </p:blipFill>
        <p:spPr>
          <a:xfrm>
            <a:off x="1441450" y="2403733"/>
            <a:ext cx="2240005" cy="1878158"/>
          </a:xfrm>
          <a:prstGeom prst="rect">
            <a:avLst/>
          </a:prstGeom>
          <a:ln w="19050">
            <a:solidFill>
              <a:schemeClr val="accent1"/>
            </a:solidFill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B05BCD2-E3F2-4A38-90EA-F18BD2AA528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6982" t="13965" r="30288" b="40429"/>
          <a:stretch/>
        </p:blipFill>
        <p:spPr>
          <a:xfrm>
            <a:off x="1441449" y="4472690"/>
            <a:ext cx="2240006" cy="1593850"/>
          </a:xfrm>
          <a:prstGeom prst="rect">
            <a:avLst/>
          </a:prstGeom>
          <a:ln w="19050">
            <a:solidFill>
              <a:schemeClr val="accent1"/>
            </a:solidFill>
          </a:ln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31A34A6-E543-439C-A063-E75BCC215321}"/>
              </a:ext>
            </a:extLst>
          </p:cNvPr>
          <p:cNvCxnSpPr>
            <a:cxnSpLocks/>
          </p:cNvCxnSpPr>
          <p:nvPr/>
        </p:nvCxnSpPr>
        <p:spPr>
          <a:xfrm>
            <a:off x="2083447" y="334776"/>
            <a:ext cx="0" cy="5731764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1196AE00-03E1-41FC-8A13-EF7062D8E2CB}"/>
                  </a:ext>
                </a:extLst>
              </p:cNvPr>
              <p:cNvSpPr txBox="1"/>
              <p:nvPr/>
            </p:nvSpPr>
            <p:spPr>
              <a:xfrm>
                <a:off x="5271436" y="2520670"/>
                <a:ext cx="681851" cy="8662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1196AE00-03E1-41FC-8A13-EF7062D8E2C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71436" y="2520670"/>
                <a:ext cx="681851" cy="86626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86DF9B36-DC5A-4421-9A5B-0358C4076BBA}"/>
                  </a:ext>
                </a:extLst>
              </p:cNvPr>
              <p:cNvSpPr txBox="1"/>
              <p:nvPr/>
            </p:nvSpPr>
            <p:spPr>
              <a:xfrm>
                <a:off x="6229044" y="2522593"/>
                <a:ext cx="681851" cy="8624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tx1"/>
                            </a:solidFill>
                          </a:rPr>
                          <m:t>12</m:t>
                        </m:r>
                      </m:den>
                    </m:f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86DF9B36-DC5A-4421-9A5B-0358C4076BB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9044" y="2522593"/>
                <a:ext cx="681851" cy="86241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C4237C0-6B1A-4449-B8B9-FC6907F64A6B}"/>
                  </a:ext>
                </a:extLst>
              </p:cNvPr>
              <p:cNvSpPr txBox="1"/>
              <p:nvPr/>
            </p:nvSpPr>
            <p:spPr>
              <a:xfrm>
                <a:off x="7186653" y="2521984"/>
                <a:ext cx="681851" cy="8636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tx1"/>
                            </a:solidFill>
                          </a:rPr>
                          <m:t>16</m:t>
                        </m:r>
                      </m:den>
                    </m:f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C4237C0-6B1A-4449-B8B9-FC6907F64A6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86653" y="2521984"/>
                <a:ext cx="681851" cy="863634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B6F992CF-4CD2-4E8E-BBFE-24EA5D4750D1}"/>
                  </a:ext>
                </a:extLst>
              </p:cNvPr>
              <p:cNvSpPr txBox="1"/>
              <p:nvPr/>
            </p:nvSpPr>
            <p:spPr>
              <a:xfrm>
                <a:off x="4313828" y="2523010"/>
                <a:ext cx="681851" cy="8615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B6F992CF-4CD2-4E8E-BBFE-24EA5D4750D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3828" y="2523010"/>
                <a:ext cx="681851" cy="861583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A1D3A322-E286-42B1-857A-1F5099E100F3}"/>
                  </a:ext>
                </a:extLst>
              </p:cNvPr>
              <p:cNvSpPr txBox="1"/>
              <p:nvPr/>
            </p:nvSpPr>
            <p:spPr>
              <a:xfrm>
                <a:off x="4792632" y="2661414"/>
                <a:ext cx="68185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32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</a:endParaRP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A1D3A322-E286-42B1-857A-1F5099E100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2632" y="2661414"/>
                <a:ext cx="681851" cy="584775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82BAEACA-4B4F-41F0-BB3C-8D902E375B52}"/>
                  </a:ext>
                </a:extLst>
              </p:cNvPr>
              <p:cNvSpPr txBox="1"/>
              <p:nvPr/>
            </p:nvSpPr>
            <p:spPr>
              <a:xfrm>
                <a:off x="5750240" y="2661414"/>
                <a:ext cx="68185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32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</a:endParaRP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82BAEACA-4B4F-41F0-BB3C-8D902E375B5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0240" y="2661414"/>
                <a:ext cx="681851" cy="584775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01370EC5-63CF-4FCF-8759-0E44A32A221E}"/>
                  </a:ext>
                </a:extLst>
              </p:cNvPr>
              <p:cNvSpPr txBox="1"/>
              <p:nvPr/>
            </p:nvSpPr>
            <p:spPr>
              <a:xfrm>
                <a:off x="6707848" y="2661414"/>
                <a:ext cx="68185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32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</a:endParaRP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01370EC5-63CF-4FCF-8759-0E44A32A221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07848" y="2661414"/>
                <a:ext cx="681851" cy="584775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>
            <a:extLst>
              <a:ext uri="{FF2B5EF4-FFF2-40B4-BE49-F238E27FC236}">
                <a16:creationId xmlns:a16="http://schemas.microsoft.com/office/drawing/2014/main" id="{47A44AC2-A019-492E-836B-1544FA2A7010}"/>
              </a:ext>
            </a:extLst>
          </p:cNvPr>
          <p:cNvSpPr txBox="1"/>
          <p:nvPr/>
        </p:nvSpPr>
        <p:spPr>
          <a:xfrm>
            <a:off x="4171950" y="3630870"/>
            <a:ext cx="40039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What other equivalent fractions can</a:t>
            </a:r>
            <a:r>
              <a:rPr kumimoji="0" lang="en-GB" sz="3200" b="0" i="0" u="none" strike="noStrike" kern="1200" cap="none" spc="0" normalizeH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 you find</a:t>
            </a: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27505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F7D2EC90-2D29-414C-A495-26A09E3D26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0566816"/>
              </p:ext>
            </p:extLst>
          </p:nvPr>
        </p:nvGraphicFramePr>
        <p:xfrm>
          <a:off x="1360161" y="1629855"/>
          <a:ext cx="6115052" cy="6818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301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1223011">
                  <a:extLst>
                    <a:ext uri="{9D8B030D-6E8A-4147-A177-3AD203B41FA5}">
                      <a16:colId xmlns:a16="http://schemas.microsoft.com/office/drawing/2014/main" val="4208191918"/>
                    </a:ext>
                  </a:extLst>
                </a:gridCol>
                <a:gridCol w="1223010">
                  <a:extLst>
                    <a:ext uri="{9D8B030D-6E8A-4147-A177-3AD203B41FA5}">
                      <a16:colId xmlns:a16="http://schemas.microsoft.com/office/drawing/2014/main" val="734526632"/>
                    </a:ext>
                  </a:extLst>
                </a:gridCol>
                <a:gridCol w="1223011">
                  <a:extLst>
                    <a:ext uri="{9D8B030D-6E8A-4147-A177-3AD203B41FA5}">
                      <a16:colId xmlns:a16="http://schemas.microsoft.com/office/drawing/2014/main" val="1711955086"/>
                    </a:ext>
                  </a:extLst>
                </a:gridCol>
                <a:gridCol w="1223010">
                  <a:extLst>
                    <a:ext uri="{9D8B030D-6E8A-4147-A177-3AD203B41FA5}">
                      <a16:colId xmlns:a16="http://schemas.microsoft.com/office/drawing/2014/main" val="231152778"/>
                    </a:ext>
                  </a:extLst>
                </a:gridCol>
              </a:tblGrid>
              <a:tr h="34090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40906">
                <a:tc gridSpan="5"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593FC075-8273-44F0-A693-293511507985}"/>
                  </a:ext>
                </a:extLst>
              </p:cNvPr>
              <p:cNvSpPr txBox="1"/>
              <p:nvPr/>
            </p:nvSpPr>
            <p:spPr>
              <a:xfrm>
                <a:off x="2246514" y="950640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593FC075-8273-44F0-A693-29351150798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6514" y="950640"/>
                <a:ext cx="681851" cy="66928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3CF47806-602D-4CA4-9B54-4457F868488A}"/>
                  </a:ext>
                </a:extLst>
              </p:cNvPr>
              <p:cNvSpPr txBox="1"/>
              <p:nvPr/>
            </p:nvSpPr>
            <p:spPr>
              <a:xfrm>
                <a:off x="3468709" y="949165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3CF47806-602D-4CA4-9B54-4457F868488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68709" y="949165"/>
                <a:ext cx="681851" cy="67076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0825C673-B71D-4ED1-BAFA-88C4AC0458D4}"/>
                  </a:ext>
                </a:extLst>
              </p:cNvPr>
              <p:cNvSpPr txBox="1"/>
              <p:nvPr/>
            </p:nvSpPr>
            <p:spPr>
              <a:xfrm>
                <a:off x="4689593" y="949165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0825C673-B71D-4ED1-BAFA-88C4AC0458D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9593" y="949165"/>
                <a:ext cx="681851" cy="67076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32A3D897-9A4A-4A50-BEB2-4C7921A83547}"/>
                  </a:ext>
                </a:extLst>
              </p:cNvPr>
              <p:cNvSpPr txBox="1"/>
              <p:nvPr/>
            </p:nvSpPr>
            <p:spPr>
              <a:xfrm>
                <a:off x="5909982" y="951089"/>
                <a:ext cx="681851" cy="668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32A3D897-9A4A-4A50-BEB2-4C7921A8354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09982" y="951089"/>
                <a:ext cx="681851" cy="668837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>
            <a:extLst>
              <a:ext uri="{FF2B5EF4-FFF2-40B4-BE49-F238E27FC236}">
                <a16:creationId xmlns:a16="http://schemas.microsoft.com/office/drawing/2014/main" id="{8696F064-D67B-4071-ABFA-DACBC94529FB}"/>
              </a:ext>
            </a:extLst>
          </p:cNvPr>
          <p:cNvSpPr txBox="1"/>
          <p:nvPr/>
        </p:nvSpPr>
        <p:spPr>
          <a:xfrm>
            <a:off x="1137968" y="1117579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A311304-193C-4876-B417-747B4EE35DB8}"/>
              </a:ext>
            </a:extLst>
          </p:cNvPr>
          <p:cNvSpPr txBox="1"/>
          <p:nvPr/>
        </p:nvSpPr>
        <p:spPr>
          <a:xfrm>
            <a:off x="7253020" y="1118904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7FCB1B74-820B-45DF-9DAF-F17875CF97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1253733"/>
              </p:ext>
            </p:extLst>
          </p:nvPr>
        </p:nvGraphicFramePr>
        <p:xfrm>
          <a:off x="1360161" y="1629855"/>
          <a:ext cx="6115052" cy="6818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5052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</a:tblGrid>
              <a:tr h="34090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4090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32C506FA-F347-4802-AC79-B796D6B5C5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6627217"/>
              </p:ext>
            </p:extLst>
          </p:nvPr>
        </p:nvGraphicFramePr>
        <p:xfrm>
          <a:off x="1360161" y="4114524"/>
          <a:ext cx="6115052" cy="6818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767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407670">
                  <a:extLst>
                    <a:ext uri="{9D8B030D-6E8A-4147-A177-3AD203B41FA5}">
                      <a16:colId xmlns:a16="http://schemas.microsoft.com/office/drawing/2014/main" val="464046098"/>
                    </a:ext>
                  </a:extLst>
                </a:gridCol>
                <a:gridCol w="407670">
                  <a:extLst>
                    <a:ext uri="{9D8B030D-6E8A-4147-A177-3AD203B41FA5}">
                      <a16:colId xmlns:a16="http://schemas.microsoft.com/office/drawing/2014/main" val="239552693"/>
                    </a:ext>
                  </a:extLst>
                </a:gridCol>
                <a:gridCol w="4892042">
                  <a:extLst>
                    <a:ext uri="{9D8B030D-6E8A-4147-A177-3AD203B41FA5}">
                      <a16:colId xmlns:a16="http://schemas.microsoft.com/office/drawing/2014/main" val="2592999508"/>
                    </a:ext>
                  </a:extLst>
                </a:gridCol>
              </a:tblGrid>
              <a:tr h="340906">
                <a:tc gridSpan="4"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4090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B1210BAF-45AF-440B-9A26-7CE6A0A2D4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254345"/>
              </p:ext>
            </p:extLst>
          </p:nvPr>
        </p:nvGraphicFramePr>
        <p:xfrm>
          <a:off x="1360161" y="4114524"/>
          <a:ext cx="6115052" cy="6818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767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407670">
                  <a:extLst>
                    <a:ext uri="{9D8B030D-6E8A-4147-A177-3AD203B41FA5}">
                      <a16:colId xmlns:a16="http://schemas.microsoft.com/office/drawing/2014/main" val="464046098"/>
                    </a:ext>
                  </a:extLst>
                </a:gridCol>
                <a:gridCol w="407670">
                  <a:extLst>
                    <a:ext uri="{9D8B030D-6E8A-4147-A177-3AD203B41FA5}">
                      <a16:colId xmlns:a16="http://schemas.microsoft.com/office/drawing/2014/main" val="239552693"/>
                    </a:ext>
                  </a:extLst>
                </a:gridCol>
                <a:gridCol w="407671">
                  <a:extLst>
                    <a:ext uri="{9D8B030D-6E8A-4147-A177-3AD203B41FA5}">
                      <a16:colId xmlns:a16="http://schemas.microsoft.com/office/drawing/2014/main" val="2592999508"/>
                    </a:ext>
                  </a:extLst>
                </a:gridCol>
                <a:gridCol w="407670">
                  <a:extLst>
                    <a:ext uri="{9D8B030D-6E8A-4147-A177-3AD203B41FA5}">
                      <a16:colId xmlns:a16="http://schemas.microsoft.com/office/drawing/2014/main" val="2509119399"/>
                    </a:ext>
                  </a:extLst>
                </a:gridCol>
                <a:gridCol w="407670">
                  <a:extLst>
                    <a:ext uri="{9D8B030D-6E8A-4147-A177-3AD203B41FA5}">
                      <a16:colId xmlns:a16="http://schemas.microsoft.com/office/drawing/2014/main" val="2094243827"/>
                    </a:ext>
                  </a:extLst>
                </a:gridCol>
                <a:gridCol w="407670">
                  <a:extLst>
                    <a:ext uri="{9D8B030D-6E8A-4147-A177-3AD203B41FA5}">
                      <a16:colId xmlns:a16="http://schemas.microsoft.com/office/drawing/2014/main" val="3470251251"/>
                    </a:ext>
                  </a:extLst>
                </a:gridCol>
                <a:gridCol w="407670">
                  <a:extLst>
                    <a:ext uri="{9D8B030D-6E8A-4147-A177-3AD203B41FA5}">
                      <a16:colId xmlns:a16="http://schemas.microsoft.com/office/drawing/2014/main" val="2262840521"/>
                    </a:ext>
                  </a:extLst>
                </a:gridCol>
                <a:gridCol w="407670">
                  <a:extLst>
                    <a:ext uri="{9D8B030D-6E8A-4147-A177-3AD203B41FA5}">
                      <a16:colId xmlns:a16="http://schemas.microsoft.com/office/drawing/2014/main" val="3035840453"/>
                    </a:ext>
                  </a:extLst>
                </a:gridCol>
                <a:gridCol w="407670">
                  <a:extLst>
                    <a:ext uri="{9D8B030D-6E8A-4147-A177-3AD203B41FA5}">
                      <a16:colId xmlns:a16="http://schemas.microsoft.com/office/drawing/2014/main" val="3194767581"/>
                    </a:ext>
                  </a:extLst>
                </a:gridCol>
                <a:gridCol w="407671">
                  <a:extLst>
                    <a:ext uri="{9D8B030D-6E8A-4147-A177-3AD203B41FA5}">
                      <a16:colId xmlns:a16="http://schemas.microsoft.com/office/drawing/2014/main" val="285465840"/>
                    </a:ext>
                  </a:extLst>
                </a:gridCol>
                <a:gridCol w="407670">
                  <a:extLst>
                    <a:ext uri="{9D8B030D-6E8A-4147-A177-3AD203B41FA5}">
                      <a16:colId xmlns:a16="http://schemas.microsoft.com/office/drawing/2014/main" val="3599792658"/>
                    </a:ext>
                  </a:extLst>
                </a:gridCol>
                <a:gridCol w="407670">
                  <a:extLst>
                    <a:ext uri="{9D8B030D-6E8A-4147-A177-3AD203B41FA5}">
                      <a16:colId xmlns:a16="http://schemas.microsoft.com/office/drawing/2014/main" val="3797448866"/>
                    </a:ext>
                  </a:extLst>
                </a:gridCol>
                <a:gridCol w="407670">
                  <a:extLst>
                    <a:ext uri="{9D8B030D-6E8A-4147-A177-3AD203B41FA5}">
                      <a16:colId xmlns:a16="http://schemas.microsoft.com/office/drawing/2014/main" val="2459756814"/>
                    </a:ext>
                  </a:extLst>
                </a:gridCol>
                <a:gridCol w="407670">
                  <a:extLst>
                    <a:ext uri="{9D8B030D-6E8A-4147-A177-3AD203B41FA5}">
                      <a16:colId xmlns:a16="http://schemas.microsoft.com/office/drawing/2014/main" val="3793430959"/>
                    </a:ext>
                  </a:extLst>
                </a:gridCol>
              </a:tblGrid>
              <a:tr h="340906">
                <a:tc gridSpan="15"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4090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20318254-6DAC-45D8-9970-E68A803668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8435084"/>
              </p:ext>
            </p:extLst>
          </p:nvPr>
        </p:nvGraphicFramePr>
        <p:xfrm>
          <a:off x="1360161" y="1629855"/>
          <a:ext cx="6115052" cy="6818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505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611505">
                  <a:extLst>
                    <a:ext uri="{9D8B030D-6E8A-4147-A177-3AD203B41FA5}">
                      <a16:colId xmlns:a16="http://schemas.microsoft.com/office/drawing/2014/main" val="2198082842"/>
                    </a:ext>
                  </a:extLst>
                </a:gridCol>
                <a:gridCol w="4892042">
                  <a:extLst>
                    <a:ext uri="{9D8B030D-6E8A-4147-A177-3AD203B41FA5}">
                      <a16:colId xmlns:a16="http://schemas.microsoft.com/office/drawing/2014/main" val="4066610105"/>
                    </a:ext>
                  </a:extLst>
                </a:gridCol>
              </a:tblGrid>
              <a:tr h="340906">
                <a:tc gridSpan="3"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4090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EE2A2992-E979-4D00-BC9B-B2A4D1E18D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8461135"/>
              </p:ext>
            </p:extLst>
          </p:nvPr>
        </p:nvGraphicFramePr>
        <p:xfrm>
          <a:off x="1360161" y="1629855"/>
          <a:ext cx="6115052" cy="6818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505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611505">
                  <a:extLst>
                    <a:ext uri="{9D8B030D-6E8A-4147-A177-3AD203B41FA5}">
                      <a16:colId xmlns:a16="http://schemas.microsoft.com/office/drawing/2014/main" val="2198082842"/>
                    </a:ext>
                  </a:extLst>
                </a:gridCol>
                <a:gridCol w="611506">
                  <a:extLst>
                    <a:ext uri="{9D8B030D-6E8A-4147-A177-3AD203B41FA5}">
                      <a16:colId xmlns:a16="http://schemas.microsoft.com/office/drawing/2014/main" val="4066610105"/>
                    </a:ext>
                  </a:extLst>
                </a:gridCol>
                <a:gridCol w="611505">
                  <a:extLst>
                    <a:ext uri="{9D8B030D-6E8A-4147-A177-3AD203B41FA5}">
                      <a16:colId xmlns:a16="http://schemas.microsoft.com/office/drawing/2014/main" val="2333597857"/>
                    </a:ext>
                  </a:extLst>
                </a:gridCol>
                <a:gridCol w="611505">
                  <a:extLst>
                    <a:ext uri="{9D8B030D-6E8A-4147-A177-3AD203B41FA5}">
                      <a16:colId xmlns:a16="http://schemas.microsoft.com/office/drawing/2014/main" val="1120741113"/>
                    </a:ext>
                  </a:extLst>
                </a:gridCol>
                <a:gridCol w="611505">
                  <a:extLst>
                    <a:ext uri="{9D8B030D-6E8A-4147-A177-3AD203B41FA5}">
                      <a16:colId xmlns:a16="http://schemas.microsoft.com/office/drawing/2014/main" val="2818570265"/>
                    </a:ext>
                  </a:extLst>
                </a:gridCol>
                <a:gridCol w="611505">
                  <a:extLst>
                    <a:ext uri="{9D8B030D-6E8A-4147-A177-3AD203B41FA5}">
                      <a16:colId xmlns:a16="http://schemas.microsoft.com/office/drawing/2014/main" val="2469138611"/>
                    </a:ext>
                  </a:extLst>
                </a:gridCol>
                <a:gridCol w="611506">
                  <a:extLst>
                    <a:ext uri="{9D8B030D-6E8A-4147-A177-3AD203B41FA5}">
                      <a16:colId xmlns:a16="http://schemas.microsoft.com/office/drawing/2014/main" val="4045210468"/>
                    </a:ext>
                  </a:extLst>
                </a:gridCol>
                <a:gridCol w="611505">
                  <a:extLst>
                    <a:ext uri="{9D8B030D-6E8A-4147-A177-3AD203B41FA5}">
                      <a16:colId xmlns:a16="http://schemas.microsoft.com/office/drawing/2014/main" val="380909503"/>
                    </a:ext>
                  </a:extLst>
                </a:gridCol>
                <a:gridCol w="611505">
                  <a:extLst>
                    <a:ext uri="{9D8B030D-6E8A-4147-A177-3AD203B41FA5}">
                      <a16:colId xmlns:a16="http://schemas.microsoft.com/office/drawing/2014/main" val="2755694608"/>
                    </a:ext>
                  </a:extLst>
                </a:gridCol>
              </a:tblGrid>
              <a:tr h="340906">
                <a:tc gridSpan="10"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4090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C7A87BDA-7B62-4BD6-9A2D-2922AB557B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5216230"/>
              </p:ext>
            </p:extLst>
          </p:nvPr>
        </p:nvGraphicFramePr>
        <p:xfrm>
          <a:off x="1360161" y="4114524"/>
          <a:ext cx="6115052" cy="6818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301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1223011">
                  <a:extLst>
                    <a:ext uri="{9D8B030D-6E8A-4147-A177-3AD203B41FA5}">
                      <a16:colId xmlns:a16="http://schemas.microsoft.com/office/drawing/2014/main" val="4208191918"/>
                    </a:ext>
                  </a:extLst>
                </a:gridCol>
                <a:gridCol w="1223010">
                  <a:extLst>
                    <a:ext uri="{9D8B030D-6E8A-4147-A177-3AD203B41FA5}">
                      <a16:colId xmlns:a16="http://schemas.microsoft.com/office/drawing/2014/main" val="734526632"/>
                    </a:ext>
                  </a:extLst>
                </a:gridCol>
                <a:gridCol w="1223011">
                  <a:extLst>
                    <a:ext uri="{9D8B030D-6E8A-4147-A177-3AD203B41FA5}">
                      <a16:colId xmlns:a16="http://schemas.microsoft.com/office/drawing/2014/main" val="1711955086"/>
                    </a:ext>
                  </a:extLst>
                </a:gridCol>
                <a:gridCol w="1223010">
                  <a:extLst>
                    <a:ext uri="{9D8B030D-6E8A-4147-A177-3AD203B41FA5}">
                      <a16:colId xmlns:a16="http://schemas.microsoft.com/office/drawing/2014/main" val="231152778"/>
                    </a:ext>
                  </a:extLst>
                </a:gridCol>
              </a:tblGrid>
              <a:tr h="34090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40906">
                <a:tc gridSpan="5"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D37B1BE1-94D0-4A41-B259-EFBD9037E3B0}"/>
                  </a:ext>
                </a:extLst>
              </p:cNvPr>
              <p:cNvSpPr txBox="1"/>
              <p:nvPr/>
            </p:nvSpPr>
            <p:spPr>
              <a:xfrm>
                <a:off x="2246514" y="3435309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D37B1BE1-94D0-4A41-B259-EFBD9037E3B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6514" y="3435309"/>
                <a:ext cx="681851" cy="66928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CACE62AB-448D-47DD-9C47-3EF9D347384B}"/>
                  </a:ext>
                </a:extLst>
              </p:cNvPr>
              <p:cNvSpPr txBox="1"/>
              <p:nvPr/>
            </p:nvSpPr>
            <p:spPr>
              <a:xfrm>
                <a:off x="3468709" y="3433834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CACE62AB-448D-47DD-9C47-3EF9D347384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68709" y="3433834"/>
                <a:ext cx="681851" cy="67076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3E0939E1-3BB0-4470-920A-2BB4839EE81E}"/>
                  </a:ext>
                </a:extLst>
              </p:cNvPr>
              <p:cNvSpPr txBox="1"/>
              <p:nvPr/>
            </p:nvSpPr>
            <p:spPr>
              <a:xfrm>
                <a:off x="4689593" y="3433834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3E0939E1-3BB0-4470-920A-2BB4839EE81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9593" y="3433834"/>
                <a:ext cx="681851" cy="67076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09FC044C-7A47-48C5-A5DA-C4E2CA1654A3}"/>
                  </a:ext>
                </a:extLst>
              </p:cNvPr>
              <p:cNvSpPr txBox="1"/>
              <p:nvPr/>
            </p:nvSpPr>
            <p:spPr>
              <a:xfrm>
                <a:off x="5909982" y="3435758"/>
                <a:ext cx="681851" cy="668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09FC044C-7A47-48C5-A5DA-C4E2CA1654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09982" y="3435758"/>
                <a:ext cx="681851" cy="668837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>
            <a:extLst>
              <a:ext uri="{FF2B5EF4-FFF2-40B4-BE49-F238E27FC236}">
                <a16:creationId xmlns:a16="http://schemas.microsoft.com/office/drawing/2014/main" id="{41DDDC3B-3EDD-4F1D-B5C9-5C477EE05224}"/>
              </a:ext>
            </a:extLst>
          </p:cNvPr>
          <p:cNvSpPr txBox="1"/>
          <p:nvPr/>
        </p:nvSpPr>
        <p:spPr>
          <a:xfrm>
            <a:off x="1137968" y="3602248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FB1C753-7332-4E19-B33D-61E769FF0FA5}"/>
              </a:ext>
            </a:extLst>
          </p:cNvPr>
          <p:cNvSpPr txBox="1"/>
          <p:nvPr/>
        </p:nvSpPr>
        <p:spPr>
          <a:xfrm>
            <a:off x="7253020" y="3603573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914DD986-007D-4D24-862E-F77B9BED97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8848248"/>
              </p:ext>
            </p:extLst>
          </p:nvPr>
        </p:nvGraphicFramePr>
        <p:xfrm>
          <a:off x="1360161" y="4114524"/>
          <a:ext cx="6115052" cy="6818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5052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</a:tblGrid>
              <a:tr h="34090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4090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66CD06BA-44CE-4188-8C23-5F812EE457B2}"/>
                  </a:ext>
                </a:extLst>
              </p:cNvPr>
              <p:cNvSpPr txBox="1"/>
              <p:nvPr/>
            </p:nvSpPr>
            <p:spPr>
              <a:xfrm>
                <a:off x="1626803" y="2354637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66CD06BA-44CE-4188-8C23-5F812EE457B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26803" y="2354637"/>
                <a:ext cx="681851" cy="669286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7D84DF15-9584-48DB-BE97-10B2FA3AC0AC}"/>
                  </a:ext>
                </a:extLst>
              </p:cNvPr>
              <p:cNvSpPr txBox="1"/>
              <p:nvPr/>
            </p:nvSpPr>
            <p:spPr>
              <a:xfrm>
                <a:off x="2238917" y="2354637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7D84DF15-9584-48DB-BE97-10B2FA3AC0A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38917" y="2354637"/>
                <a:ext cx="681851" cy="670761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B2890246-9FED-4A98-8DBF-D92C3B7592E0}"/>
                  </a:ext>
                </a:extLst>
              </p:cNvPr>
              <p:cNvSpPr txBox="1"/>
              <p:nvPr/>
            </p:nvSpPr>
            <p:spPr>
              <a:xfrm>
                <a:off x="2851031" y="2354637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B2890246-9FED-4A98-8DBF-D92C3B7592E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51031" y="2354637"/>
                <a:ext cx="681851" cy="670761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ADF3F51E-BD11-4EF6-AFE2-18AF5C101907}"/>
                  </a:ext>
                </a:extLst>
              </p:cNvPr>
              <p:cNvSpPr txBox="1"/>
              <p:nvPr/>
            </p:nvSpPr>
            <p:spPr>
              <a:xfrm>
                <a:off x="3463145" y="2354637"/>
                <a:ext cx="681851" cy="668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ADF3F51E-BD11-4EF6-AFE2-18AF5C1019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63145" y="2354637"/>
                <a:ext cx="681851" cy="668837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DABB1F63-AF83-422C-B4D8-D6113311FBEE}"/>
                  </a:ext>
                </a:extLst>
              </p:cNvPr>
              <p:cNvSpPr txBox="1"/>
              <p:nvPr/>
            </p:nvSpPr>
            <p:spPr>
              <a:xfrm>
                <a:off x="4075259" y="2354637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DABB1F63-AF83-422C-B4D8-D6113311FBE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5259" y="2354637"/>
                <a:ext cx="681851" cy="669286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D24B560F-18A9-46DE-BC12-3F8F108A7E0C}"/>
                  </a:ext>
                </a:extLst>
              </p:cNvPr>
              <p:cNvSpPr txBox="1"/>
              <p:nvPr/>
            </p:nvSpPr>
            <p:spPr>
              <a:xfrm>
                <a:off x="4687373" y="2354637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D24B560F-18A9-46DE-BC12-3F8F108A7E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7373" y="2354637"/>
                <a:ext cx="681851" cy="670761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331DC3BC-A953-49B9-90E5-C3064A5EF477}"/>
                  </a:ext>
                </a:extLst>
              </p:cNvPr>
              <p:cNvSpPr txBox="1"/>
              <p:nvPr/>
            </p:nvSpPr>
            <p:spPr>
              <a:xfrm>
                <a:off x="5299487" y="2354637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331DC3BC-A953-49B9-90E5-C3064A5EF4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9487" y="2354637"/>
                <a:ext cx="681851" cy="670761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AA19892C-BF26-413B-BC6D-A622F3E387C8}"/>
                  </a:ext>
                </a:extLst>
              </p:cNvPr>
              <p:cNvSpPr txBox="1"/>
              <p:nvPr/>
            </p:nvSpPr>
            <p:spPr>
              <a:xfrm>
                <a:off x="5911601" y="2354637"/>
                <a:ext cx="681851" cy="668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AA19892C-BF26-413B-BC6D-A622F3E387C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11601" y="2354637"/>
                <a:ext cx="681851" cy="668837"/>
              </a:xfrm>
              <a:prstGeom prst="rect">
                <a:avLst/>
              </a:prstGeom>
              <a:blipFill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BBEA1A41-9452-4C91-BDF9-344A3EE7F15F}"/>
                  </a:ext>
                </a:extLst>
              </p:cNvPr>
              <p:cNvSpPr txBox="1"/>
              <p:nvPr/>
            </p:nvSpPr>
            <p:spPr>
              <a:xfrm>
                <a:off x="6523713" y="2354637"/>
                <a:ext cx="681851" cy="668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BBEA1A41-9452-4C91-BDF9-344A3EE7F15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23713" y="2354637"/>
                <a:ext cx="681851" cy="668837"/>
              </a:xfrm>
              <a:prstGeom prst="rect">
                <a:avLst/>
              </a:prstGeom>
              <a:blipFill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2FB84E32-713E-40DC-9028-1CB376C4640A}"/>
                  </a:ext>
                </a:extLst>
              </p:cNvPr>
              <p:cNvSpPr txBox="1"/>
              <p:nvPr/>
            </p:nvSpPr>
            <p:spPr>
              <a:xfrm>
                <a:off x="1424469" y="4790737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2FB84E32-713E-40DC-9028-1CB376C464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4469" y="4790737"/>
                <a:ext cx="681851" cy="669286"/>
              </a:xfrm>
              <a:prstGeom prst="rect">
                <a:avLst/>
              </a:prstGeom>
              <a:blipFill>
                <a:blip r:embed="rId2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5F623BA9-0B06-43D6-A151-52004F65BB2A}"/>
                  </a:ext>
                </a:extLst>
              </p:cNvPr>
              <p:cNvSpPr txBox="1"/>
              <p:nvPr/>
            </p:nvSpPr>
            <p:spPr>
              <a:xfrm>
                <a:off x="1831693" y="4790737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5F623BA9-0B06-43D6-A151-52004F65BB2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1693" y="4790737"/>
                <a:ext cx="681851" cy="670761"/>
              </a:xfrm>
              <a:prstGeom prst="rect">
                <a:avLst/>
              </a:prstGeom>
              <a:blipFill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301ED9FB-B7D4-40C5-AB31-52ECBFFC6A3E}"/>
                  </a:ext>
                </a:extLst>
              </p:cNvPr>
              <p:cNvSpPr txBox="1"/>
              <p:nvPr/>
            </p:nvSpPr>
            <p:spPr>
              <a:xfrm>
                <a:off x="2238917" y="4790737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301ED9FB-B7D4-40C5-AB31-52ECBFFC6A3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38917" y="4790737"/>
                <a:ext cx="681851" cy="670761"/>
              </a:xfrm>
              <a:prstGeom prst="rect">
                <a:avLst/>
              </a:prstGeom>
              <a:blipFill>
                <a:blip r:embed="rId2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5F6A8DB3-06A6-44EB-96C9-D37B2EA6C862}"/>
                  </a:ext>
                </a:extLst>
              </p:cNvPr>
              <p:cNvSpPr txBox="1"/>
              <p:nvPr/>
            </p:nvSpPr>
            <p:spPr>
              <a:xfrm>
                <a:off x="2646141" y="4790737"/>
                <a:ext cx="681851" cy="668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5F6A8DB3-06A6-44EB-96C9-D37B2EA6C8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6141" y="4790737"/>
                <a:ext cx="681851" cy="668837"/>
              </a:xfrm>
              <a:prstGeom prst="rect">
                <a:avLst/>
              </a:prstGeom>
              <a:blipFill>
                <a:blip r:embed="rId2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46BFB05A-33F1-4D58-8187-92EEE7C29D2E}"/>
                  </a:ext>
                </a:extLst>
              </p:cNvPr>
              <p:cNvSpPr txBox="1"/>
              <p:nvPr/>
            </p:nvSpPr>
            <p:spPr>
              <a:xfrm>
                <a:off x="3053365" y="4790737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46BFB05A-33F1-4D58-8187-92EEE7C29D2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3365" y="4790737"/>
                <a:ext cx="681851" cy="669286"/>
              </a:xfrm>
              <a:prstGeom prst="rect">
                <a:avLst/>
              </a:prstGeom>
              <a:blipFill>
                <a:blip r:embed="rId2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0160096F-C293-4D10-929C-4C895458F7FF}"/>
                  </a:ext>
                </a:extLst>
              </p:cNvPr>
              <p:cNvSpPr txBox="1"/>
              <p:nvPr/>
            </p:nvSpPr>
            <p:spPr>
              <a:xfrm>
                <a:off x="3460589" y="4790737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0160096F-C293-4D10-929C-4C895458F7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60589" y="4790737"/>
                <a:ext cx="681851" cy="670761"/>
              </a:xfrm>
              <a:prstGeom prst="rect">
                <a:avLst/>
              </a:prstGeom>
              <a:blipFill>
                <a:blip r:embed="rId2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DF76A86F-4206-455F-865C-9727D5B5982A}"/>
                  </a:ext>
                </a:extLst>
              </p:cNvPr>
              <p:cNvSpPr txBox="1"/>
              <p:nvPr/>
            </p:nvSpPr>
            <p:spPr>
              <a:xfrm>
                <a:off x="3867813" y="4790737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DF76A86F-4206-455F-865C-9727D5B5982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7813" y="4790737"/>
                <a:ext cx="681851" cy="670761"/>
              </a:xfrm>
              <a:prstGeom prst="rect">
                <a:avLst/>
              </a:prstGeom>
              <a:blipFill>
                <a:blip r:embed="rId2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005B9E10-D676-44EF-B4AA-1D51B18E1568}"/>
                  </a:ext>
                </a:extLst>
              </p:cNvPr>
              <p:cNvSpPr txBox="1"/>
              <p:nvPr/>
            </p:nvSpPr>
            <p:spPr>
              <a:xfrm>
                <a:off x="4275037" y="4790737"/>
                <a:ext cx="681851" cy="668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005B9E10-D676-44EF-B4AA-1D51B18E156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5037" y="4790737"/>
                <a:ext cx="681851" cy="668837"/>
              </a:xfrm>
              <a:prstGeom prst="rect">
                <a:avLst/>
              </a:prstGeom>
              <a:blipFill>
                <a:blip r:embed="rId2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7A400F48-BBA4-4ED4-A359-50D5E044CFCA}"/>
                  </a:ext>
                </a:extLst>
              </p:cNvPr>
              <p:cNvSpPr txBox="1"/>
              <p:nvPr/>
            </p:nvSpPr>
            <p:spPr>
              <a:xfrm>
                <a:off x="4682258" y="4790737"/>
                <a:ext cx="681851" cy="668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7A400F48-BBA4-4ED4-A359-50D5E044CFC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2258" y="4790737"/>
                <a:ext cx="681851" cy="668837"/>
              </a:xfrm>
              <a:prstGeom prst="rect">
                <a:avLst/>
              </a:prstGeom>
              <a:blipFill>
                <a:blip r:embed="rId3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07451E06-FF5F-42C2-86CB-924226C76146}"/>
                  </a:ext>
                </a:extLst>
              </p:cNvPr>
              <p:cNvSpPr txBox="1"/>
              <p:nvPr/>
            </p:nvSpPr>
            <p:spPr>
              <a:xfrm>
                <a:off x="5102010" y="4795215"/>
                <a:ext cx="681851" cy="6829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07451E06-FF5F-42C2-86CB-924226C7614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010" y="4795215"/>
                <a:ext cx="681851" cy="682944"/>
              </a:xfrm>
              <a:prstGeom prst="rect">
                <a:avLst/>
              </a:prstGeom>
              <a:blipFill>
                <a:blip r:embed="rId3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D3E8A49B-0E9D-4170-9AAA-04F9E2CFED7C}"/>
                  </a:ext>
                </a:extLst>
              </p:cNvPr>
              <p:cNvSpPr txBox="1"/>
              <p:nvPr/>
            </p:nvSpPr>
            <p:spPr>
              <a:xfrm>
                <a:off x="5509234" y="4795215"/>
                <a:ext cx="681851" cy="6725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D3E8A49B-0E9D-4170-9AAA-04F9E2CFED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09234" y="4795215"/>
                <a:ext cx="681851" cy="672556"/>
              </a:xfrm>
              <a:prstGeom prst="rect">
                <a:avLst/>
              </a:prstGeom>
              <a:blipFill>
                <a:blip r:embed="rId3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174689C9-B355-4BE4-89B7-06E07A958D7D}"/>
                  </a:ext>
                </a:extLst>
              </p:cNvPr>
              <p:cNvSpPr txBox="1"/>
              <p:nvPr/>
            </p:nvSpPr>
            <p:spPr>
              <a:xfrm>
                <a:off x="5916458" y="4795215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174689C9-B355-4BE4-89B7-06E07A958D7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16458" y="4795215"/>
                <a:ext cx="681851" cy="670761"/>
              </a:xfrm>
              <a:prstGeom prst="rect">
                <a:avLst/>
              </a:prstGeom>
              <a:blipFill>
                <a:blip r:embed="rId3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FA370DA4-43EC-45DD-99C2-F116F65DC79B}"/>
                  </a:ext>
                </a:extLst>
              </p:cNvPr>
              <p:cNvSpPr txBox="1"/>
              <p:nvPr/>
            </p:nvSpPr>
            <p:spPr>
              <a:xfrm>
                <a:off x="6323682" y="4795215"/>
                <a:ext cx="681851" cy="668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FA370DA4-43EC-45DD-99C2-F116F65DC79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23682" y="4795215"/>
                <a:ext cx="681851" cy="668837"/>
              </a:xfrm>
              <a:prstGeom prst="rect">
                <a:avLst/>
              </a:prstGeom>
              <a:blipFill>
                <a:blip r:embed="rId3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95BDF1E7-2F60-46A2-B473-C27A5AE140FB}"/>
                  </a:ext>
                </a:extLst>
              </p:cNvPr>
              <p:cNvSpPr txBox="1"/>
              <p:nvPr/>
            </p:nvSpPr>
            <p:spPr>
              <a:xfrm>
                <a:off x="6730903" y="4795215"/>
                <a:ext cx="681851" cy="668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95BDF1E7-2F60-46A2-B473-C27A5AE140F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30903" y="4795215"/>
                <a:ext cx="681851" cy="668837"/>
              </a:xfrm>
              <a:prstGeom prst="rect">
                <a:avLst/>
              </a:prstGeom>
              <a:blipFill>
                <a:blip r:embed="rId3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9" name="Rectangle: Rounded Corners 58">
            <a:extLst>
              <a:ext uri="{FF2B5EF4-FFF2-40B4-BE49-F238E27FC236}">
                <a16:creationId xmlns:a16="http://schemas.microsoft.com/office/drawing/2014/main" id="{AFCED483-6E87-40AC-9EAE-1D6A23E5E4C5}"/>
              </a:ext>
            </a:extLst>
          </p:cNvPr>
          <p:cNvSpPr/>
          <p:nvPr/>
        </p:nvSpPr>
        <p:spPr>
          <a:xfrm>
            <a:off x="2366009" y="951089"/>
            <a:ext cx="433882" cy="213234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id="{68B3FD61-73FC-4672-87D9-E9030F6CE8FE}"/>
              </a:ext>
            </a:extLst>
          </p:cNvPr>
          <p:cNvSpPr/>
          <p:nvPr/>
        </p:nvSpPr>
        <p:spPr>
          <a:xfrm>
            <a:off x="6033966" y="949165"/>
            <a:ext cx="433882" cy="213234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76DFEB31-89FC-481A-AFE7-A41218FA8066}"/>
              </a:ext>
            </a:extLst>
          </p:cNvPr>
          <p:cNvSpPr/>
          <p:nvPr/>
        </p:nvSpPr>
        <p:spPr>
          <a:xfrm>
            <a:off x="2369797" y="3389257"/>
            <a:ext cx="433882" cy="213234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: Rounded Corners 61">
            <a:extLst>
              <a:ext uri="{FF2B5EF4-FFF2-40B4-BE49-F238E27FC236}">
                <a16:creationId xmlns:a16="http://schemas.microsoft.com/office/drawing/2014/main" id="{DCF36CEA-B9D4-4A21-9FC3-DF79559B8E16}"/>
              </a:ext>
            </a:extLst>
          </p:cNvPr>
          <p:cNvSpPr/>
          <p:nvPr/>
        </p:nvSpPr>
        <p:spPr>
          <a:xfrm>
            <a:off x="4814913" y="3429950"/>
            <a:ext cx="433882" cy="213234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62807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29" grpId="0"/>
      <p:bldP spid="30" grpId="0"/>
      <p:bldP spid="31" grpId="0"/>
      <p:bldP spid="32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 animBg="1"/>
      <p:bldP spid="59" grpId="1" animBg="1"/>
      <p:bldP spid="60" grpId="0" animBg="1"/>
      <p:bldP spid="60" grpId="1" animBg="1"/>
      <p:bldP spid="61" grpId="0" animBg="1"/>
      <p:bldP spid="61" grpId="1" animBg="1"/>
      <p:bldP spid="6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00BEC48-5899-4C8C-A7BC-D64168A175A7}"/>
              </a:ext>
            </a:extLst>
          </p:cNvPr>
          <p:cNvSpPr txBox="1"/>
          <p:nvPr/>
        </p:nvSpPr>
        <p:spPr>
          <a:xfrm>
            <a:off x="1137968" y="1528699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B5305F3-450F-4AE4-9FE6-6E74E6A43536}"/>
              </a:ext>
            </a:extLst>
          </p:cNvPr>
          <p:cNvSpPr txBox="1"/>
          <p:nvPr/>
        </p:nvSpPr>
        <p:spPr>
          <a:xfrm>
            <a:off x="7253020" y="1530024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8EBCF5A-F092-46F4-907E-C016910361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1458741"/>
              </p:ext>
            </p:extLst>
          </p:nvPr>
        </p:nvGraphicFramePr>
        <p:xfrm>
          <a:off x="1360161" y="2040975"/>
          <a:ext cx="6115052" cy="6818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8763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1528763">
                  <a:extLst>
                    <a:ext uri="{9D8B030D-6E8A-4147-A177-3AD203B41FA5}">
                      <a16:colId xmlns:a16="http://schemas.microsoft.com/office/drawing/2014/main" val="1593787151"/>
                    </a:ext>
                  </a:extLst>
                </a:gridCol>
                <a:gridCol w="1528763">
                  <a:extLst>
                    <a:ext uri="{9D8B030D-6E8A-4147-A177-3AD203B41FA5}">
                      <a16:colId xmlns:a16="http://schemas.microsoft.com/office/drawing/2014/main" val="1778618640"/>
                    </a:ext>
                  </a:extLst>
                </a:gridCol>
                <a:gridCol w="1528763">
                  <a:extLst>
                    <a:ext uri="{9D8B030D-6E8A-4147-A177-3AD203B41FA5}">
                      <a16:colId xmlns:a16="http://schemas.microsoft.com/office/drawing/2014/main" val="3440907974"/>
                    </a:ext>
                  </a:extLst>
                </a:gridCol>
              </a:tblGrid>
              <a:tr h="34090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4090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45875149-0D90-44C4-AFF4-F55BF150E4A7}"/>
                  </a:ext>
                </a:extLst>
              </p:cNvPr>
              <p:cNvSpPr/>
              <p:nvPr/>
            </p:nvSpPr>
            <p:spPr>
              <a:xfrm>
                <a:off x="666314" y="3321068"/>
                <a:ext cx="5546390" cy="76270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12</m:t>
                        </m:r>
                      </m:den>
                    </m:f>
                  </m:oMath>
                </a14:m>
                <a:r>
                  <a:rPr lang="en-GB" sz="2800" dirty="0"/>
                  <a:t> is halfway between        and        . </a:t>
                </a:r>
              </a:p>
            </p:txBody>
          </p:sp>
        </mc:Choice>
        <mc:Fallback xmlns="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45875149-0D90-44C4-AFF4-F55BF150E4A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314" y="3321068"/>
                <a:ext cx="5546390" cy="762709"/>
              </a:xfrm>
              <a:prstGeom prst="rect">
                <a:avLst/>
              </a:prstGeom>
              <a:blipFill>
                <a:blip r:embed="rId5"/>
                <a:stretch>
                  <a:fillRect b="-112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7">
            <a:extLst>
              <a:ext uri="{FF2B5EF4-FFF2-40B4-BE49-F238E27FC236}">
                <a16:creationId xmlns:a16="http://schemas.microsoft.com/office/drawing/2014/main" id="{C5FD4325-BF1B-4123-B764-2B7A4659B383}"/>
              </a:ext>
            </a:extLst>
          </p:cNvPr>
          <p:cNvSpPr/>
          <p:nvPr/>
        </p:nvSpPr>
        <p:spPr>
          <a:xfrm>
            <a:off x="666314" y="4967437"/>
            <a:ext cx="61748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What fraction is represented by the        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7E2DEA3-69C6-4F1C-B17F-1AE33367AB2D}"/>
              </a:ext>
            </a:extLst>
          </p:cNvPr>
          <p:cNvSpPr/>
          <p:nvPr/>
        </p:nvSpPr>
        <p:spPr>
          <a:xfrm>
            <a:off x="666314" y="4263997"/>
            <a:ext cx="75732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Draw an arrow to where        is on the number line.</a:t>
            </a:r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45A2A3A2-C0E9-498A-A631-DE9527D0F3C9}"/>
              </a:ext>
            </a:extLst>
          </p:cNvPr>
          <p:cNvSpPr/>
          <p:nvPr/>
        </p:nvSpPr>
        <p:spPr>
          <a:xfrm>
            <a:off x="5248608" y="3384609"/>
            <a:ext cx="584775" cy="584775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74C2ACE2-4C74-4209-B18B-39C224C2F8FA}"/>
              </a:ext>
            </a:extLst>
          </p:cNvPr>
          <p:cNvSpPr/>
          <p:nvPr/>
        </p:nvSpPr>
        <p:spPr>
          <a:xfrm>
            <a:off x="4127776" y="3571155"/>
            <a:ext cx="405108" cy="405108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FF3C5104-0705-4CB0-9666-0BC625D9F61B}"/>
              </a:ext>
            </a:extLst>
          </p:cNvPr>
          <p:cNvSpPr/>
          <p:nvPr/>
        </p:nvSpPr>
        <p:spPr>
          <a:xfrm>
            <a:off x="5917409" y="4885986"/>
            <a:ext cx="584775" cy="584775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46236E85-5A97-4A47-91A4-059651B32D7C}"/>
              </a:ext>
            </a:extLst>
          </p:cNvPr>
          <p:cNvSpPr/>
          <p:nvPr/>
        </p:nvSpPr>
        <p:spPr>
          <a:xfrm>
            <a:off x="4277567" y="4178130"/>
            <a:ext cx="584775" cy="584775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DCF9F222-B9FE-4A63-BE95-022C7CD4B66D}"/>
              </a:ext>
            </a:extLst>
          </p:cNvPr>
          <p:cNvSpPr/>
          <p:nvPr/>
        </p:nvSpPr>
        <p:spPr>
          <a:xfrm>
            <a:off x="2685292" y="1223942"/>
            <a:ext cx="405108" cy="405108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63CA6C31-AD3E-4FB0-BB31-221A5FF0E9C9}"/>
              </a:ext>
            </a:extLst>
          </p:cNvPr>
          <p:cNvCxnSpPr/>
          <p:nvPr/>
        </p:nvCxnSpPr>
        <p:spPr>
          <a:xfrm flipH="1">
            <a:off x="2884967" y="1629050"/>
            <a:ext cx="2879" cy="34585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16">
            <a:extLst>
              <a:ext uri="{FF2B5EF4-FFF2-40B4-BE49-F238E27FC236}">
                <a16:creationId xmlns:a16="http://schemas.microsoft.com/office/drawing/2014/main" id="{7186D168-9240-43F8-9312-5D9423CE58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2034" y="306386"/>
            <a:ext cx="747045" cy="747045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6E374CEF-5132-421B-B712-D849B3991EB1}"/>
              </a:ext>
            </a:extLst>
          </p:cNvPr>
          <p:cNvSpPr txBox="1"/>
          <p:nvPr/>
        </p:nvSpPr>
        <p:spPr>
          <a:xfrm>
            <a:off x="5734878" y="44907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DB9C6E98-417E-413D-B629-E3B39C315C11}"/>
                  </a:ext>
                </a:extLst>
              </p:cNvPr>
              <p:cNvSpPr txBox="1"/>
              <p:nvPr/>
            </p:nvSpPr>
            <p:spPr>
              <a:xfrm>
                <a:off x="2551569" y="561273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DB9C6E98-417E-413D-B629-E3B39C315C1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1569" y="561273"/>
                <a:ext cx="681851" cy="66928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745F8B5F-4055-473A-B7D4-3C105DEF134E}"/>
                  </a:ext>
                </a:extLst>
              </p:cNvPr>
              <p:cNvSpPr txBox="1"/>
              <p:nvPr/>
            </p:nvSpPr>
            <p:spPr>
              <a:xfrm>
                <a:off x="4081127" y="1360285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745F8B5F-4055-473A-B7D4-3C105DEF134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1127" y="1360285"/>
                <a:ext cx="681851" cy="67076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0DEEF0F7-36A0-4FE1-88F0-59A6FBEDFAB5}"/>
                  </a:ext>
                </a:extLst>
              </p:cNvPr>
              <p:cNvSpPr txBox="1"/>
              <p:nvPr/>
            </p:nvSpPr>
            <p:spPr>
              <a:xfrm>
                <a:off x="5599722" y="1360285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0DEEF0F7-36A0-4FE1-88F0-59A6FBEDFA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9722" y="1360285"/>
                <a:ext cx="681851" cy="67076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Oval 21">
            <a:extLst>
              <a:ext uri="{FF2B5EF4-FFF2-40B4-BE49-F238E27FC236}">
                <a16:creationId xmlns:a16="http://schemas.microsoft.com/office/drawing/2014/main" id="{2CAD6592-9286-47BC-91F8-DBF5D69769C5}"/>
              </a:ext>
            </a:extLst>
          </p:cNvPr>
          <p:cNvSpPr/>
          <p:nvPr/>
        </p:nvSpPr>
        <p:spPr>
          <a:xfrm>
            <a:off x="739948" y="3718540"/>
            <a:ext cx="405108" cy="405108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62D55F40-8FD8-4C1D-B36F-3C7803448F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1808321"/>
              </p:ext>
            </p:extLst>
          </p:nvPr>
        </p:nvGraphicFramePr>
        <p:xfrm>
          <a:off x="1360161" y="2040975"/>
          <a:ext cx="6115052" cy="6818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9588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509587">
                  <a:extLst>
                    <a:ext uri="{9D8B030D-6E8A-4147-A177-3AD203B41FA5}">
                      <a16:colId xmlns:a16="http://schemas.microsoft.com/office/drawing/2014/main" val="182782137"/>
                    </a:ext>
                  </a:extLst>
                </a:gridCol>
                <a:gridCol w="509588">
                  <a:extLst>
                    <a:ext uri="{9D8B030D-6E8A-4147-A177-3AD203B41FA5}">
                      <a16:colId xmlns:a16="http://schemas.microsoft.com/office/drawing/2014/main" val="2592432823"/>
                    </a:ext>
                  </a:extLst>
                </a:gridCol>
                <a:gridCol w="509588">
                  <a:extLst>
                    <a:ext uri="{9D8B030D-6E8A-4147-A177-3AD203B41FA5}">
                      <a16:colId xmlns:a16="http://schemas.microsoft.com/office/drawing/2014/main" val="1593787151"/>
                    </a:ext>
                  </a:extLst>
                </a:gridCol>
                <a:gridCol w="509587">
                  <a:extLst>
                    <a:ext uri="{9D8B030D-6E8A-4147-A177-3AD203B41FA5}">
                      <a16:colId xmlns:a16="http://schemas.microsoft.com/office/drawing/2014/main" val="1686461107"/>
                    </a:ext>
                  </a:extLst>
                </a:gridCol>
                <a:gridCol w="509588">
                  <a:extLst>
                    <a:ext uri="{9D8B030D-6E8A-4147-A177-3AD203B41FA5}">
                      <a16:colId xmlns:a16="http://schemas.microsoft.com/office/drawing/2014/main" val="2161561036"/>
                    </a:ext>
                  </a:extLst>
                </a:gridCol>
                <a:gridCol w="509588">
                  <a:extLst>
                    <a:ext uri="{9D8B030D-6E8A-4147-A177-3AD203B41FA5}">
                      <a16:colId xmlns:a16="http://schemas.microsoft.com/office/drawing/2014/main" val="1778618640"/>
                    </a:ext>
                  </a:extLst>
                </a:gridCol>
                <a:gridCol w="509587">
                  <a:extLst>
                    <a:ext uri="{9D8B030D-6E8A-4147-A177-3AD203B41FA5}">
                      <a16:colId xmlns:a16="http://schemas.microsoft.com/office/drawing/2014/main" val="2525871250"/>
                    </a:ext>
                  </a:extLst>
                </a:gridCol>
                <a:gridCol w="509588">
                  <a:extLst>
                    <a:ext uri="{9D8B030D-6E8A-4147-A177-3AD203B41FA5}">
                      <a16:colId xmlns:a16="http://schemas.microsoft.com/office/drawing/2014/main" val="2148482081"/>
                    </a:ext>
                  </a:extLst>
                </a:gridCol>
                <a:gridCol w="509588">
                  <a:extLst>
                    <a:ext uri="{9D8B030D-6E8A-4147-A177-3AD203B41FA5}">
                      <a16:colId xmlns:a16="http://schemas.microsoft.com/office/drawing/2014/main" val="3440907974"/>
                    </a:ext>
                  </a:extLst>
                </a:gridCol>
                <a:gridCol w="509587">
                  <a:extLst>
                    <a:ext uri="{9D8B030D-6E8A-4147-A177-3AD203B41FA5}">
                      <a16:colId xmlns:a16="http://schemas.microsoft.com/office/drawing/2014/main" val="3703931805"/>
                    </a:ext>
                  </a:extLst>
                </a:gridCol>
                <a:gridCol w="509588">
                  <a:extLst>
                    <a:ext uri="{9D8B030D-6E8A-4147-A177-3AD203B41FA5}">
                      <a16:colId xmlns:a16="http://schemas.microsoft.com/office/drawing/2014/main" val="820454976"/>
                    </a:ext>
                  </a:extLst>
                </a:gridCol>
              </a:tblGrid>
              <a:tr h="340906">
                <a:tc gridSpan="3"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4090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5F0E6CFD-2943-4BDD-AEF5-C9CF0BC5CD74}"/>
                  </a:ext>
                </a:extLst>
              </p:cNvPr>
              <p:cNvSpPr txBox="1"/>
              <p:nvPr/>
            </p:nvSpPr>
            <p:spPr>
              <a:xfrm>
                <a:off x="3564658" y="2722787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12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5F0E6CFD-2943-4BDD-AEF5-C9CF0BC5CD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4658" y="2722787"/>
                <a:ext cx="681851" cy="67076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CC00E437-9805-4A77-983A-ABB7EEF317BE}"/>
              </a:ext>
            </a:extLst>
          </p:cNvPr>
          <p:cNvCxnSpPr/>
          <p:nvPr/>
        </p:nvCxnSpPr>
        <p:spPr>
          <a:xfrm>
            <a:off x="2892494" y="2225743"/>
            <a:ext cx="1013089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B1DB95E7-9BCD-4100-9684-94A4E6DFF394}"/>
              </a:ext>
            </a:extLst>
          </p:cNvPr>
          <p:cNvCxnSpPr/>
          <p:nvPr/>
        </p:nvCxnSpPr>
        <p:spPr>
          <a:xfrm>
            <a:off x="3890041" y="2225743"/>
            <a:ext cx="1013089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BEAFA5A3-BCF8-44ED-A45F-A607D25D667E}"/>
              </a:ext>
            </a:extLst>
          </p:cNvPr>
          <p:cNvCxnSpPr/>
          <p:nvPr/>
        </p:nvCxnSpPr>
        <p:spPr>
          <a:xfrm>
            <a:off x="1516912" y="3969384"/>
            <a:ext cx="1034657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Star: 5 Points 29">
            <a:extLst>
              <a:ext uri="{FF2B5EF4-FFF2-40B4-BE49-F238E27FC236}">
                <a16:creationId xmlns:a16="http://schemas.microsoft.com/office/drawing/2014/main" id="{D10DBE4F-661C-4539-BA4A-CEE9AE8A850F}"/>
              </a:ext>
            </a:extLst>
          </p:cNvPr>
          <p:cNvSpPr/>
          <p:nvPr/>
        </p:nvSpPr>
        <p:spPr>
          <a:xfrm>
            <a:off x="4620442" y="1081360"/>
            <a:ext cx="584775" cy="584775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E3A5A8B9-D853-4B68-A084-C0F1C3C1BDDF}"/>
              </a:ext>
            </a:extLst>
          </p:cNvPr>
          <p:cNvCxnSpPr>
            <a:cxnSpLocks/>
          </p:cNvCxnSpPr>
          <p:nvPr/>
        </p:nvCxnSpPr>
        <p:spPr>
          <a:xfrm flipH="1">
            <a:off x="4917306" y="1629050"/>
            <a:ext cx="2880" cy="737043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B151E379-8516-4C45-BD2D-437E4654FA97}"/>
                  </a:ext>
                </a:extLst>
              </p:cNvPr>
              <p:cNvSpPr txBox="1"/>
              <p:nvPr/>
            </p:nvSpPr>
            <p:spPr>
              <a:xfrm>
                <a:off x="4579260" y="2705698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12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B151E379-8516-4C45-BD2D-437E4654FA9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9260" y="2705698"/>
                <a:ext cx="681851" cy="67076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488B43A4-2613-4A30-8589-42807D4B3D69}"/>
                  </a:ext>
                </a:extLst>
              </p:cNvPr>
              <p:cNvSpPr txBox="1"/>
              <p:nvPr/>
            </p:nvSpPr>
            <p:spPr>
              <a:xfrm>
                <a:off x="6782446" y="4881562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12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488B43A4-2613-4A30-8589-42807D4B3D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82446" y="4881562"/>
                <a:ext cx="681851" cy="67076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688646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 animBg="1"/>
      <p:bldP spid="11" grpId="0" animBg="1"/>
      <p:bldP spid="12" grpId="0" animBg="1"/>
      <p:bldP spid="13" grpId="0" animBg="1"/>
      <p:bldP spid="18" grpId="0"/>
      <p:bldP spid="18" grpId="1"/>
      <p:bldP spid="19" grpId="0"/>
      <p:bldP spid="20" grpId="0"/>
      <p:bldP spid="21" grpId="0"/>
      <p:bldP spid="22" grpId="0" animBg="1"/>
      <p:bldP spid="22" grpId="1" animBg="1"/>
      <p:bldP spid="24" grpId="0"/>
      <p:bldP spid="30" grpId="0" animBg="1"/>
      <p:bldP spid="33" grpId="0"/>
      <p:bldP spid="3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52348268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6.8|6.9|6|4.9|5.3|2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7.9|1|1.2|1.1|1.3|1.1|1.2|1.2|6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|6.2|2.2|0.7|6|1.3|1.4|1.2|5.9|2.2|2.4|1|1|2.2|1.2|2.4|1.1|1.8|1.1|4|1.4|2.6|4.2|2.9|4|2.5|2.1|12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6.6|4|1.2|1.1|3.6|4|5.1|5.1|2.9|2.1|2.6|2.8|1.3|2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5.5|3.6|2.8|13.7|2.7|7.4|1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7.1|4.2|4.3|11.1|2|13.4|3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7.1|15.3|1.4|1.7|1.7|5.4|4.8|4.2|2.1|3|4|2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|5.6|2|1|1.4|0.8|1.5|0.8|10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1.6|4.2|5.2|2.2|3.4|11.9|0.7|6.3|0.9|4|4.4|2.7|3.2|3.9|0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|6.3|5.4|4|3.3|8.6|18|5.9|7|4.6|6|8.8|4|6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9654368-76DF-4D66-A559-2C3AE406FC7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522d4c35-b548-4432-90ae-af4376e1c4b4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cee99ee9-287b-4f9a-957c-ba5ae7375c9a"/>
    <ds:schemaRef ds:uri="http://schemas.microsoft.com/office/2006/metadata/properties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11428</TotalTime>
  <Words>356</Words>
  <Application>Microsoft Office PowerPoint</Application>
  <PresentationFormat>On-screen Show (4:3)</PresentationFormat>
  <Paragraphs>171</Paragraphs>
  <Slides>14</Slides>
  <Notes>3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14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3 on the worksheet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Julie Lawson</cp:lastModifiedBy>
  <cp:revision>324</cp:revision>
  <dcterms:created xsi:type="dcterms:W3CDTF">2019-07-05T11:02:13Z</dcterms:created>
  <dcterms:modified xsi:type="dcterms:W3CDTF">2021-02-22T13:13:48Z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