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81" r:id="rId3"/>
    <p:sldId id="271" r:id="rId4"/>
    <p:sldId id="283" r:id="rId5"/>
    <p:sldId id="273" r:id="rId6"/>
    <p:sldId id="274" r:id="rId7"/>
    <p:sldId id="275" r:id="rId8"/>
    <p:sldId id="276" r:id="rId9"/>
    <p:sldId id="277" r:id="rId10"/>
    <p:sldId id="278" r:id="rId11"/>
    <p:sldId id="279" r:id="rId12"/>
    <p:sldId id="282"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62F3FF-1F2E-1E75-8D46-B97ADCF3A376}" v="2" dt="2021-01-07T20:43:17.291"/>
    <p1510:client id="{73ED8D15-C517-AB31-3F17-9D49F56F0C23}" v="383" dt="2021-01-13T19:15:17.295"/>
    <p1510:client id="{D3E31AC8-DF82-6A02-885A-C01BB23A6779}" v="33" dt="2021-01-18T08:20:24.586"/>
    <p1510:client id="{E978BB1A-9F22-FEFF-DDA5-E944D3B8C6A2}" v="38" dt="2021-01-11T10:59:21.375"/>
    <p1510:client id="{FA045E9E-2C23-5080-5DFA-EE4578DB240D}" v="2431" dt="2021-01-13T20:04:15.6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S::katie.hurst@bramhopeprimaryschool.co.uk::edc11e18-5fed-42f7-b251-1c2a03e1975b" providerId="AD" clId="Web-{FA045E9E-2C23-5080-5DFA-EE4578DB240D}"/>
    <pc:docChg chg="addSld delSld modSld">
      <pc:chgData name="Katie Hurst" userId="S::katie.hurst@bramhopeprimaryschool.co.uk::edc11e18-5fed-42f7-b251-1c2a03e1975b" providerId="AD" clId="Web-{FA045E9E-2C23-5080-5DFA-EE4578DB240D}" dt="2021-01-13T20:04:14.913" v="1242" actId="14100"/>
      <pc:docMkLst>
        <pc:docMk/>
      </pc:docMkLst>
      <pc:sldChg chg="modSp">
        <pc:chgData name="Katie Hurst" userId="S::katie.hurst@bramhopeprimaryschool.co.uk::edc11e18-5fed-42f7-b251-1c2a03e1975b" providerId="AD" clId="Web-{FA045E9E-2C23-5080-5DFA-EE4578DB240D}" dt="2021-01-13T19:18:44.537" v="44" actId="20577"/>
        <pc:sldMkLst>
          <pc:docMk/>
          <pc:sldMk cId="1201126239" sldId="271"/>
        </pc:sldMkLst>
        <pc:spChg chg="mod">
          <ac:chgData name="Katie Hurst" userId="S::katie.hurst@bramhopeprimaryschool.co.uk::edc11e18-5fed-42f7-b251-1c2a03e1975b" providerId="AD" clId="Web-{FA045E9E-2C23-5080-5DFA-EE4578DB240D}" dt="2021-01-13T19:18:44.537" v="44" actId="20577"/>
          <ac:spMkLst>
            <pc:docMk/>
            <pc:sldMk cId="1201126239" sldId="271"/>
            <ac:spMk id="5" creationId="{722DE902-5BB9-4249-B6EC-71FC3B5218FC}"/>
          </ac:spMkLst>
        </pc:spChg>
      </pc:sldChg>
      <pc:sldChg chg="addSp delSp modSp">
        <pc:chgData name="Katie Hurst" userId="S::katie.hurst@bramhopeprimaryschool.co.uk::edc11e18-5fed-42f7-b251-1c2a03e1975b" providerId="AD" clId="Web-{FA045E9E-2C23-5080-5DFA-EE4578DB240D}" dt="2021-01-13T19:43:27.940" v="1122" actId="1076"/>
        <pc:sldMkLst>
          <pc:docMk/>
          <pc:sldMk cId="668767838" sldId="273"/>
        </pc:sldMkLst>
        <pc:spChg chg="add mod">
          <ac:chgData name="Katie Hurst" userId="S::katie.hurst@bramhopeprimaryschool.co.uk::edc11e18-5fed-42f7-b251-1c2a03e1975b" providerId="AD" clId="Web-{FA045E9E-2C23-5080-5DFA-EE4578DB240D}" dt="2021-01-13T19:42:49.533" v="1119" actId="1076"/>
          <ac:spMkLst>
            <pc:docMk/>
            <pc:sldMk cId="668767838" sldId="273"/>
            <ac:spMk id="2" creationId="{20F6707E-0458-42F3-BF93-DE8B6BE991E5}"/>
          </ac:spMkLst>
        </pc:spChg>
        <pc:spChg chg="mod">
          <ac:chgData name="Katie Hurst" userId="S::katie.hurst@bramhopeprimaryschool.co.uk::edc11e18-5fed-42f7-b251-1c2a03e1975b" providerId="AD" clId="Web-{FA045E9E-2C23-5080-5DFA-EE4578DB240D}" dt="2021-01-13T19:41:57.391" v="1085" actId="20577"/>
          <ac:spMkLst>
            <pc:docMk/>
            <pc:sldMk cId="668767838" sldId="273"/>
            <ac:spMk id="3" creationId="{67EFC9CF-8B8A-4C22-95FD-997DEC297C4C}"/>
          </ac:spMkLst>
        </pc:spChg>
        <pc:picChg chg="add mod">
          <ac:chgData name="Katie Hurst" userId="S::katie.hurst@bramhopeprimaryschool.co.uk::edc11e18-5fed-42f7-b251-1c2a03e1975b" providerId="AD" clId="Web-{FA045E9E-2C23-5080-5DFA-EE4578DB240D}" dt="2021-01-13T19:43:27.940" v="1122" actId="1076"/>
          <ac:picMkLst>
            <pc:docMk/>
            <pc:sldMk cId="668767838" sldId="273"/>
            <ac:picMk id="4" creationId="{DC87FA9E-1F8D-4B7D-AC95-F6F3A3233DD6}"/>
          </ac:picMkLst>
        </pc:picChg>
        <pc:picChg chg="del">
          <ac:chgData name="Katie Hurst" userId="S::katie.hurst@bramhopeprimaryschool.co.uk::edc11e18-5fed-42f7-b251-1c2a03e1975b" providerId="AD" clId="Web-{FA045E9E-2C23-5080-5DFA-EE4578DB240D}" dt="2021-01-13T19:42:00.500" v="1087"/>
          <ac:picMkLst>
            <pc:docMk/>
            <pc:sldMk cId="668767838" sldId="273"/>
            <ac:picMk id="5" creationId="{E64B62A5-BF13-46D1-AE71-70557EC1E308}"/>
          </ac:picMkLst>
        </pc:picChg>
        <pc:picChg chg="mod">
          <ac:chgData name="Katie Hurst" userId="S::katie.hurst@bramhopeprimaryschool.co.uk::edc11e18-5fed-42f7-b251-1c2a03e1975b" providerId="AD" clId="Web-{FA045E9E-2C23-5080-5DFA-EE4578DB240D}" dt="2021-01-13T19:41:59.032" v="1086" actId="1076"/>
          <ac:picMkLst>
            <pc:docMk/>
            <pc:sldMk cId="668767838" sldId="273"/>
            <ac:picMk id="4098" creationId="{B5AD88E7-E70B-4EB1-8492-923F656351B2}"/>
          </ac:picMkLst>
        </pc:picChg>
      </pc:sldChg>
      <pc:sldChg chg="addSp modSp">
        <pc:chgData name="Katie Hurst" userId="S::katie.hurst@bramhopeprimaryschool.co.uk::edc11e18-5fed-42f7-b251-1c2a03e1975b" providerId="AD" clId="Web-{FA045E9E-2C23-5080-5DFA-EE4578DB240D}" dt="2021-01-13T19:38:33.462" v="895" actId="14100"/>
        <pc:sldMkLst>
          <pc:docMk/>
          <pc:sldMk cId="3116769672" sldId="274"/>
        </pc:sldMkLst>
        <pc:spChg chg="add mod">
          <ac:chgData name="Katie Hurst" userId="S::katie.hurst@bramhopeprimaryschool.co.uk::edc11e18-5fed-42f7-b251-1c2a03e1975b" providerId="AD" clId="Web-{FA045E9E-2C23-5080-5DFA-EE4578DB240D}" dt="2021-01-13T19:38:33.462" v="895" actId="14100"/>
          <ac:spMkLst>
            <pc:docMk/>
            <pc:sldMk cId="3116769672" sldId="274"/>
            <ac:spMk id="2" creationId="{3BC49721-3D1F-41E9-B5D0-77626745D495}"/>
          </ac:spMkLst>
        </pc:spChg>
        <pc:spChg chg="mod">
          <ac:chgData name="Katie Hurst" userId="S::katie.hurst@bramhopeprimaryschool.co.uk::edc11e18-5fed-42f7-b251-1c2a03e1975b" providerId="AD" clId="Web-{FA045E9E-2C23-5080-5DFA-EE4578DB240D}" dt="2021-01-13T19:20:54.415" v="51" actId="20577"/>
          <ac:spMkLst>
            <pc:docMk/>
            <pc:sldMk cId="3116769672" sldId="274"/>
            <ac:spMk id="3" creationId="{50EBFC6E-FC24-41E8-81D7-2C950753867D}"/>
          </ac:spMkLst>
        </pc:spChg>
      </pc:sldChg>
      <pc:sldChg chg="addSp modSp">
        <pc:chgData name="Katie Hurst" userId="S::katie.hurst@bramhopeprimaryschool.co.uk::edc11e18-5fed-42f7-b251-1c2a03e1975b" providerId="AD" clId="Web-{FA045E9E-2C23-5080-5DFA-EE4578DB240D}" dt="2021-01-13T19:44:28.067" v="1144" actId="20577"/>
        <pc:sldMkLst>
          <pc:docMk/>
          <pc:sldMk cId="1130914036" sldId="275"/>
        </pc:sldMkLst>
        <pc:spChg chg="mod">
          <ac:chgData name="Katie Hurst" userId="S::katie.hurst@bramhopeprimaryschool.co.uk::edc11e18-5fed-42f7-b251-1c2a03e1975b" providerId="AD" clId="Web-{FA045E9E-2C23-5080-5DFA-EE4578DB240D}" dt="2021-01-13T19:44:28.067" v="1144" actId="20577"/>
          <ac:spMkLst>
            <pc:docMk/>
            <pc:sldMk cId="1130914036" sldId="275"/>
            <ac:spMk id="6" creationId="{9FB34E9A-A180-4F19-82DB-43E3BE44131A}"/>
          </ac:spMkLst>
        </pc:spChg>
        <pc:picChg chg="add mod">
          <ac:chgData name="Katie Hurst" userId="S::katie.hurst@bramhopeprimaryschool.co.uk::edc11e18-5fed-42f7-b251-1c2a03e1975b" providerId="AD" clId="Web-{FA045E9E-2C23-5080-5DFA-EE4578DB240D}" dt="2021-01-13T19:43:52.941" v="1125" actId="14100"/>
          <ac:picMkLst>
            <pc:docMk/>
            <pc:sldMk cId="1130914036" sldId="275"/>
            <ac:picMk id="3" creationId="{6D253E3D-D0AE-4B3E-AF58-26E74E0521E9}"/>
          </ac:picMkLst>
        </pc:picChg>
      </pc:sldChg>
      <pc:sldChg chg="modSp">
        <pc:chgData name="Katie Hurst" userId="S::katie.hurst@bramhopeprimaryschool.co.uk::edc11e18-5fed-42f7-b251-1c2a03e1975b" providerId="AD" clId="Web-{FA045E9E-2C23-5080-5DFA-EE4578DB240D}" dt="2021-01-13T19:40:32.842" v="1003" actId="20577"/>
        <pc:sldMkLst>
          <pc:docMk/>
          <pc:sldMk cId="3085289534" sldId="276"/>
        </pc:sldMkLst>
        <pc:spChg chg="mod">
          <ac:chgData name="Katie Hurst" userId="S::katie.hurst@bramhopeprimaryschool.co.uk::edc11e18-5fed-42f7-b251-1c2a03e1975b" providerId="AD" clId="Web-{FA045E9E-2C23-5080-5DFA-EE4578DB240D}" dt="2021-01-13T19:40:32.842" v="1003" actId="20577"/>
          <ac:spMkLst>
            <pc:docMk/>
            <pc:sldMk cId="3085289534" sldId="276"/>
            <ac:spMk id="3" creationId="{50EBFC6E-FC24-41E8-81D7-2C950753867D}"/>
          </ac:spMkLst>
        </pc:spChg>
      </pc:sldChg>
      <pc:sldChg chg="addSp modSp">
        <pc:chgData name="Katie Hurst" userId="S::katie.hurst@bramhopeprimaryschool.co.uk::edc11e18-5fed-42f7-b251-1c2a03e1975b" providerId="AD" clId="Web-{FA045E9E-2C23-5080-5DFA-EE4578DB240D}" dt="2021-01-13T19:45:00.271" v="1164" actId="1076"/>
        <pc:sldMkLst>
          <pc:docMk/>
          <pc:sldMk cId="2861560131" sldId="277"/>
        </pc:sldMkLst>
        <pc:spChg chg="mod">
          <ac:chgData name="Katie Hurst" userId="S::katie.hurst@bramhopeprimaryschool.co.uk::edc11e18-5fed-42f7-b251-1c2a03e1975b" providerId="AD" clId="Web-{FA045E9E-2C23-5080-5DFA-EE4578DB240D}" dt="2021-01-13T19:44:52.240" v="1162" actId="20577"/>
          <ac:spMkLst>
            <pc:docMk/>
            <pc:sldMk cId="2861560131" sldId="277"/>
            <ac:spMk id="3" creationId="{50EBFC6E-FC24-41E8-81D7-2C950753867D}"/>
          </ac:spMkLst>
        </pc:spChg>
        <pc:picChg chg="add mod">
          <ac:chgData name="Katie Hurst" userId="S::katie.hurst@bramhopeprimaryschool.co.uk::edc11e18-5fed-42f7-b251-1c2a03e1975b" providerId="AD" clId="Web-{FA045E9E-2C23-5080-5DFA-EE4578DB240D}" dt="2021-01-13T19:45:00.271" v="1164" actId="1076"/>
          <ac:picMkLst>
            <pc:docMk/>
            <pc:sldMk cId="2861560131" sldId="277"/>
            <ac:picMk id="2" creationId="{9F821A87-4EFE-4650-82D8-A6DAF6C936AE}"/>
          </ac:picMkLst>
        </pc:picChg>
      </pc:sldChg>
      <pc:sldChg chg="delSp modSp">
        <pc:chgData name="Katie Hurst" userId="S::katie.hurst@bramhopeprimaryschool.co.uk::edc11e18-5fed-42f7-b251-1c2a03e1975b" providerId="AD" clId="Web-{FA045E9E-2C23-5080-5DFA-EE4578DB240D}" dt="2021-01-13T19:47:18.306" v="1223"/>
        <pc:sldMkLst>
          <pc:docMk/>
          <pc:sldMk cId="680612449" sldId="278"/>
        </pc:sldMkLst>
        <pc:spChg chg="mod">
          <ac:chgData name="Katie Hurst" userId="S::katie.hurst@bramhopeprimaryschool.co.uk::edc11e18-5fed-42f7-b251-1c2a03e1975b" providerId="AD" clId="Web-{FA045E9E-2C23-5080-5DFA-EE4578DB240D}" dt="2021-01-13T19:47:14.900" v="1222" actId="20577"/>
          <ac:spMkLst>
            <pc:docMk/>
            <pc:sldMk cId="680612449" sldId="278"/>
            <ac:spMk id="3" creationId="{DC279376-F6CE-407A-B59A-75B89381B8F5}"/>
          </ac:spMkLst>
        </pc:spChg>
        <pc:picChg chg="del">
          <ac:chgData name="Katie Hurst" userId="S::katie.hurst@bramhopeprimaryschool.co.uk::edc11e18-5fed-42f7-b251-1c2a03e1975b" providerId="AD" clId="Web-{FA045E9E-2C23-5080-5DFA-EE4578DB240D}" dt="2021-01-13T19:47:18.306" v="1223"/>
          <ac:picMkLst>
            <pc:docMk/>
            <pc:sldMk cId="680612449" sldId="278"/>
            <ac:picMk id="4" creationId="{318D2C54-119E-42C2-A716-7BD5E5B005F0}"/>
          </ac:picMkLst>
        </pc:picChg>
      </pc:sldChg>
      <pc:sldChg chg="modSp">
        <pc:chgData name="Katie Hurst" userId="S::katie.hurst@bramhopeprimaryschool.co.uk::edc11e18-5fed-42f7-b251-1c2a03e1975b" providerId="AD" clId="Web-{FA045E9E-2C23-5080-5DFA-EE4578DB240D}" dt="2021-01-13T19:36:53.350" v="842" actId="20577"/>
        <pc:sldMkLst>
          <pc:docMk/>
          <pc:sldMk cId="239188708" sldId="279"/>
        </pc:sldMkLst>
        <pc:spChg chg="mod">
          <ac:chgData name="Katie Hurst" userId="S::katie.hurst@bramhopeprimaryschool.co.uk::edc11e18-5fed-42f7-b251-1c2a03e1975b" providerId="AD" clId="Web-{FA045E9E-2C23-5080-5DFA-EE4578DB240D}" dt="2021-01-13T19:36:53.350" v="842" actId="20577"/>
          <ac:spMkLst>
            <pc:docMk/>
            <pc:sldMk cId="239188708" sldId="279"/>
            <ac:spMk id="3" creationId="{DC279376-F6CE-407A-B59A-75B89381B8F5}"/>
          </ac:spMkLst>
        </pc:spChg>
      </pc:sldChg>
      <pc:sldChg chg="del">
        <pc:chgData name="Katie Hurst" userId="S::katie.hurst@bramhopeprimaryschool.co.uk::edc11e18-5fed-42f7-b251-1c2a03e1975b" providerId="AD" clId="Web-{FA045E9E-2C23-5080-5DFA-EE4578DB240D}" dt="2021-01-13T19:19:50.211" v="46"/>
        <pc:sldMkLst>
          <pc:docMk/>
          <pc:sldMk cId="267281091" sldId="280"/>
        </pc:sldMkLst>
      </pc:sldChg>
      <pc:sldChg chg="modSp">
        <pc:chgData name="Katie Hurst" userId="S::katie.hurst@bramhopeprimaryschool.co.uk::edc11e18-5fed-42f7-b251-1c2a03e1975b" providerId="AD" clId="Web-{FA045E9E-2C23-5080-5DFA-EE4578DB240D}" dt="2021-01-13T19:45:24.834" v="1208" actId="20577"/>
        <pc:sldMkLst>
          <pc:docMk/>
          <pc:sldMk cId="1851189665" sldId="281"/>
        </pc:sldMkLst>
        <pc:spChg chg="mod">
          <ac:chgData name="Katie Hurst" userId="S::katie.hurst@bramhopeprimaryschool.co.uk::edc11e18-5fed-42f7-b251-1c2a03e1975b" providerId="AD" clId="Web-{FA045E9E-2C23-5080-5DFA-EE4578DB240D}" dt="2021-01-13T19:45:24.834" v="1208" actId="20577"/>
          <ac:spMkLst>
            <pc:docMk/>
            <pc:sldMk cId="1851189665" sldId="281"/>
            <ac:spMk id="2" creationId="{328DD235-3FBF-43AC-B6F7-AF72D830CCFB}"/>
          </ac:spMkLst>
        </pc:spChg>
      </pc:sldChg>
      <pc:sldChg chg="addSp modSp new mod setBg">
        <pc:chgData name="Katie Hurst" userId="S::katie.hurst@bramhopeprimaryschool.co.uk::edc11e18-5fed-42f7-b251-1c2a03e1975b" providerId="AD" clId="Web-{FA045E9E-2C23-5080-5DFA-EE4578DB240D}" dt="2021-01-13T19:35:20.066" v="723" actId="20577"/>
        <pc:sldMkLst>
          <pc:docMk/>
          <pc:sldMk cId="3730079099" sldId="282"/>
        </pc:sldMkLst>
        <pc:spChg chg="add mod ord">
          <ac:chgData name="Katie Hurst" userId="S::katie.hurst@bramhopeprimaryschool.co.uk::edc11e18-5fed-42f7-b251-1c2a03e1975b" providerId="AD" clId="Web-{FA045E9E-2C23-5080-5DFA-EE4578DB240D}" dt="2021-01-13T19:35:20.066" v="723" actId="20577"/>
          <ac:spMkLst>
            <pc:docMk/>
            <pc:sldMk cId="3730079099" sldId="282"/>
            <ac:spMk id="2" creationId="{92168A72-F8CA-4458-BCD0-C54A01C875AF}"/>
          </ac:spMkLst>
        </pc:spChg>
        <pc:picChg chg="add mod">
          <ac:chgData name="Katie Hurst" userId="S::katie.hurst@bramhopeprimaryschool.co.uk::edc11e18-5fed-42f7-b251-1c2a03e1975b" providerId="AD" clId="Web-{FA045E9E-2C23-5080-5DFA-EE4578DB240D}" dt="2021-01-13T19:30:17.885" v="537"/>
          <ac:picMkLst>
            <pc:docMk/>
            <pc:sldMk cId="3730079099" sldId="282"/>
            <ac:picMk id="4" creationId="{BBA9D3CE-89C3-456B-8474-A727CDA38B2D}"/>
          </ac:picMkLst>
        </pc:picChg>
        <pc:picChg chg="add">
          <ac:chgData name="Katie Hurst" userId="S::katie.hurst@bramhopeprimaryschool.co.uk::edc11e18-5fed-42f7-b251-1c2a03e1975b" providerId="AD" clId="Web-{FA045E9E-2C23-5080-5DFA-EE4578DB240D}" dt="2021-01-13T19:30:17.885" v="537"/>
          <ac:picMkLst>
            <pc:docMk/>
            <pc:sldMk cId="3730079099" sldId="282"/>
            <ac:picMk id="9" creationId="{54DDEBDD-D8BD-41A6-8A0D-B00E3768B0F9}"/>
          </ac:picMkLst>
        </pc:picChg>
      </pc:sldChg>
      <pc:sldChg chg="addSp modSp new">
        <pc:chgData name="Katie Hurst" userId="S::katie.hurst@bramhopeprimaryschool.co.uk::edc11e18-5fed-42f7-b251-1c2a03e1975b" providerId="AD" clId="Web-{FA045E9E-2C23-5080-5DFA-EE4578DB240D}" dt="2021-01-13T20:04:14.913" v="1242" actId="14100"/>
        <pc:sldMkLst>
          <pc:docMk/>
          <pc:sldMk cId="514188687" sldId="283"/>
        </pc:sldMkLst>
        <pc:picChg chg="add mod">
          <ac:chgData name="Katie Hurst" userId="S::katie.hurst@bramhopeprimaryschool.co.uk::edc11e18-5fed-42f7-b251-1c2a03e1975b" providerId="AD" clId="Web-{FA045E9E-2C23-5080-5DFA-EE4578DB240D}" dt="2021-01-13T20:01:04.798" v="1230" actId="1076"/>
          <ac:picMkLst>
            <pc:docMk/>
            <pc:sldMk cId="514188687" sldId="283"/>
            <ac:picMk id="2" creationId="{19BDC69C-BA6F-4F2C-B1DA-0AFF6E114126}"/>
          </ac:picMkLst>
        </pc:picChg>
        <pc:picChg chg="add mod">
          <ac:chgData name="Katie Hurst" userId="S::katie.hurst@bramhopeprimaryschool.co.uk::edc11e18-5fed-42f7-b251-1c2a03e1975b" providerId="AD" clId="Web-{FA045E9E-2C23-5080-5DFA-EE4578DB240D}" dt="2021-01-13T20:02:15.706" v="1234" actId="14100"/>
          <ac:picMkLst>
            <pc:docMk/>
            <pc:sldMk cId="514188687" sldId="283"/>
            <ac:picMk id="3" creationId="{44026364-84CE-402B-B4F7-C6BC68A91321}"/>
          </ac:picMkLst>
        </pc:picChg>
        <pc:picChg chg="add mod">
          <ac:chgData name="Katie Hurst" userId="S::katie.hurst@bramhopeprimaryschool.co.uk::edc11e18-5fed-42f7-b251-1c2a03e1975b" providerId="AD" clId="Web-{FA045E9E-2C23-5080-5DFA-EE4578DB240D}" dt="2021-01-13T20:02:57.770" v="1239" actId="1076"/>
          <ac:picMkLst>
            <pc:docMk/>
            <pc:sldMk cId="514188687" sldId="283"/>
            <ac:picMk id="4" creationId="{8596E75A-3F31-4C36-934E-1F84B89F5B2B}"/>
          </ac:picMkLst>
        </pc:picChg>
        <pc:picChg chg="add mod">
          <ac:chgData name="Katie Hurst" userId="S::katie.hurst@bramhopeprimaryschool.co.uk::edc11e18-5fed-42f7-b251-1c2a03e1975b" providerId="AD" clId="Web-{FA045E9E-2C23-5080-5DFA-EE4578DB240D}" dt="2021-01-13T20:04:14.913" v="1242" actId="14100"/>
          <ac:picMkLst>
            <pc:docMk/>
            <pc:sldMk cId="514188687" sldId="283"/>
            <ac:picMk id="5" creationId="{7C34F22B-EF24-4928-B36E-08051E49227D}"/>
          </ac:picMkLst>
        </pc:picChg>
      </pc:sldChg>
      <pc:sldChg chg="add del replId">
        <pc:chgData name="Katie Hurst" userId="S::katie.hurst@bramhopeprimaryschool.co.uk::edc11e18-5fed-42f7-b251-1c2a03e1975b" providerId="AD" clId="Web-{FA045E9E-2C23-5080-5DFA-EE4578DB240D}" dt="2021-01-13T20:01:06.329" v="1231"/>
        <pc:sldMkLst>
          <pc:docMk/>
          <pc:sldMk cId="3302753170" sldId="284"/>
        </pc:sldMkLst>
      </pc:sldChg>
    </pc:docChg>
  </pc:docChgLst>
  <pc:docChgLst>
    <pc:chgData name="Katie Hurst" userId="S::katie.hurst@bramhopeprimaryschool.co.uk::edc11e18-5fed-42f7-b251-1c2a03e1975b" providerId="AD" clId="Web-{D3E31AC8-DF82-6A02-885A-C01BB23A6779}"/>
    <pc:docChg chg="modSld">
      <pc:chgData name="Katie Hurst" userId="S::katie.hurst@bramhopeprimaryschool.co.uk::edc11e18-5fed-42f7-b251-1c2a03e1975b" providerId="AD" clId="Web-{D3E31AC8-DF82-6A02-885A-C01BB23A6779}" dt="2021-01-18T08:20:24.586" v="20" actId="1076"/>
      <pc:docMkLst>
        <pc:docMk/>
      </pc:docMkLst>
      <pc:sldChg chg="addSp modSp">
        <pc:chgData name="Katie Hurst" userId="S::katie.hurst@bramhopeprimaryschool.co.uk::edc11e18-5fed-42f7-b251-1c2a03e1975b" providerId="AD" clId="Web-{D3E31AC8-DF82-6A02-885A-C01BB23A6779}" dt="2021-01-18T08:20:24.586" v="20" actId="1076"/>
        <pc:sldMkLst>
          <pc:docMk/>
          <pc:sldMk cId="1851189665" sldId="281"/>
        </pc:sldMkLst>
        <pc:spChg chg="add mod">
          <ac:chgData name="Katie Hurst" userId="S::katie.hurst@bramhopeprimaryschool.co.uk::edc11e18-5fed-42f7-b251-1c2a03e1975b" providerId="AD" clId="Web-{D3E31AC8-DF82-6A02-885A-C01BB23A6779}" dt="2021-01-18T08:20:20.383" v="19" actId="20577"/>
          <ac:spMkLst>
            <pc:docMk/>
            <pc:sldMk cId="1851189665" sldId="281"/>
            <ac:spMk id="4" creationId="{D2B8EE26-5BC8-4F1C-BF4A-69C28EA54650}"/>
          </ac:spMkLst>
        </pc:spChg>
        <pc:picChg chg="add mod">
          <ac:chgData name="Katie Hurst" userId="S::katie.hurst@bramhopeprimaryschool.co.uk::edc11e18-5fed-42f7-b251-1c2a03e1975b" providerId="AD" clId="Web-{D3E31AC8-DF82-6A02-885A-C01BB23A6779}" dt="2021-01-18T08:20:24.586" v="20" actId="1076"/>
          <ac:picMkLst>
            <pc:docMk/>
            <pc:sldMk cId="1851189665" sldId="281"/>
            <ac:picMk id="3" creationId="{7E57B165-AABA-4CD0-AA27-A955CB84637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C37BB-6F0E-42AA-AE84-CB2E000883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2BD1A0A-8D59-4145-B695-8D38C4388C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337B0A-E216-4556-8E16-075CDE2D54F9}"/>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5" name="Footer Placeholder 4">
            <a:extLst>
              <a:ext uri="{FF2B5EF4-FFF2-40B4-BE49-F238E27FC236}">
                <a16:creationId xmlns:a16="http://schemas.microsoft.com/office/drawing/2014/main" id="{5E6AEDC8-D927-4E11-AE5E-65D4CDC38A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148665-8862-4622-9145-98F06913E185}"/>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412163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51656-17CE-4D1D-9082-8C3B8E77BD1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4E53EF-761B-4044-B8D3-AE462E77B4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3ED781-9430-4A73-B369-AC0AD84B5FC1}"/>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5" name="Footer Placeholder 4">
            <a:extLst>
              <a:ext uri="{FF2B5EF4-FFF2-40B4-BE49-F238E27FC236}">
                <a16:creationId xmlns:a16="http://schemas.microsoft.com/office/drawing/2014/main" id="{7AA8045D-A890-43BF-B1D6-F2648A0525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FC0FA-B96A-41CF-9C08-4566A5E5D31E}"/>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76646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182DD-580A-4576-ACE2-82A54AE2BD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696517-EA5B-412A-A991-CCA99B10A7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C08DEA-AA1E-44A9-A3E2-C62F09286711}"/>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5" name="Footer Placeholder 4">
            <a:extLst>
              <a:ext uri="{FF2B5EF4-FFF2-40B4-BE49-F238E27FC236}">
                <a16:creationId xmlns:a16="http://schemas.microsoft.com/office/drawing/2014/main" id="{DD9471AD-7914-488D-B9F1-644407B579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8A67A2-C80E-4979-A311-9B94369E04C4}"/>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38977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E60DB-8481-4260-A68D-C9F7428B9A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353B7E8-5903-4E91-95F6-5ACBE42928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A13036-E7EE-4679-8E5A-46B518FB47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6597BFC-080E-4782-BF6B-93196430B85E}"/>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6" name="Footer Placeholder 5">
            <a:extLst>
              <a:ext uri="{FF2B5EF4-FFF2-40B4-BE49-F238E27FC236}">
                <a16:creationId xmlns:a16="http://schemas.microsoft.com/office/drawing/2014/main" id="{CAFC90AB-2381-49B2-B381-409C930459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14DF87-60CC-4F2A-B5BE-12C03F77D05C}"/>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454909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967BB-F0FE-4EB1-987B-33D1E9F258D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1F6C61-DBE1-45C0-BAF5-D5825CCE0F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3B8A1C-6BD2-4516-AE6E-36DE7218ED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A4E5169-8E18-43DE-8BA6-4E87B983DD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13F64C0-0A3D-460E-8929-C39729ACA0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C41061-523B-49BB-B51F-E7F3057AB606}"/>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8" name="Footer Placeholder 7">
            <a:extLst>
              <a:ext uri="{FF2B5EF4-FFF2-40B4-BE49-F238E27FC236}">
                <a16:creationId xmlns:a16="http://schemas.microsoft.com/office/drawing/2014/main" id="{20F2C5B1-EEC9-4B31-ADEC-E4F3202A69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14B3945-D79F-4BFA-A4C5-EF4C46547671}"/>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460717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3F1FA-EBA7-4F51-B0A3-8D879CE4C72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BD87BB-2F94-4B5D-BB35-38E1A0801ED7}"/>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4" name="Footer Placeholder 3">
            <a:extLst>
              <a:ext uri="{FF2B5EF4-FFF2-40B4-BE49-F238E27FC236}">
                <a16:creationId xmlns:a16="http://schemas.microsoft.com/office/drawing/2014/main" id="{5FBA3CC6-BEF2-4215-9F28-590BA8ECD64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7791F68-8276-4F0D-B31F-068CFD549DB4}"/>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029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624258-6B50-45A8-BB9C-472B80291987}"/>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3" name="Footer Placeholder 2">
            <a:extLst>
              <a:ext uri="{FF2B5EF4-FFF2-40B4-BE49-F238E27FC236}">
                <a16:creationId xmlns:a16="http://schemas.microsoft.com/office/drawing/2014/main" id="{47A07FFC-DD9B-441B-A0D4-78BE8A3D5BD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4CAF4BB-7F46-4E68-94B8-3BDB3010F58C}"/>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91036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12507-FBD9-4857-87A5-0D6A1F2B28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856638-8AA1-4467-8F34-9DB1B67869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3D2F379-D53D-43A3-99B8-9640D7136F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407672-1392-46E2-9A85-ABD6C3302F84}"/>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6" name="Footer Placeholder 5">
            <a:extLst>
              <a:ext uri="{FF2B5EF4-FFF2-40B4-BE49-F238E27FC236}">
                <a16:creationId xmlns:a16="http://schemas.microsoft.com/office/drawing/2014/main" id="{D046E680-C04E-43BB-8DD6-BD6D3CD71D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E04FAC-C90B-43CD-A362-1E1AB70FADB1}"/>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578592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5387C-F9FF-4637-9ADA-FCFEF72701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E73662-C31E-499A-B4D7-E129E427C6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1B5BB8-0A52-4E11-8CE7-2BC66B9AA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B683D9-B58B-4B14-ADBA-C5046DF2D02A}"/>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6" name="Footer Placeholder 5">
            <a:extLst>
              <a:ext uri="{FF2B5EF4-FFF2-40B4-BE49-F238E27FC236}">
                <a16:creationId xmlns:a16="http://schemas.microsoft.com/office/drawing/2014/main" id="{B630F54F-4EC0-459E-B5BE-6E72A049C6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ADE678-7A74-4AEE-B5AD-8CDE17B2B70E}"/>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2943949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4E0CD-9378-4D69-89FD-0DB76198DC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E5F654-9E44-433F-8B11-F09D41C7F3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F51B2E-1B44-4B01-9C8E-0BBC4ACE02CA}"/>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5" name="Footer Placeholder 4">
            <a:extLst>
              <a:ext uri="{FF2B5EF4-FFF2-40B4-BE49-F238E27FC236}">
                <a16:creationId xmlns:a16="http://schemas.microsoft.com/office/drawing/2014/main" id="{6139479D-2555-4A54-97CB-F6ED8451A3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89F30A-307D-484F-998E-18AD8D4ACDE1}"/>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424535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F644AF-EDAC-4290-A6DA-BE055DCD5C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E9B9B9C-E4E4-42E4-AF4E-D92436A1C7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A6C356-97EE-4C6B-BBA6-16D8EE72B2A2}"/>
              </a:ext>
            </a:extLst>
          </p:cNvPr>
          <p:cNvSpPr>
            <a:spLocks noGrp="1"/>
          </p:cNvSpPr>
          <p:nvPr>
            <p:ph type="dt" sz="half" idx="10"/>
          </p:nvPr>
        </p:nvSpPr>
        <p:spPr/>
        <p:txBody>
          <a:bodyPr/>
          <a:lstStyle/>
          <a:p>
            <a:fld id="{0D65A74E-E8DC-4B13-BA52-9AA65568703C}" type="datetimeFigureOut">
              <a:rPr lang="en-GB" smtClean="0"/>
              <a:t>18/01/2021</a:t>
            </a:fld>
            <a:endParaRPr lang="en-GB"/>
          </a:p>
        </p:txBody>
      </p:sp>
      <p:sp>
        <p:nvSpPr>
          <p:cNvPr id="5" name="Footer Placeholder 4">
            <a:extLst>
              <a:ext uri="{FF2B5EF4-FFF2-40B4-BE49-F238E27FC236}">
                <a16:creationId xmlns:a16="http://schemas.microsoft.com/office/drawing/2014/main" id="{0D3123F0-0E23-46C0-94E0-34F3D3E630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EB68BE-313D-4D96-96DE-FABFE899073D}"/>
              </a:ext>
            </a:extLst>
          </p:cNvPr>
          <p:cNvSpPr>
            <a:spLocks noGrp="1"/>
          </p:cNvSpPr>
          <p:nvPr>
            <p:ph type="sldNum" sz="quarter" idx="12"/>
          </p:nvPr>
        </p:nvSpPr>
        <p:spPr/>
        <p:txBody>
          <a:bodyPr/>
          <a:lstStyle/>
          <a:p>
            <a:fld id="{8ED953DF-A1EB-45C9-AC40-A35AFCCD5197}" type="slidenum">
              <a:rPr lang="en-GB" smtClean="0"/>
              <a:t>‹#›</a:t>
            </a:fld>
            <a:endParaRPr lang="en-GB"/>
          </a:p>
        </p:txBody>
      </p:sp>
    </p:spTree>
    <p:extLst>
      <p:ext uri="{BB962C8B-B14F-4D97-AF65-F5344CB8AC3E}">
        <p14:creationId xmlns:p14="http://schemas.microsoft.com/office/powerpoint/2010/main" val="345654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222898-DB2F-4CDA-B892-627DD2B8D1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ECA92A-0CA1-4948-8820-2FBF25CA4B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FA34BC-EB1F-4DD1-AB32-BEF0DCBFC6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65A74E-E8DC-4B13-BA52-9AA65568703C}" type="datetimeFigureOut">
              <a:rPr lang="en-GB" smtClean="0"/>
              <a:t>18/01/2021</a:t>
            </a:fld>
            <a:endParaRPr lang="en-GB"/>
          </a:p>
        </p:txBody>
      </p:sp>
      <p:sp>
        <p:nvSpPr>
          <p:cNvPr id="5" name="Footer Placeholder 4">
            <a:extLst>
              <a:ext uri="{FF2B5EF4-FFF2-40B4-BE49-F238E27FC236}">
                <a16:creationId xmlns:a16="http://schemas.microsoft.com/office/drawing/2014/main" id="{DE626302-8EE4-46FC-A3EF-2087687EF7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97E20DC-7F1F-4DDC-899C-88BC086457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D953DF-A1EB-45C9-AC40-A35AFCCD5197}" type="slidenum">
              <a:rPr lang="en-GB" smtClean="0"/>
              <a:t>‹#›</a:t>
            </a:fld>
            <a:endParaRPr lang="en-GB"/>
          </a:p>
        </p:txBody>
      </p:sp>
    </p:spTree>
    <p:extLst>
      <p:ext uri="{BB962C8B-B14F-4D97-AF65-F5344CB8AC3E}">
        <p14:creationId xmlns:p14="http://schemas.microsoft.com/office/powerpoint/2010/main" val="149694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EA77960-C3E0-422B-84D8-BD05145A7375}"/>
              </a:ext>
            </a:extLst>
          </p:cNvPr>
          <p:cNvSpPr txBox="1"/>
          <p:nvPr/>
        </p:nvSpPr>
        <p:spPr>
          <a:xfrm>
            <a:off x="589070" y="2412622"/>
            <a:ext cx="6094520" cy="5093702"/>
          </a:xfrm>
          <a:prstGeom prst="rect">
            <a:avLst/>
          </a:prstGeom>
          <a:noFill/>
        </p:spPr>
        <p:txBody>
          <a:bodyPr wrap="square" lIns="91440" tIns="45720" rIns="91440" bIns="45720" anchor="t">
            <a:spAutoFit/>
          </a:bodyPr>
          <a:lstStyle/>
          <a:p>
            <a:r>
              <a:rPr lang="en-US" sz="2500" dirty="0">
                <a:latin typeface="Comic Sans MS"/>
              </a:rPr>
              <a:t>We have read and learnt about a number of habitats from this text. </a:t>
            </a:r>
            <a:endParaRPr lang="en-GB" sz="2500" dirty="0">
              <a:latin typeface="Comic Sans MS"/>
              <a:cs typeface="Calibri"/>
            </a:endParaRPr>
          </a:p>
          <a:p>
            <a:endParaRPr lang="en-US" sz="2500" dirty="0">
              <a:latin typeface="Comic Sans MS" panose="030F0702030302020204" pitchFamily="66" charset="0"/>
            </a:endParaRPr>
          </a:p>
          <a:p>
            <a:r>
              <a:rPr lang="en-US" sz="2500" dirty="0">
                <a:latin typeface="Comic Sans MS"/>
              </a:rPr>
              <a:t>Today the extract has a different focus. Let's take a look at it and discuss how this differs to the rest of the text and why. </a:t>
            </a:r>
            <a:br>
              <a:rPr lang="en-US" sz="2500" b="0" i="0" dirty="0">
                <a:effectLst/>
                <a:latin typeface="Comic Sans MS" panose="030F0702030302020204" pitchFamily="66" charset="0"/>
              </a:rPr>
            </a:br>
            <a:r>
              <a:rPr lang="en-US" sz="2500" b="0" i="0" dirty="0">
                <a:solidFill>
                  <a:srgbClr val="000000"/>
                </a:solidFill>
                <a:effectLst/>
                <a:latin typeface="Comic Sans MS"/>
              </a:rPr>
              <a:t>​</a:t>
            </a:r>
            <a:br>
              <a:rPr lang="en-US" sz="2500" b="0" i="0" dirty="0">
                <a:effectLst/>
                <a:latin typeface="Comic Sans MS" panose="030F0702030302020204" pitchFamily="66" charset="0"/>
              </a:rPr>
            </a:br>
            <a:r>
              <a:rPr lang="en-US" sz="2500" b="0" i="0" dirty="0">
                <a:solidFill>
                  <a:srgbClr val="000000"/>
                </a:solidFill>
                <a:effectLst/>
                <a:latin typeface="Comic Sans MS"/>
              </a:rPr>
              <a:t>​</a:t>
            </a:r>
            <a:br>
              <a:rPr lang="en-US" sz="2500" b="0" i="0" dirty="0">
                <a:effectLst/>
                <a:latin typeface="Comic Sans MS" panose="030F0702030302020204" pitchFamily="66" charset="0"/>
              </a:rPr>
            </a:br>
            <a:r>
              <a:rPr lang="en-US" sz="2500" b="0" i="0" dirty="0">
                <a:solidFill>
                  <a:srgbClr val="000000"/>
                </a:solidFill>
                <a:effectLst/>
                <a:latin typeface="Comic Sans MS"/>
              </a:rPr>
              <a:t>​</a:t>
            </a:r>
            <a:br>
              <a:rPr lang="en-US" sz="2500" b="0" i="0" dirty="0">
                <a:effectLst/>
                <a:latin typeface="Comic Sans MS" panose="030F0702030302020204" pitchFamily="66" charset="0"/>
              </a:rPr>
            </a:br>
            <a:r>
              <a:rPr lang="en-US" sz="2500" b="0" i="0" dirty="0">
                <a:solidFill>
                  <a:srgbClr val="000000"/>
                </a:solidFill>
                <a:effectLst/>
                <a:latin typeface="Comic Sans MS"/>
              </a:rPr>
              <a:t>​</a:t>
            </a:r>
            <a:br>
              <a:rPr lang="en-US" sz="2500" b="0" i="0" dirty="0">
                <a:effectLst/>
                <a:latin typeface="Comic Sans MS" panose="030F0702030302020204" pitchFamily="66" charset="0"/>
              </a:rPr>
            </a:br>
            <a:r>
              <a:rPr lang="en-US" sz="2500" b="0" i="0" dirty="0">
                <a:solidFill>
                  <a:srgbClr val="000000"/>
                </a:solidFill>
                <a:effectLst/>
                <a:latin typeface="Comic Sans MS"/>
              </a:rPr>
              <a:t>​</a:t>
            </a:r>
            <a:br>
              <a:rPr lang="en-US" sz="2500" b="0" i="0" dirty="0">
                <a:effectLst/>
                <a:latin typeface="Comic Sans MS" panose="030F0702030302020204" pitchFamily="66" charset="0"/>
              </a:rPr>
            </a:br>
            <a:r>
              <a:rPr lang="en-US" sz="2500" b="0" i="0" dirty="0">
                <a:solidFill>
                  <a:srgbClr val="000000"/>
                </a:solidFill>
                <a:effectLst/>
                <a:latin typeface="Comic Sans MS"/>
              </a:rPr>
              <a:t>​</a:t>
            </a:r>
            <a:endParaRPr lang="en-GB" sz="2500" dirty="0">
              <a:latin typeface="Comic Sans MS"/>
              <a:cs typeface="Calibri"/>
            </a:endParaRPr>
          </a:p>
        </p:txBody>
      </p:sp>
      <p:pic>
        <p:nvPicPr>
          <p:cNvPr id="1026" name="Picture 2" descr="Blue Planet II: A New World of Hidden Depths: Amazon.co.uk: Honeyborne,  James, Brownlow, Mark: 9781849909679: Books">
            <a:extLst>
              <a:ext uri="{FF2B5EF4-FFF2-40B4-BE49-F238E27FC236}">
                <a16:creationId xmlns:a16="http://schemas.microsoft.com/office/drawing/2014/main" id="{89036180-9678-4DFF-BC65-49D6D9162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3859" y="626615"/>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6189A1-0C55-4265-9105-4C91BC7C1BEC}"/>
              </a:ext>
            </a:extLst>
          </p:cNvPr>
          <p:cNvSpPr txBox="1"/>
          <p:nvPr/>
        </p:nvSpPr>
        <p:spPr>
          <a:xfrm>
            <a:off x="589070" y="790112"/>
            <a:ext cx="4684266" cy="369332"/>
          </a:xfrm>
          <a:prstGeom prst="rect">
            <a:avLst/>
          </a:prstGeom>
          <a:noFill/>
        </p:spPr>
        <p:txBody>
          <a:bodyPr wrap="square" lIns="91440" tIns="45720" rIns="91440" bIns="45720" rtlCol="0" anchor="t">
            <a:spAutoFit/>
          </a:bodyPr>
          <a:lstStyle/>
          <a:p>
            <a:r>
              <a:rPr lang="en-GB" dirty="0">
                <a:latin typeface="Comic Sans MS"/>
              </a:rPr>
              <a:t>LC: Can I make inferences from a text?</a:t>
            </a:r>
            <a:endParaRPr lang="en-GB" dirty="0">
              <a:latin typeface="Comic Sans MS" panose="030F0702030302020204" pitchFamily="66" charset="0"/>
            </a:endParaRPr>
          </a:p>
        </p:txBody>
      </p:sp>
    </p:spTree>
    <p:extLst>
      <p:ext uri="{BB962C8B-B14F-4D97-AF65-F5344CB8AC3E}">
        <p14:creationId xmlns:p14="http://schemas.microsoft.com/office/powerpoint/2010/main" val="41288549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8DD235-3FBF-43AC-B6F7-AF72D830CCFB}"/>
              </a:ext>
            </a:extLst>
          </p:cNvPr>
          <p:cNvSpPr txBox="1"/>
          <p:nvPr/>
        </p:nvSpPr>
        <p:spPr>
          <a:xfrm>
            <a:off x="730786" y="556351"/>
            <a:ext cx="9050355"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Comic Sans MS"/>
                <a:cs typeface="Calibri"/>
              </a:rPr>
              <a:t>What do you think this extract is about?</a:t>
            </a: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endParaRPr lang="en-US" sz="3200" dirty="0">
              <a:latin typeface="Comic Sans MS"/>
              <a:cs typeface="Calibri"/>
            </a:endParaRPr>
          </a:p>
          <a:p>
            <a:r>
              <a:rPr lang="en-US" sz="3200" dirty="0">
                <a:latin typeface="Comic Sans MS"/>
                <a:cs typeface="Calibri"/>
              </a:rPr>
              <a:t>What do you know about this topic already?</a:t>
            </a:r>
          </a:p>
        </p:txBody>
      </p:sp>
      <p:pic>
        <p:nvPicPr>
          <p:cNvPr id="3" name="Picture 3" descr="A turtle swimming under water&#10;&#10;Description automatically generated">
            <a:extLst>
              <a:ext uri="{FF2B5EF4-FFF2-40B4-BE49-F238E27FC236}">
                <a16:creationId xmlns:a16="http://schemas.microsoft.com/office/drawing/2014/main" id="{7E57B165-AABA-4CD0-AA27-A955CB84637F}"/>
              </a:ext>
            </a:extLst>
          </p:cNvPr>
          <p:cNvPicPr>
            <a:picLocks noChangeAspect="1"/>
          </p:cNvPicPr>
          <p:nvPr/>
        </p:nvPicPr>
        <p:blipFill>
          <a:blip r:embed="rId2"/>
          <a:stretch>
            <a:fillRect/>
          </a:stretch>
        </p:blipFill>
        <p:spPr>
          <a:xfrm>
            <a:off x="4695645" y="1630188"/>
            <a:ext cx="5259237" cy="3597626"/>
          </a:xfrm>
          <a:prstGeom prst="rect">
            <a:avLst/>
          </a:prstGeom>
        </p:spPr>
      </p:pic>
      <p:sp>
        <p:nvSpPr>
          <p:cNvPr id="4" name="TextBox 3">
            <a:extLst>
              <a:ext uri="{FF2B5EF4-FFF2-40B4-BE49-F238E27FC236}">
                <a16:creationId xmlns:a16="http://schemas.microsoft.com/office/drawing/2014/main" id="{D2B8EE26-5BC8-4F1C-BF4A-69C28EA54650}"/>
              </a:ext>
            </a:extLst>
          </p:cNvPr>
          <p:cNvSpPr txBox="1"/>
          <p:nvPr/>
        </p:nvSpPr>
        <p:spPr>
          <a:xfrm>
            <a:off x="2122098" y="2582174"/>
            <a:ext cx="27432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Nowhere to hide</a:t>
            </a:r>
          </a:p>
        </p:txBody>
      </p:sp>
    </p:spTree>
    <p:extLst>
      <p:ext uri="{BB962C8B-B14F-4D97-AF65-F5344CB8AC3E}">
        <p14:creationId xmlns:p14="http://schemas.microsoft.com/office/powerpoint/2010/main" val="1851189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ue Planet II: A New World of Hidden Depths: Amazon.co.uk: Honeyborne,  James, Brownlow, Mark: 9781849909679: Books">
            <a:extLst>
              <a:ext uri="{FF2B5EF4-FFF2-40B4-BE49-F238E27FC236}">
                <a16:creationId xmlns:a16="http://schemas.microsoft.com/office/drawing/2014/main" id="{63E1224C-68A1-409D-B0B0-FA67E3B030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733" y="581857"/>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22DE902-5BB9-4249-B6EC-71FC3B5218FC}"/>
              </a:ext>
            </a:extLst>
          </p:cNvPr>
          <p:cNvSpPr txBox="1"/>
          <p:nvPr/>
        </p:nvSpPr>
        <p:spPr>
          <a:xfrm>
            <a:off x="5317539" y="225415"/>
            <a:ext cx="6596294" cy="6632585"/>
          </a:xfrm>
          <a:prstGeom prst="rect">
            <a:avLst/>
          </a:prstGeom>
          <a:noFill/>
        </p:spPr>
        <p:txBody>
          <a:bodyPr wrap="square" lIns="91440" tIns="45720" rIns="91440" bIns="45720" rtlCol="0" anchor="t">
            <a:spAutoFit/>
          </a:bodyPr>
          <a:lstStyle/>
          <a:p>
            <a:endParaRPr lang="en-GB" sz="2500" dirty="0">
              <a:latin typeface="Comic Sans MS"/>
            </a:endParaRPr>
          </a:p>
          <a:p>
            <a:r>
              <a:rPr lang="en-GB" sz="2500" b="1" dirty="0">
                <a:latin typeface="Comic Sans MS"/>
              </a:rPr>
              <a:t>Vocabulary</a:t>
            </a:r>
            <a:endParaRPr lang="en-GB" b="1" dirty="0">
              <a:latin typeface="Comic Sans MS"/>
            </a:endParaRPr>
          </a:p>
          <a:p>
            <a:endParaRPr lang="en-GB" sz="2500" dirty="0">
              <a:latin typeface="Comic Sans MS" panose="030F0702030302020204" pitchFamily="66" charset="0"/>
            </a:endParaRPr>
          </a:p>
          <a:p>
            <a:r>
              <a:rPr lang="en-US" sz="2500" dirty="0">
                <a:latin typeface="Comic Sans MS"/>
              </a:rPr>
              <a:t>Vast - </a:t>
            </a:r>
            <a:r>
              <a:rPr lang="en-US" sz="2500" dirty="0">
                <a:latin typeface="Comic Sans MS"/>
                <a:ea typeface="+mn-lt"/>
                <a:cs typeface="+mn-lt"/>
              </a:rPr>
              <a:t>very great extent or quantity</a:t>
            </a:r>
            <a:endParaRPr lang="en-US" sz="2500" dirty="0">
              <a:latin typeface="Comic Sans MS"/>
            </a:endParaRPr>
          </a:p>
          <a:p>
            <a:endParaRPr lang="en-US" sz="2500" dirty="0">
              <a:latin typeface="Comic Sans MS" panose="030F0702030302020204" pitchFamily="66" charset="0"/>
              <a:cs typeface="Calibri"/>
            </a:endParaRPr>
          </a:p>
          <a:p>
            <a:r>
              <a:rPr lang="en-US" sz="2500" dirty="0">
                <a:latin typeface="Comic Sans MS"/>
                <a:cs typeface="Calibri"/>
              </a:rPr>
              <a:t>Unexplored – undiscovered</a:t>
            </a:r>
            <a:endParaRPr lang="en-US" sz="2500" dirty="0">
              <a:latin typeface="Comic Sans MS" panose="030F0702030302020204" pitchFamily="66" charset="0"/>
              <a:cs typeface="Calibri"/>
            </a:endParaRPr>
          </a:p>
          <a:p>
            <a:endParaRPr lang="en-US" sz="2500" dirty="0">
              <a:latin typeface="Comic Sans MS" panose="030F0702030302020204" pitchFamily="66" charset="0"/>
              <a:cs typeface="Calibri"/>
            </a:endParaRPr>
          </a:p>
          <a:p>
            <a:r>
              <a:rPr lang="en-US" sz="2500" dirty="0">
                <a:latin typeface="Comic Sans MS"/>
                <a:cs typeface="Calibri"/>
              </a:rPr>
              <a:t>Peril - </a:t>
            </a:r>
            <a:r>
              <a:rPr lang="en-US" sz="2500" dirty="0">
                <a:latin typeface="Comic Sans MS"/>
                <a:ea typeface="+mn-lt"/>
                <a:cs typeface="+mn-lt"/>
              </a:rPr>
              <a:t>serious and immediate danger</a:t>
            </a:r>
            <a:endParaRPr lang="en-US" sz="2500" dirty="0">
              <a:latin typeface="Comic Sans MS"/>
              <a:cs typeface="Calibri"/>
            </a:endParaRPr>
          </a:p>
          <a:p>
            <a:endParaRPr lang="en-GB" sz="2500" dirty="0">
              <a:latin typeface="Comic Sans MS" panose="030F0702030302020204" pitchFamily="66" charset="0"/>
            </a:endParaRPr>
          </a:p>
          <a:p>
            <a:endParaRPr lang="en-GB" sz="2500" dirty="0">
              <a:latin typeface="Comic Sans MS" panose="030F0702030302020204" pitchFamily="66" charset="0"/>
            </a:endParaRPr>
          </a:p>
          <a:p>
            <a:endParaRPr lang="en-GB" sz="2500" dirty="0">
              <a:latin typeface="Comic Sans MS"/>
            </a:endParaRPr>
          </a:p>
          <a:p>
            <a:endParaRPr lang="en-GB" sz="2500" dirty="0">
              <a:latin typeface="Comic Sans MS"/>
            </a:endParaRPr>
          </a:p>
          <a:p>
            <a:endParaRPr lang="en-GB" sz="2500" dirty="0">
              <a:latin typeface="Comic Sans MS"/>
            </a:endParaRPr>
          </a:p>
          <a:p>
            <a:endParaRPr lang="en-GB" sz="2500" dirty="0">
              <a:latin typeface="Comic Sans MS"/>
            </a:endParaRPr>
          </a:p>
          <a:p>
            <a:r>
              <a:rPr lang="en-GB" sz="2500" b="1" dirty="0">
                <a:latin typeface="Comic Sans MS" panose="030F0702030302020204" pitchFamily="66" charset="0"/>
              </a:rPr>
              <a:t>Now read through the text.</a:t>
            </a:r>
          </a:p>
          <a:p>
            <a:endParaRPr lang="en-GB" sz="2500" dirty="0">
              <a:latin typeface="Comic Sans MS" panose="030F0702030302020204" pitchFamily="66" charset="0"/>
            </a:endParaRPr>
          </a:p>
          <a:p>
            <a:endParaRPr lang="en-GB" sz="2500" dirty="0">
              <a:latin typeface="Comic Sans MS" panose="030F0702030302020204" pitchFamily="66" charset="0"/>
            </a:endParaRPr>
          </a:p>
        </p:txBody>
      </p:sp>
    </p:spTree>
    <p:extLst>
      <p:ext uri="{BB962C8B-B14F-4D97-AF65-F5344CB8AC3E}">
        <p14:creationId xmlns:p14="http://schemas.microsoft.com/office/powerpoint/2010/main" val="1201126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water, turtle, riding, person&#10;&#10;Description automatically generated">
            <a:extLst>
              <a:ext uri="{FF2B5EF4-FFF2-40B4-BE49-F238E27FC236}">
                <a16:creationId xmlns:a16="http://schemas.microsoft.com/office/drawing/2014/main" id="{19BDC69C-BA6F-4F2C-B1DA-0AFF6E114126}"/>
              </a:ext>
            </a:extLst>
          </p:cNvPr>
          <p:cNvPicPr>
            <a:picLocks noChangeAspect="1"/>
          </p:cNvPicPr>
          <p:nvPr/>
        </p:nvPicPr>
        <p:blipFill>
          <a:blip r:embed="rId2"/>
          <a:stretch>
            <a:fillRect/>
          </a:stretch>
        </p:blipFill>
        <p:spPr>
          <a:xfrm>
            <a:off x="765959" y="626819"/>
            <a:ext cx="4564083" cy="2734491"/>
          </a:xfrm>
          <a:prstGeom prst="rect">
            <a:avLst/>
          </a:prstGeom>
        </p:spPr>
      </p:pic>
      <p:pic>
        <p:nvPicPr>
          <p:cNvPr id="3" name="Picture 3" descr="A picture containing reptile, turtle, outdoor, grass&#10;&#10;Description automatically generated">
            <a:extLst>
              <a:ext uri="{FF2B5EF4-FFF2-40B4-BE49-F238E27FC236}">
                <a16:creationId xmlns:a16="http://schemas.microsoft.com/office/drawing/2014/main" id="{44026364-84CE-402B-B4F7-C6BC68A91321}"/>
              </a:ext>
            </a:extLst>
          </p:cNvPr>
          <p:cNvPicPr>
            <a:picLocks noChangeAspect="1"/>
          </p:cNvPicPr>
          <p:nvPr/>
        </p:nvPicPr>
        <p:blipFill>
          <a:blip r:embed="rId3"/>
          <a:stretch>
            <a:fillRect/>
          </a:stretch>
        </p:blipFill>
        <p:spPr>
          <a:xfrm>
            <a:off x="5080660" y="1315691"/>
            <a:ext cx="3920836" cy="2415632"/>
          </a:xfrm>
          <a:prstGeom prst="rect">
            <a:avLst/>
          </a:prstGeom>
        </p:spPr>
      </p:pic>
      <p:pic>
        <p:nvPicPr>
          <p:cNvPr id="4" name="Picture 4" descr="A picture containing person, rock, toy, holding&#10;&#10;Description automatically generated">
            <a:extLst>
              <a:ext uri="{FF2B5EF4-FFF2-40B4-BE49-F238E27FC236}">
                <a16:creationId xmlns:a16="http://schemas.microsoft.com/office/drawing/2014/main" id="{8596E75A-3F31-4C36-934E-1F84B89F5B2B}"/>
              </a:ext>
            </a:extLst>
          </p:cNvPr>
          <p:cNvPicPr>
            <a:picLocks noChangeAspect="1"/>
          </p:cNvPicPr>
          <p:nvPr/>
        </p:nvPicPr>
        <p:blipFill>
          <a:blip r:embed="rId4"/>
          <a:stretch>
            <a:fillRect/>
          </a:stretch>
        </p:blipFill>
        <p:spPr>
          <a:xfrm>
            <a:off x="2289959" y="3364233"/>
            <a:ext cx="4475018" cy="2791585"/>
          </a:xfrm>
          <a:prstGeom prst="rect">
            <a:avLst/>
          </a:prstGeom>
        </p:spPr>
      </p:pic>
      <p:pic>
        <p:nvPicPr>
          <p:cNvPr id="5" name="Picture 5" descr="A picture containing outdoor, grass, water, swimming&#10;&#10;Description automatically generated">
            <a:extLst>
              <a:ext uri="{FF2B5EF4-FFF2-40B4-BE49-F238E27FC236}">
                <a16:creationId xmlns:a16="http://schemas.microsoft.com/office/drawing/2014/main" id="{7C34F22B-EF24-4928-B36E-08051E49227D}"/>
              </a:ext>
            </a:extLst>
          </p:cNvPr>
          <p:cNvPicPr>
            <a:picLocks noChangeAspect="1"/>
          </p:cNvPicPr>
          <p:nvPr/>
        </p:nvPicPr>
        <p:blipFill>
          <a:blip r:embed="rId5"/>
          <a:stretch>
            <a:fillRect/>
          </a:stretch>
        </p:blipFill>
        <p:spPr>
          <a:xfrm>
            <a:off x="7287491" y="3554681"/>
            <a:ext cx="4415641" cy="2202872"/>
          </a:xfrm>
          <a:prstGeom prst="rect">
            <a:avLst/>
          </a:prstGeom>
        </p:spPr>
      </p:pic>
    </p:spTree>
    <p:extLst>
      <p:ext uri="{BB962C8B-B14F-4D97-AF65-F5344CB8AC3E}">
        <p14:creationId xmlns:p14="http://schemas.microsoft.com/office/powerpoint/2010/main" val="514188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EFC9CF-8B8A-4C22-95FD-997DEC297C4C}"/>
              </a:ext>
            </a:extLst>
          </p:cNvPr>
          <p:cNvSpPr txBox="1"/>
          <p:nvPr/>
        </p:nvSpPr>
        <p:spPr>
          <a:xfrm>
            <a:off x="615219" y="550420"/>
            <a:ext cx="10872927" cy="861774"/>
          </a:xfrm>
          <a:prstGeom prst="rect">
            <a:avLst/>
          </a:prstGeom>
          <a:noFill/>
        </p:spPr>
        <p:txBody>
          <a:bodyPr wrap="square" lIns="91440" tIns="45720" rIns="91440" bIns="45720" anchor="t">
            <a:spAutoFit/>
          </a:bodyPr>
          <a:lstStyle/>
          <a:p>
            <a:r>
              <a:rPr lang="en-US" sz="2500" b="1" i="0" u="none" strike="noStrike" dirty="0">
                <a:solidFill>
                  <a:srgbClr val="000000"/>
                </a:solidFill>
                <a:effectLst/>
                <a:latin typeface="Comic Sans MS"/>
              </a:rPr>
              <a:t>Remember: For your questions today, you</a:t>
            </a:r>
            <a:r>
              <a:rPr lang="en-US" sz="2500" b="1" dirty="0">
                <a:solidFill>
                  <a:srgbClr val="000000"/>
                </a:solidFill>
                <a:latin typeface="Comic Sans MS"/>
              </a:rPr>
              <a:t> can use your highlighters to help find points or clues in the text which support your ideas.</a:t>
            </a:r>
            <a:endParaRPr lang="en-US" sz="2500" b="1" dirty="0">
              <a:latin typeface="Comic Sans MS" panose="030F0702030302020204" pitchFamily="66" charset="0"/>
            </a:endParaRPr>
          </a:p>
        </p:txBody>
      </p:sp>
      <p:pic>
        <p:nvPicPr>
          <p:cNvPr id="4098" name="Picture 2">
            <a:extLst>
              <a:ext uri="{FF2B5EF4-FFF2-40B4-BE49-F238E27FC236}">
                <a16:creationId xmlns:a16="http://schemas.microsoft.com/office/drawing/2014/main" id="{B5AD88E7-E70B-4EB1-8492-923F65635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559" y="1596640"/>
            <a:ext cx="1799949" cy="179313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0F6707E-0458-42F3-BF93-DE8B6BE991E5}"/>
              </a:ext>
            </a:extLst>
          </p:cNvPr>
          <p:cNvSpPr txBox="1"/>
          <p:nvPr/>
        </p:nvSpPr>
        <p:spPr>
          <a:xfrm>
            <a:off x="4813465" y="2200893"/>
            <a:ext cx="659278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Comic Sans MS"/>
                <a:cs typeface="Calibri"/>
              </a:rPr>
              <a:t>We are going to focus on APE:</a:t>
            </a:r>
          </a:p>
        </p:txBody>
      </p:sp>
      <p:pic>
        <p:nvPicPr>
          <p:cNvPr id="4" name="Picture 5" descr="Text&#10;&#10;Description automatically generated">
            <a:extLst>
              <a:ext uri="{FF2B5EF4-FFF2-40B4-BE49-F238E27FC236}">
                <a16:creationId xmlns:a16="http://schemas.microsoft.com/office/drawing/2014/main" id="{DC87FA9E-1F8D-4B7D-AC95-F6F3A3233DD6}"/>
              </a:ext>
            </a:extLst>
          </p:cNvPr>
          <p:cNvPicPr>
            <a:picLocks noChangeAspect="1"/>
          </p:cNvPicPr>
          <p:nvPr/>
        </p:nvPicPr>
        <p:blipFill>
          <a:blip r:embed="rId3"/>
          <a:stretch>
            <a:fillRect/>
          </a:stretch>
        </p:blipFill>
        <p:spPr>
          <a:xfrm>
            <a:off x="4813465" y="2781087"/>
            <a:ext cx="5632862" cy="3997461"/>
          </a:xfrm>
          <a:prstGeom prst="rect">
            <a:avLst/>
          </a:prstGeom>
        </p:spPr>
      </p:pic>
    </p:spTree>
    <p:extLst>
      <p:ext uri="{BB962C8B-B14F-4D97-AF65-F5344CB8AC3E}">
        <p14:creationId xmlns:p14="http://schemas.microsoft.com/office/powerpoint/2010/main" val="668767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Questions: Me</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BC49721-3D1F-41E9-B5D0-77626745D495}"/>
              </a:ext>
            </a:extLst>
          </p:cNvPr>
          <p:cNvSpPr txBox="1"/>
          <p:nvPr/>
        </p:nvSpPr>
        <p:spPr>
          <a:xfrm>
            <a:off x="6505699" y="2913412"/>
            <a:ext cx="4880758"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500" dirty="0">
                <a:latin typeface="Comic Sans MS"/>
              </a:rPr>
              <a:t>How does the author try to get the reader to understand how much plastic is being thrown away each year?</a:t>
            </a:r>
          </a:p>
        </p:txBody>
      </p:sp>
    </p:spTree>
    <p:extLst>
      <p:ext uri="{BB962C8B-B14F-4D97-AF65-F5344CB8AC3E}">
        <p14:creationId xmlns:p14="http://schemas.microsoft.com/office/powerpoint/2010/main" val="3116769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id="{09025261-A2B4-4452-95E7-3670DBE4DA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6784" y="1211723"/>
            <a:ext cx="3862244" cy="46116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B34E9A-A180-4F19-82DB-43E3BE44131A}"/>
              </a:ext>
            </a:extLst>
          </p:cNvPr>
          <p:cNvSpPr txBox="1"/>
          <p:nvPr/>
        </p:nvSpPr>
        <p:spPr>
          <a:xfrm>
            <a:off x="872972" y="995598"/>
            <a:ext cx="6094520" cy="2323713"/>
          </a:xfrm>
          <a:prstGeom prst="rect">
            <a:avLst/>
          </a:prstGeom>
          <a:noFill/>
        </p:spPr>
        <p:txBody>
          <a:bodyPr wrap="square" lIns="91440" tIns="45720" rIns="91440" bIns="45720" anchor="t">
            <a:spAutoFit/>
          </a:bodyPr>
          <a:lstStyle/>
          <a:p>
            <a:pPr>
              <a:lnSpc>
                <a:spcPct val="90000"/>
              </a:lnSpc>
              <a:spcBef>
                <a:spcPct val="0"/>
              </a:spcBef>
              <a:spcAft>
                <a:spcPts val="600"/>
              </a:spcAft>
            </a:pPr>
            <a:r>
              <a:rPr lang="en-US" sz="2500" b="1" i="0" dirty="0">
                <a:solidFill>
                  <a:srgbClr val="000000"/>
                </a:solidFill>
                <a:effectLst/>
                <a:latin typeface="Comic Sans MS" panose="030F0702030302020204" pitchFamily="66" charset="0"/>
                <a:ea typeface="+mj-ea"/>
                <a:cs typeface="+mj-cs"/>
              </a:rPr>
              <a:t>Answers: Me</a:t>
            </a:r>
          </a:p>
          <a:p>
            <a:pPr>
              <a:lnSpc>
                <a:spcPct val="90000"/>
              </a:lnSpc>
              <a:spcBef>
                <a:spcPct val="0"/>
              </a:spcBef>
              <a:spcAft>
                <a:spcPts val="600"/>
              </a:spcAft>
            </a:pPr>
            <a:endParaRPr lang="en-US" sz="25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2500" dirty="0">
                <a:solidFill>
                  <a:srgbClr val="000000"/>
                </a:solidFill>
                <a:latin typeface="Comic Sans MS"/>
                <a:ea typeface="+mj-ea"/>
                <a:cs typeface="+mj-cs"/>
              </a:rPr>
              <a:t>It gives a real life comparison e.g. a garbage truckload of plastic each minute to help the reader imagine how much plastic that really is!</a:t>
            </a:r>
            <a:endParaRPr lang="en-US" dirty="0">
              <a:ea typeface="+mj-ea"/>
              <a:cs typeface="+mj-cs"/>
            </a:endParaRPr>
          </a:p>
        </p:txBody>
      </p:sp>
      <p:pic>
        <p:nvPicPr>
          <p:cNvPr id="3" name="Picture 3" descr="Text&#10;&#10;Description automatically generated">
            <a:extLst>
              <a:ext uri="{FF2B5EF4-FFF2-40B4-BE49-F238E27FC236}">
                <a16:creationId xmlns:a16="http://schemas.microsoft.com/office/drawing/2014/main" id="{6D253E3D-D0AE-4B3E-AF58-26E74E0521E9}"/>
              </a:ext>
            </a:extLst>
          </p:cNvPr>
          <p:cNvPicPr>
            <a:picLocks noChangeAspect="1"/>
          </p:cNvPicPr>
          <p:nvPr/>
        </p:nvPicPr>
        <p:blipFill>
          <a:blip r:embed="rId3"/>
          <a:stretch>
            <a:fillRect/>
          </a:stretch>
        </p:blipFill>
        <p:spPr>
          <a:xfrm>
            <a:off x="914400" y="4136854"/>
            <a:ext cx="3524992" cy="2503149"/>
          </a:xfrm>
          <a:prstGeom prst="rect">
            <a:avLst/>
          </a:prstGeom>
        </p:spPr>
      </p:pic>
    </p:spTree>
    <p:extLst>
      <p:ext uri="{BB962C8B-B14F-4D97-AF65-F5344CB8AC3E}">
        <p14:creationId xmlns:p14="http://schemas.microsoft.com/office/powerpoint/2010/main" val="1130914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Questions: </a:t>
            </a:r>
            <a:r>
              <a:rPr lang="en-US" sz="3000" b="1" dirty="0">
                <a:solidFill>
                  <a:srgbClr val="000000"/>
                </a:solidFill>
                <a:latin typeface="Comic Sans MS" panose="030F0702030302020204" pitchFamily="66" charset="0"/>
                <a:ea typeface="+mj-ea"/>
                <a:cs typeface="+mj-cs"/>
              </a:rPr>
              <a:t>You</a:t>
            </a: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dirty="0">
                <a:solidFill>
                  <a:srgbClr val="000000"/>
                </a:solidFill>
                <a:latin typeface="Comic Sans MS"/>
                <a:ea typeface="+mj-ea"/>
                <a:cs typeface="+mj-cs"/>
              </a:rPr>
              <a:t>Why should we be bothered by this problem?</a:t>
            </a:r>
            <a:endParaRPr lang="en-US" sz="30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5289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Answers: </a:t>
            </a:r>
            <a:r>
              <a:rPr lang="en-US" sz="3000" b="1" dirty="0">
                <a:solidFill>
                  <a:srgbClr val="000000"/>
                </a:solidFill>
                <a:latin typeface="Comic Sans MS" panose="030F0702030302020204" pitchFamily="66" charset="0"/>
                <a:ea typeface="+mj-ea"/>
                <a:cs typeface="+mj-cs"/>
              </a:rPr>
              <a:t>You</a:t>
            </a: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dirty="0">
                <a:solidFill>
                  <a:srgbClr val="000000"/>
                </a:solidFill>
                <a:latin typeface="Comic Sans MS"/>
                <a:ea typeface="+mj-ea"/>
                <a:cs typeface="+mj-cs"/>
              </a:rPr>
              <a:t>It impacts humans as well – the marine life we eat is consuming microplastic which we then consume.</a:t>
            </a:r>
            <a:endParaRPr lang="en-US" sz="3000"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pic>
        <p:nvPicPr>
          <p:cNvPr id="2" name="Picture 4" descr="Text&#10;&#10;Description automatically generated">
            <a:extLst>
              <a:ext uri="{FF2B5EF4-FFF2-40B4-BE49-F238E27FC236}">
                <a16:creationId xmlns:a16="http://schemas.microsoft.com/office/drawing/2014/main" id="{9F821A87-4EFE-4650-82D8-A6DAF6C936AE}"/>
              </a:ext>
            </a:extLst>
          </p:cNvPr>
          <p:cNvPicPr>
            <a:picLocks noChangeAspect="1"/>
          </p:cNvPicPr>
          <p:nvPr/>
        </p:nvPicPr>
        <p:blipFill>
          <a:blip r:embed="rId3"/>
          <a:stretch>
            <a:fillRect/>
          </a:stretch>
        </p:blipFill>
        <p:spPr>
          <a:xfrm>
            <a:off x="6357257" y="4166543"/>
            <a:ext cx="3198420" cy="2275539"/>
          </a:xfrm>
          <a:prstGeom prst="rect">
            <a:avLst/>
          </a:prstGeom>
        </p:spPr>
      </p:pic>
    </p:spTree>
    <p:extLst>
      <p:ext uri="{BB962C8B-B14F-4D97-AF65-F5344CB8AC3E}">
        <p14:creationId xmlns:p14="http://schemas.microsoft.com/office/powerpoint/2010/main" val="2861560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id="{0ECA02AA-9F64-4750-8453-98F6E360E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3559" y="649749"/>
            <a:ext cx="3364658" cy="40175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279376-F6CE-407A-B59A-75B89381B8F5}"/>
              </a:ext>
            </a:extLst>
          </p:cNvPr>
          <p:cNvSpPr txBox="1"/>
          <p:nvPr/>
        </p:nvSpPr>
        <p:spPr>
          <a:xfrm>
            <a:off x="704850" y="534841"/>
            <a:ext cx="7219950" cy="6247864"/>
          </a:xfrm>
          <a:prstGeom prst="rect">
            <a:avLst/>
          </a:prstGeom>
          <a:noFill/>
        </p:spPr>
        <p:txBody>
          <a:bodyPr wrap="square" lIns="91440" tIns="45720" rIns="91440" bIns="45720" rtlCol="0" anchor="t">
            <a:spAutoFit/>
          </a:bodyPr>
          <a:lstStyle/>
          <a:p>
            <a:r>
              <a:rPr lang="en-GB" sz="3000" dirty="0">
                <a:latin typeface="Comic Sans MS"/>
              </a:rPr>
              <a:t>Questions – remember to use the text</a:t>
            </a:r>
            <a:endParaRPr lang="en-GB" sz="3000" dirty="0">
              <a:latin typeface="Comic Sans MS" panose="030F0702030302020204" pitchFamily="66" charset="0"/>
            </a:endParaRPr>
          </a:p>
          <a:p>
            <a:endParaRPr lang="en-GB" sz="3000" dirty="0">
              <a:latin typeface="Comic Sans MS" panose="030F0702030302020204" pitchFamily="66" charset="0"/>
            </a:endParaRPr>
          </a:p>
          <a:p>
            <a:pPr marL="514350" indent="-514350">
              <a:buAutoNum type="arabicPeriod"/>
            </a:pPr>
            <a:endParaRPr lang="en-GB" sz="2000" dirty="0">
              <a:latin typeface="Comic Sans MS"/>
            </a:endParaRPr>
          </a:p>
          <a:p>
            <a:pPr marL="514350" indent="-514350">
              <a:buAutoNum type="arabicPeriod"/>
            </a:pPr>
            <a:r>
              <a:rPr lang="en-GB" sz="2000" dirty="0">
                <a:latin typeface="Comic Sans MS"/>
              </a:rPr>
              <a:t>Why is it hard to imagine that the ocean would be impacted by the human world?</a:t>
            </a:r>
            <a:endParaRPr lang="en-GB" sz="2000" dirty="0">
              <a:latin typeface="Comic Sans MS" panose="030F0702030302020204" pitchFamily="66" charset="0"/>
            </a:endParaRPr>
          </a:p>
          <a:p>
            <a:pPr marL="514350" indent="-514350">
              <a:buAutoNum type="arabicPeriod"/>
            </a:pPr>
            <a:r>
              <a:rPr lang="en-GB" sz="2000" dirty="0">
                <a:latin typeface="Comic Sans MS"/>
              </a:rPr>
              <a:t>Why are the oceans and marine life under threat?</a:t>
            </a:r>
            <a:endParaRPr lang="en-GB" sz="2000" dirty="0">
              <a:latin typeface="Comic Sans MS" panose="030F0702030302020204" pitchFamily="66" charset="0"/>
            </a:endParaRPr>
          </a:p>
          <a:p>
            <a:pPr marL="514350" indent="-514350">
              <a:buAutoNum type="arabicPeriod"/>
            </a:pPr>
            <a:r>
              <a:rPr lang="en-GB" sz="2000" dirty="0">
                <a:latin typeface="Comic Sans MS"/>
              </a:rPr>
              <a:t>What is the impact of plastic on marine life? </a:t>
            </a:r>
            <a:endParaRPr lang="en-GB" sz="2000" dirty="0">
              <a:latin typeface="Comic Sans MS" panose="030F0702030302020204" pitchFamily="66" charset="0"/>
            </a:endParaRPr>
          </a:p>
          <a:p>
            <a:pPr marL="514350" indent="-514350">
              <a:buAutoNum type="arabicPeriod"/>
            </a:pPr>
            <a:r>
              <a:rPr lang="en-GB" sz="2000" dirty="0">
                <a:latin typeface="Comic Sans MS"/>
              </a:rPr>
              <a:t>Why does the author describe the microplastic as glitter-sized?</a:t>
            </a:r>
            <a:endParaRPr lang="en-GB" sz="2000" dirty="0">
              <a:latin typeface="Comic Sans MS" panose="030F0702030302020204" pitchFamily="66" charset="0"/>
            </a:endParaRPr>
          </a:p>
          <a:p>
            <a:pPr marL="514350" indent="-514350">
              <a:buAutoNum type="arabicPeriod"/>
            </a:pPr>
            <a:r>
              <a:rPr lang="en-GB" sz="2000" dirty="0">
                <a:latin typeface="Comic Sans MS"/>
              </a:rPr>
              <a:t>How are we trying to reduce the threat to marine life?</a:t>
            </a:r>
            <a:endParaRPr lang="en-GB" sz="2000" dirty="0">
              <a:latin typeface="Comic Sans MS" panose="030F0702030302020204" pitchFamily="66" charset="0"/>
            </a:endParaRPr>
          </a:p>
          <a:p>
            <a:pPr marL="514350" indent="-514350">
              <a:buAutoNum type="arabicPeriod"/>
            </a:pP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Chilli Challenge</a:t>
            </a:r>
          </a:p>
          <a:p>
            <a:pPr marL="514350" indent="-514350">
              <a:buAutoNum type="arabicPeriod"/>
            </a:pPr>
            <a:r>
              <a:rPr lang="en-GB" sz="2000" dirty="0">
                <a:latin typeface="Comic Sans MS"/>
              </a:rPr>
              <a:t>Why is the extract called 'Nowhere to Hide'?</a:t>
            </a:r>
            <a:endParaRPr lang="en-GB" sz="2000" dirty="0">
              <a:latin typeface="Comic Sans MS" panose="030F0702030302020204" pitchFamily="66" charset="0"/>
            </a:endParaRPr>
          </a:p>
          <a:p>
            <a:pPr marL="514350" indent="-514350">
              <a:buAutoNum type="arabicPeriod"/>
            </a:pPr>
            <a:r>
              <a:rPr lang="en-GB" sz="2000" dirty="0">
                <a:latin typeface="Comic Sans MS"/>
              </a:rPr>
              <a:t>Why do you think this extract has been included in this book about marine habitats?</a:t>
            </a:r>
          </a:p>
          <a:p>
            <a:pPr marL="514350" indent="-514350">
              <a:buAutoNum type="arabicPeriod"/>
            </a:pPr>
            <a:endParaRPr lang="en-GB" sz="3000" dirty="0">
              <a:latin typeface="Comic Sans MS" panose="030F0702030302020204" pitchFamily="66" charset="0"/>
            </a:endParaRPr>
          </a:p>
          <a:p>
            <a:pPr marL="514350" indent="-514350">
              <a:buAutoNum type="arabicPeriod"/>
            </a:pPr>
            <a:endParaRPr lang="en-GB" sz="3000" dirty="0">
              <a:latin typeface="Comic Sans MS" panose="030F0702030302020204" pitchFamily="66" charset="0"/>
            </a:endParaRPr>
          </a:p>
        </p:txBody>
      </p:sp>
    </p:spTree>
    <p:extLst>
      <p:ext uri="{BB962C8B-B14F-4D97-AF65-F5344CB8AC3E}">
        <p14:creationId xmlns:p14="http://schemas.microsoft.com/office/powerpoint/2010/main" val="680612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id="{0ECA02AA-9F64-4750-8453-98F6E360E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3559" y="649749"/>
            <a:ext cx="3364658" cy="40175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279376-F6CE-407A-B59A-75B89381B8F5}"/>
              </a:ext>
            </a:extLst>
          </p:cNvPr>
          <p:cNvSpPr txBox="1"/>
          <p:nvPr/>
        </p:nvSpPr>
        <p:spPr>
          <a:xfrm>
            <a:off x="704850" y="534841"/>
            <a:ext cx="7219950" cy="7325082"/>
          </a:xfrm>
          <a:prstGeom prst="rect">
            <a:avLst/>
          </a:prstGeom>
          <a:noFill/>
        </p:spPr>
        <p:txBody>
          <a:bodyPr wrap="square" lIns="91440" tIns="45720" rIns="91440" bIns="45720" rtlCol="0" anchor="t">
            <a:spAutoFit/>
          </a:bodyPr>
          <a:lstStyle/>
          <a:p>
            <a:r>
              <a:rPr lang="en-GB" sz="3000" dirty="0">
                <a:latin typeface="Comic Sans MS" panose="030F0702030302020204" pitchFamily="66" charset="0"/>
              </a:rPr>
              <a:t>Answers</a:t>
            </a:r>
          </a:p>
          <a:p>
            <a:endParaRPr lang="en-GB" sz="3000" dirty="0">
              <a:latin typeface="Comic Sans MS" panose="030F0702030302020204" pitchFamily="66" charset="0"/>
            </a:endParaRPr>
          </a:p>
          <a:p>
            <a:pPr marL="514350" indent="-514350">
              <a:buAutoNum type="arabicPeriod"/>
            </a:pPr>
            <a:r>
              <a:rPr lang="en-GB" sz="2000" dirty="0">
                <a:latin typeface="Comic Sans MS"/>
              </a:rPr>
              <a:t>The ocean is so vast and undiscovered so it is hard to believe that humans can have a huge impact on the largest part of the planet (the ocean).</a:t>
            </a:r>
            <a:endParaRPr lang="en-GB" sz="2000" dirty="0">
              <a:latin typeface="Comic Sans MS" panose="030F0702030302020204" pitchFamily="66" charset="0"/>
            </a:endParaRPr>
          </a:p>
          <a:p>
            <a:pPr marL="514350" indent="-514350">
              <a:buAutoNum type="arabicPeriod"/>
            </a:pPr>
            <a:r>
              <a:rPr lang="en-GB" sz="2000" dirty="0">
                <a:latin typeface="Comic Sans MS"/>
              </a:rPr>
              <a:t>We are polluting the ocean with plastic and warming the seas through global warming which is threatening marine life.</a:t>
            </a:r>
            <a:endParaRPr lang="en-GB" sz="2000" dirty="0">
              <a:latin typeface="Comic Sans MS" panose="030F0702030302020204" pitchFamily="66" charset="0"/>
            </a:endParaRPr>
          </a:p>
          <a:p>
            <a:pPr marL="514350" indent="-514350">
              <a:buAutoNum type="arabicPeriod"/>
            </a:pPr>
            <a:r>
              <a:rPr lang="en-GB" sz="2000" dirty="0">
                <a:latin typeface="Comic Sans MS"/>
              </a:rPr>
              <a:t>Millions of tons of plastic goes into the seas which can be eaten by sea creatures and they can become trapped in plastic. This causes a threat to the lives of these animals. </a:t>
            </a:r>
            <a:endParaRPr lang="en-GB" sz="2000" dirty="0">
              <a:latin typeface="Comic Sans MS" panose="030F0702030302020204" pitchFamily="66" charset="0"/>
            </a:endParaRPr>
          </a:p>
          <a:p>
            <a:pPr marL="514350" indent="-514350">
              <a:buAutoNum type="arabicPeriod"/>
            </a:pPr>
            <a:r>
              <a:rPr lang="en-GB" sz="2000" dirty="0">
                <a:latin typeface="Comic Sans MS"/>
              </a:rPr>
              <a:t>To help the reader understand how small the pieces of plastic are. </a:t>
            </a:r>
          </a:p>
          <a:p>
            <a:pPr marL="514350" indent="-514350">
              <a:buAutoNum type="arabicPeriod"/>
            </a:pPr>
            <a:r>
              <a:rPr lang="en-GB" sz="2000" dirty="0">
                <a:latin typeface="Comic Sans MS"/>
              </a:rPr>
              <a:t>We are trying to recycle plastic and use less single-use plastic to reduce the amount of plastic in the ocean which is threating the marine life. </a:t>
            </a:r>
            <a:endParaRPr lang="en-GB" sz="2000" dirty="0">
              <a:latin typeface="Comic Sans MS" panose="030F0702030302020204" pitchFamily="66" charset="0"/>
            </a:endParaRPr>
          </a:p>
          <a:p>
            <a:pPr marL="514350" indent="-514350">
              <a:buAutoNum type="arabicPeriod"/>
            </a:pPr>
            <a:endParaRPr lang="en-GB" sz="2000" dirty="0">
              <a:latin typeface="Comic Sans MS" panose="030F0702030302020204" pitchFamily="66" charset="0"/>
            </a:endParaRPr>
          </a:p>
          <a:p>
            <a:pPr marL="514350" indent="-514350">
              <a:buAutoNum type="arabicPeriod"/>
            </a:pPr>
            <a:endParaRPr lang="en-GB" sz="2000" dirty="0">
              <a:latin typeface="Comic Sans MS" panose="030F0702030302020204" pitchFamily="66" charset="0"/>
            </a:endParaRPr>
          </a:p>
          <a:p>
            <a:endParaRPr lang="en-GB" sz="2000" dirty="0">
              <a:latin typeface="Comic Sans MS" panose="030F0702030302020204" pitchFamily="66" charset="0"/>
            </a:endParaRPr>
          </a:p>
          <a:p>
            <a:endParaRPr lang="en-GB" sz="2000" dirty="0">
              <a:latin typeface="Comic Sans MS" panose="030F0702030302020204" pitchFamily="66" charset="0"/>
            </a:endParaRPr>
          </a:p>
          <a:p>
            <a:pPr marL="514350" indent="-514350">
              <a:buAutoNum type="arabicPeriod"/>
            </a:pPr>
            <a:endParaRPr lang="en-GB" sz="3000" dirty="0">
              <a:latin typeface="Comic Sans MS" panose="030F0702030302020204" pitchFamily="66" charset="0"/>
            </a:endParaRPr>
          </a:p>
        </p:txBody>
      </p:sp>
      <p:pic>
        <p:nvPicPr>
          <p:cNvPr id="4" name="Picture 2">
            <a:extLst>
              <a:ext uri="{FF2B5EF4-FFF2-40B4-BE49-F238E27FC236}">
                <a16:creationId xmlns:a16="http://schemas.microsoft.com/office/drawing/2014/main" id="{318D2C54-119E-42C2-A716-7BD5E5B005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8003" y="167960"/>
            <a:ext cx="1378905" cy="137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88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Blue Planet II: A New World of Hidden Depths: Amazon.co.uk: Honeyborne,  James, Brownlow, Mark: 9781849909679: Books">
            <a:extLst>
              <a:ext uri="{FF2B5EF4-FFF2-40B4-BE49-F238E27FC236}">
                <a16:creationId xmlns:a16="http://schemas.microsoft.com/office/drawing/2014/main" id="{BBA9D3CE-89C3-456B-8474-A727CDA38B2D}"/>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10176"/>
          <a:stretch/>
        </p:blipFill>
        <p:spPr bwMode="auto">
          <a:xfrm>
            <a:off x="5797543" y="10"/>
            <a:ext cx="6394152" cy="685799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2" name="TextBox 1">
            <a:extLst>
              <a:ext uri="{FF2B5EF4-FFF2-40B4-BE49-F238E27FC236}">
                <a16:creationId xmlns:a16="http://schemas.microsoft.com/office/drawing/2014/main" id="{92168A72-F8CA-4458-BCD0-C54A01C875AF}"/>
              </a:ext>
            </a:extLst>
          </p:cNvPr>
          <p:cNvSpPr txBox="1"/>
          <p:nvPr/>
        </p:nvSpPr>
        <p:spPr>
          <a:xfrm>
            <a:off x="389361" y="480948"/>
            <a:ext cx="5260984" cy="5560232"/>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000" dirty="0" err="1">
                <a:solidFill>
                  <a:srgbClr val="000000"/>
                </a:solidFill>
                <a:latin typeface="Comic Sans MS"/>
              </a:rPr>
              <a:t>Chilli</a:t>
            </a:r>
            <a:r>
              <a:rPr lang="en-US" sz="2000" dirty="0">
                <a:solidFill>
                  <a:srgbClr val="000000"/>
                </a:solidFill>
                <a:latin typeface="Comic Sans MS"/>
              </a:rPr>
              <a:t> Challenge​</a:t>
            </a:r>
            <a:endParaRPr lang="en-US" dirty="0">
              <a:latin typeface="Comic Sans MS"/>
            </a:endParaRPr>
          </a:p>
          <a:p>
            <a:pPr>
              <a:lnSpc>
                <a:spcPct val="90000"/>
              </a:lnSpc>
              <a:spcAft>
                <a:spcPts val="600"/>
              </a:spcAft>
            </a:pPr>
            <a:endParaRPr lang="en-US" sz="2000" dirty="0">
              <a:solidFill>
                <a:srgbClr val="000000"/>
              </a:solidFill>
              <a:latin typeface="Comic Sans MS"/>
            </a:endParaRPr>
          </a:p>
          <a:p>
            <a:pPr>
              <a:lnSpc>
                <a:spcPct val="90000"/>
              </a:lnSpc>
              <a:spcAft>
                <a:spcPts val="600"/>
              </a:spcAft>
            </a:pPr>
            <a:r>
              <a:rPr lang="en-US" sz="2000" dirty="0">
                <a:solidFill>
                  <a:srgbClr val="000000"/>
                </a:solidFill>
                <a:latin typeface="Comic Sans MS"/>
              </a:rPr>
              <a:t>1. It is called 'Nowhere to Hide' because it is talking about an immediate danger to marine life and even human life because of the amount of plastic being thrown away and we cannot hide from this problem any longer.​</a:t>
            </a:r>
          </a:p>
          <a:p>
            <a:pPr>
              <a:lnSpc>
                <a:spcPct val="90000"/>
              </a:lnSpc>
              <a:spcAft>
                <a:spcPts val="600"/>
              </a:spcAft>
            </a:pPr>
            <a:endParaRPr lang="en-US" sz="2000" dirty="0">
              <a:solidFill>
                <a:srgbClr val="000000"/>
              </a:solidFill>
              <a:latin typeface="Comic Sans MS"/>
            </a:endParaRPr>
          </a:p>
          <a:p>
            <a:pPr>
              <a:lnSpc>
                <a:spcPct val="90000"/>
              </a:lnSpc>
              <a:spcAft>
                <a:spcPts val="600"/>
              </a:spcAft>
            </a:pPr>
            <a:r>
              <a:rPr lang="en-US" sz="2000" dirty="0">
                <a:solidFill>
                  <a:srgbClr val="000000"/>
                </a:solidFill>
                <a:latin typeface="Comic Sans MS"/>
              </a:rPr>
              <a:t>2. ​To make people aware that all these amazing habitats are in danger if we don't do something about it. </a:t>
            </a:r>
            <a:endParaRPr lang="en-US" dirty="0"/>
          </a:p>
        </p:txBody>
      </p:sp>
    </p:spTree>
    <p:extLst>
      <p:ext uri="{BB962C8B-B14F-4D97-AF65-F5344CB8AC3E}">
        <p14:creationId xmlns:p14="http://schemas.microsoft.com/office/powerpoint/2010/main" val="3730079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437</Words>
  <Application>Microsoft Office PowerPoint</Application>
  <PresentationFormat>Widescreen</PresentationFormat>
  <Paragraphs>76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Hurst</dc:creator>
  <cp:lastModifiedBy>Katie Hurst</cp:lastModifiedBy>
  <cp:revision>201</cp:revision>
  <dcterms:created xsi:type="dcterms:W3CDTF">2021-01-06T21:33:54Z</dcterms:created>
  <dcterms:modified xsi:type="dcterms:W3CDTF">2021-01-18T08:20:28Z</dcterms:modified>
</cp:coreProperties>
</file>