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82" r:id="rId4"/>
    <p:sldId id="275" r:id="rId5"/>
    <p:sldId id="277" r:id="rId6"/>
    <p:sldId id="273" r:id="rId7"/>
    <p:sldId id="279" r:id="rId8"/>
    <p:sldId id="274" r:id="rId9"/>
    <p:sldId id="280" r:id="rId10"/>
    <p:sldId id="28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94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108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372500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56324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534032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550804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76215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838275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08981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196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568077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894613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58329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6F010-21DD-446A-9EC7-1FD0877BCEA6}" type="datetimeFigureOut">
              <a:rPr lang="en-GB" smtClean="0"/>
              <a:pPr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C70C0-392A-481D-862E-C08E56264DD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233012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8696092" y="123178"/>
            <a:ext cx="3616150" cy="28292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0289" y="1537781"/>
            <a:ext cx="10891123" cy="156966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CW Precursive 1" panose="03050602040000000000" pitchFamily="66" charset="0"/>
              </a:rPr>
              <a:t>Whale and Dolphin Phonics</a:t>
            </a:r>
          </a:p>
          <a:p>
            <a:pPr algn="ctr"/>
            <a:r>
              <a:rPr lang="en-US" sz="4800" b="0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CW Precursive 1" panose="03050602040000000000" pitchFamily="66" charset="0"/>
              </a:rPr>
              <a:t>ph</a:t>
            </a:r>
            <a:endParaRPr lang="en-US" sz="4800" b="0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CW Precursive 1" panose="0305060204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3725" y="4118373"/>
            <a:ext cx="2348599" cy="24958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431500" y="3385208"/>
            <a:ext cx="4353689" cy="324193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3727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51128" y="5922221"/>
            <a:ext cx="808426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dirty="0" smtClean="0"/>
              <a:t>https://www.youtube.com/watch?v=Y810I6Qm9i4</a:t>
            </a:r>
            <a:endParaRPr lang="en-US" sz="3000" dirty="0"/>
          </a:p>
        </p:txBody>
      </p:sp>
      <p:sp>
        <p:nvSpPr>
          <p:cNvPr id="1026" name="AutoShape 2" descr="Image result for alphabloc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Image result for alphabloc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5732" y="2607356"/>
            <a:ext cx="5551261" cy="311425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30878" y="865413"/>
            <a:ext cx="709476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b="1" dirty="0" smtClean="0"/>
              <a:t>Let’s recap the ‘</a:t>
            </a:r>
            <a:r>
              <a:rPr lang="en-GB" sz="3500" b="1" dirty="0" err="1" smtClean="0"/>
              <a:t>wh</a:t>
            </a:r>
            <a:r>
              <a:rPr lang="en-GB" sz="3500" b="1" dirty="0" smtClean="0"/>
              <a:t>’ and ‘ph’ digraphs</a:t>
            </a:r>
            <a:endParaRPr lang="en-US" sz="35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8696092" y="123178"/>
            <a:ext cx="3616150" cy="28292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0630" flipH="1">
            <a:off x="-605363" y="2993324"/>
            <a:ext cx="4353689" cy="3241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47257" y="1453243"/>
            <a:ext cx="72907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Sound out and read the words on the following slides</a:t>
            </a:r>
            <a:endParaRPr lang="en-US" sz="6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946358" y="270967"/>
            <a:ext cx="3344762" cy="26168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4625370" y="270968"/>
            <a:ext cx="3344762" cy="2616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8304383" y="270965"/>
            <a:ext cx="3344762" cy="26168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448155" y="3297196"/>
            <a:ext cx="3344762" cy="2616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4043344" y="3166569"/>
            <a:ext cx="3344762" cy="2616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7742318" y="3166568"/>
            <a:ext cx="3344762" cy="261687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700510" y="1543258"/>
            <a:ext cx="2185690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dolphin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91720" y="1543258"/>
            <a:ext cx="2334662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elephant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368934" y="1543257"/>
            <a:ext cx="1836459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trophy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00509" y="4494448"/>
            <a:ext cx="1836459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photo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95698" y="4494448"/>
            <a:ext cx="1836459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phone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679544" y="4494448"/>
            <a:ext cx="2094572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phonics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161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152856" y="477252"/>
            <a:ext cx="3716707" cy="27676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4017409" y="580284"/>
            <a:ext cx="3716707" cy="27676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298033" y="3656187"/>
            <a:ext cx="3716707" cy="27676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4169809" y="3557451"/>
            <a:ext cx="3716707" cy="27676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7889186" y="385559"/>
            <a:ext cx="3716707" cy="27676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8041586" y="3557450"/>
            <a:ext cx="3716707" cy="27676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72332" y="1568671"/>
            <a:ext cx="2185690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whisper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64899" y="1568671"/>
            <a:ext cx="2185690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whale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600346" y="1571345"/>
            <a:ext cx="2185690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wheel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587302" y="4611105"/>
            <a:ext cx="2185690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whistle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19033" y="4625258"/>
            <a:ext cx="2185690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whisker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52910" y="4625258"/>
            <a:ext cx="2185690" cy="5847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white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538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419418" y="3604237"/>
            <a:ext cx="11308079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457200" indent="-457200">
              <a:buAutoNum type="arabicPeriod"/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The ____________ jumped through the hoop.</a:t>
            </a:r>
          </a:p>
          <a:p>
            <a:pPr marL="457200" indent="-457200">
              <a:buAutoNum type="arabicPeriod"/>
            </a:pPr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The ____________ has tusks</a:t>
            </a:r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A ball is a ____________ shape.</a:t>
            </a:r>
          </a:p>
          <a:p>
            <a:pPr marL="457200" indent="-457200">
              <a:buAutoNum type="arabicPeriod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Can you take a ____________ of Sophie</a:t>
            </a: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?</a:t>
            </a:r>
            <a:endParaRPr lang="en-US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  <a:p>
            <a:pPr marL="457200" indent="-457200">
              <a:buAutoNum type="arabicPeriod"/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How did you win the ____________?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2078" y="284336"/>
            <a:ext cx="11307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CW Precursive 1" panose="03050602040000000000" pitchFamily="66" charset="0"/>
              </a:rPr>
              <a:t>Fill in the missing words. Use the words on the dolphins.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601706" y="980264"/>
            <a:ext cx="2150918" cy="168283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2750331" y="980263"/>
            <a:ext cx="2150918" cy="16828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4898956" y="980262"/>
            <a:ext cx="2150918" cy="16828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7093669" y="991874"/>
            <a:ext cx="2150918" cy="16828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9440017" y="991874"/>
            <a:ext cx="2150918" cy="168283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9742003" y="1766050"/>
            <a:ext cx="1495347" cy="46166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sphere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236277" y="1833293"/>
            <a:ext cx="1813317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elephant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23217" y="1762133"/>
            <a:ext cx="1327608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trophy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68935" y="1762134"/>
            <a:ext cx="1577676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dolphin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79990" y="1762134"/>
            <a:ext cx="1167307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photo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551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9163668" y="1426978"/>
            <a:ext cx="2319709" cy="17273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6828780" y="1431283"/>
            <a:ext cx="2319709" cy="17273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4493893" y="1431283"/>
            <a:ext cx="2319709" cy="17273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2300586" y="1448074"/>
            <a:ext cx="2319709" cy="17273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706" flipH="1">
            <a:off x="142048" y="1426980"/>
            <a:ext cx="2319709" cy="17273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9643" y="3789546"/>
            <a:ext cx="1190171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457200" indent="-457200">
              <a:buAutoNum type="arabicPeriod"/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Why did you blow the __________ so loud?</a:t>
            </a:r>
          </a:p>
          <a:p>
            <a:pPr marL="457200" indent="-457200">
              <a:buAutoNum type="arabicPeriod"/>
            </a:pPr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Where would you see soft __________ snow?</a:t>
            </a:r>
            <a:endParaRPr lang="en-US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  <a:p>
            <a:pPr marL="457200" indent="-457200">
              <a:buAutoNum type="arabicPeriod"/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When did you see the big blue __________</a:t>
            </a: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?</a:t>
            </a:r>
            <a:endParaRPr lang="en-US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  <a:p>
            <a:pPr marL="457200" indent="-457200">
              <a:buAutoNum type="arabicPeriod"/>
            </a:pPr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What did you __________ in my ear?</a:t>
            </a:r>
            <a:endParaRPr lang="en-US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  <a:p>
            <a:pPr marL="457200" indent="-457200">
              <a:buAutoNum type="arabicPeriod"/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 When did you learn to ride on 2 __________?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2078" y="284336"/>
            <a:ext cx="11409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CW Precursive 1" panose="03050602040000000000" pitchFamily="66" charset="0"/>
              </a:rPr>
              <a:t>Fill in the missing words. Use the words on the whales. Can you answer the questions?</a:t>
            </a:r>
          </a:p>
        </p:txBody>
      </p:sp>
      <p:sp>
        <p:nvSpPr>
          <p:cNvPr id="9" name="Rectangle 8"/>
          <p:cNvSpPr/>
          <p:nvPr/>
        </p:nvSpPr>
        <p:spPr>
          <a:xfrm>
            <a:off x="10149920" y="1828988"/>
            <a:ext cx="1495347" cy="46166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whistle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60538" y="1828989"/>
            <a:ext cx="1173719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white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62458" y="1856308"/>
            <a:ext cx="1548822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whisper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09031" y="1870822"/>
            <a:ext cx="1236237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wheel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81405" y="1850083"/>
            <a:ext cx="1277915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whale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381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3341222"/>
              </p:ext>
            </p:extLst>
          </p:nvPr>
        </p:nvGraphicFramePr>
        <p:xfrm>
          <a:off x="421372" y="1227662"/>
          <a:ext cx="11306629" cy="536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3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146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III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74056" y="1303338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74055" y="5790994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74055" y="4894505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74056" y="2199827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74056" y="3998016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074056" y="3101527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400175" y="1595438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497806" y="2620066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259112" y="2344738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381124" y="3380478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595437" y="3595688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61481" y="3199503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576386" y="4426223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209106" y="4434474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576386" y="4121632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204913" y="4121632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190624" y="496141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185862" y="5367580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408822" y="5178667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631155" y="496141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631155" y="5384624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204913" y="5845660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204913" y="6096036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204913" y="633895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560284" y="5845660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573322" y="610248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573322" y="633895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2756525" y="1434552"/>
            <a:ext cx="768191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This is a photo of a dolphin.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756525" y="2282089"/>
            <a:ext cx="783099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Phil won a trophy at football.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756525" y="3194129"/>
            <a:ext cx="71016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Did you see the elephant?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846678" y="4071550"/>
            <a:ext cx="65101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Phonics is about sounds.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846678" y="4963780"/>
            <a:ext cx="73436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Letters are in the alphabet.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2932055" y="5844671"/>
            <a:ext cx="73308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My nephew is called Ralph.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0411" y="178367"/>
            <a:ext cx="111554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Precursive 1" panose="03050602040000000000" pitchFamily="66" charset="0"/>
              </a:rPr>
              <a:t>Roll and Read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9752886" y="51895"/>
            <a:ext cx="2150918" cy="1682837"/>
          </a:xfrm>
          <a:prstGeom prst="rect">
            <a:avLst/>
          </a:prstGeom>
        </p:spPr>
      </p:pic>
      <p:sp>
        <p:nvSpPr>
          <p:cNvPr id="39" name="Rectangle 38"/>
          <p:cNvSpPr/>
          <p:nvPr/>
        </p:nvSpPr>
        <p:spPr>
          <a:xfrm>
            <a:off x="10587515" y="431648"/>
            <a:ext cx="631904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ph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3817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2277895"/>
              </p:ext>
            </p:extLst>
          </p:nvPr>
        </p:nvGraphicFramePr>
        <p:xfrm>
          <a:off x="421372" y="1227662"/>
          <a:ext cx="11306629" cy="536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3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1462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III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936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074056" y="1303338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074055" y="5790994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74055" y="4894505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74056" y="2199827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74056" y="3998016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74056" y="3101527"/>
            <a:ext cx="827315" cy="749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400175" y="1595438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497806" y="2620066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259112" y="2344738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381124" y="3380478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595437" y="3595688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161481" y="3199503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576386" y="4426223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209106" y="4434474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576386" y="4121632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204913" y="4121632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190624" y="496141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185862" y="5367580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408822" y="5178667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631155" y="496141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631155" y="5384624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204913" y="5845660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204913" y="6096036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204913" y="633895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560284" y="5845660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573322" y="610248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573322" y="6338959"/>
            <a:ext cx="195262" cy="180975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2846678" y="1403320"/>
            <a:ext cx="760015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The whale swims in the sea.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838664" y="2267874"/>
            <a:ext cx="824937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When did you learn to whistle?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846678" y="3179320"/>
            <a:ext cx="82413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Have you been on a big wheel?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873146" y="4090766"/>
            <a:ext cx="52389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A cat has whiskers.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879957" y="4976766"/>
            <a:ext cx="53431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What is a whirlpool?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873146" y="5844671"/>
            <a:ext cx="614302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I have a white jumper.</a:t>
            </a:r>
            <a:endParaRPr 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30411" y="178367"/>
            <a:ext cx="111554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Precursive 1" panose="03050602040000000000" pitchFamily="66" charset="0"/>
              </a:rPr>
              <a:t>Roll and Read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764294">
            <a:off x="9835542" y="222939"/>
            <a:ext cx="2135849" cy="1590439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10091226" y="697162"/>
            <a:ext cx="694421" cy="461665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w</a:t>
            </a:r>
            <a:r>
              <a:rPr lang="en-US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CW Precursive 1" panose="03050602040000000000" pitchFamily="66" charset="0"/>
              </a:rPr>
              <a:t>h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036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900" y="457200"/>
            <a:ext cx="113157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Take a look at the other games and worksheets in </a:t>
            </a:r>
            <a:r>
              <a:rPr lang="en-GB" sz="6000" smtClean="0"/>
              <a:t>today’s folder.</a:t>
            </a:r>
            <a:endParaRPr lang="en-US" sz="6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515">
            <a:off x="7120384" y="2645941"/>
            <a:ext cx="3616150" cy="28292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1713" flipH="1">
            <a:off x="1133630" y="2976996"/>
            <a:ext cx="4353689" cy="32419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267</Words>
  <Application>Microsoft Office PowerPoint</Application>
  <PresentationFormat>Custom</PresentationFormat>
  <Paragraphs>58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Curtis</dc:creator>
  <cp:lastModifiedBy>DARREN FOGARTY</cp:lastModifiedBy>
  <cp:revision>42</cp:revision>
  <dcterms:created xsi:type="dcterms:W3CDTF">2015-07-26T11:24:29Z</dcterms:created>
  <dcterms:modified xsi:type="dcterms:W3CDTF">2021-02-06T14:45:30Z</dcterms:modified>
</cp:coreProperties>
</file>