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1"/>
  </p:notesMasterIdLst>
  <p:sldIdLst>
    <p:sldId id="486" r:id="rId11"/>
    <p:sldId id="500" r:id="rId12"/>
    <p:sldId id="503" r:id="rId13"/>
    <p:sldId id="498" r:id="rId14"/>
    <p:sldId id="501" r:id="rId15"/>
    <p:sldId id="480" r:id="rId16"/>
    <p:sldId id="457" r:id="rId17"/>
    <p:sldId id="496" r:id="rId18"/>
    <p:sldId id="502" r:id="rId19"/>
    <p:sldId id="497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1B0E8648-F636-479A-8222-232A4FDF4636}"/>
    <pc:docChg chg="custSel modSld">
      <pc:chgData name="James Clegg" userId="c6df1435-7a36-4b38-be4d-16e68e91152f" providerId="ADAL" clId="{1B0E8648-F636-479A-8222-232A4FDF4636}" dt="2021-02-25T10:23:56.544" v="11"/>
      <pc:docMkLst>
        <pc:docMk/>
      </pc:docMkLst>
      <pc:sldChg chg="modTransition">
        <pc:chgData name="James Clegg" userId="c6df1435-7a36-4b38-be4d-16e68e91152f" providerId="ADAL" clId="{1B0E8648-F636-479A-8222-232A4FDF4636}" dt="2021-02-25T10:23:56.544" v="11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1B0E8648-F636-479A-8222-232A4FDF4636}" dt="2021-02-25T10:23:56.544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1B0E8648-F636-479A-8222-232A4FDF4636}" dt="2021-02-25T10:23:56.544" v="11"/>
        <pc:sldMkLst>
          <pc:docMk/>
          <pc:sldMk cId="292426147" sldId="316"/>
        </pc:sldMkLst>
        <pc:picChg chg="del">
          <ac:chgData name="James Clegg" userId="c6df1435-7a36-4b38-be4d-16e68e91152f" providerId="ADAL" clId="{1B0E8648-F636-479A-8222-232A4FDF4636}" dt="2021-02-25T10:23:33" v="5" actId="478"/>
          <ac:picMkLst>
            <pc:docMk/>
            <pc:sldMk cId="292426147" sldId="31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B0E8648-F636-479A-8222-232A4FDF4636}" dt="2021-02-25T10:23:56.544" v="11"/>
        <pc:sldMkLst>
          <pc:docMk/>
          <pc:sldMk cId="954360568" sldId="457"/>
        </pc:sldMkLst>
        <pc:picChg chg="del">
          <ac:chgData name="James Clegg" userId="c6df1435-7a36-4b38-be4d-16e68e91152f" providerId="ADAL" clId="{1B0E8648-F636-479A-8222-232A4FDF4636}" dt="2021-02-25T10:23:35.656" v="6" actId="478"/>
          <ac:picMkLst>
            <pc:docMk/>
            <pc:sldMk cId="954360568" sldId="457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B0E8648-F636-479A-8222-232A4FDF4636}" dt="2021-02-25T10:23:56.544" v="11"/>
        <pc:sldMkLst>
          <pc:docMk/>
          <pc:sldMk cId="3107021364" sldId="465"/>
        </pc:sldMkLst>
        <pc:picChg chg="del">
          <ac:chgData name="James Clegg" userId="c6df1435-7a36-4b38-be4d-16e68e91152f" providerId="ADAL" clId="{1B0E8648-F636-479A-8222-232A4FDF4636}" dt="2021-02-25T10:23:49.400" v="10" actId="478"/>
          <ac:picMkLst>
            <pc:docMk/>
            <pc:sldMk cId="3107021364" sldId="46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B0E8648-F636-479A-8222-232A4FDF4636}" dt="2021-02-25T10:23:56.544" v="11"/>
        <pc:sldMkLst>
          <pc:docMk/>
          <pc:sldMk cId="3813271269" sldId="480"/>
        </pc:sldMkLst>
        <pc:picChg chg="del">
          <ac:chgData name="James Clegg" userId="c6df1435-7a36-4b38-be4d-16e68e91152f" providerId="ADAL" clId="{1B0E8648-F636-479A-8222-232A4FDF4636}" dt="2021-02-25T10:23:30.037" v="4" actId="478"/>
          <ac:picMkLst>
            <pc:docMk/>
            <pc:sldMk cId="3813271269" sldId="480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B0E8648-F636-479A-8222-232A4FDF4636}" dt="2021-02-25T10:23:56.544" v="11"/>
        <pc:sldMkLst>
          <pc:docMk/>
          <pc:sldMk cId="1917967212" sldId="486"/>
        </pc:sldMkLst>
        <pc:picChg chg="del">
          <ac:chgData name="James Clegg" userId="c6df1435-7a36-4b38-be4d-16e68e91152f" providerId="ADAL" clId="{1B0E8648-F636-479A-8222-232A4FDF4636}" dt="2021-02-25T10:23:19.330" v="0" actId="478"/>
          <ac:picMkLst>
            <pc:docMk/>
            <pc:sldMk cId="1917967212" sldId="486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B0E8648-F636-479A-8222-232A4FDF4636}" dt="2021-02-25T10:23:56.544" v="11"/>
        <pc:sldMkLst>
          <pc:docMk/>
          <pc:sldMk cId="899797481" sldId="496"/>
        </pc:sldMkLst>
        <pc:picChg chg="del">
          <ac:chgData name="James Clegg" userId="c6df1435-7a36-4b38-be4d-16e68e91152f" providerId="ADAL" clId="{1B0E8648-F636-479A-8222-232A4FDF4636}" dt="2021-02-25T10:23:38.386" v="7" actId="478"/>
          <ac:picMkLst>
            <pc:docMk/>
            <pc:sldMk cId="899797481" sldId="496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B0E8648-F636-479A-8222-232A4FDF4636}" dt="2021-02-25T10:23:56.544" v="11"/>
        <pc:sldMkLst>
          <pc:docMk/>
          <pc:sldMk cId="3580524129" sldId="497"/>
        </pc:sldMkLst>
        <pc:picChg chg="del">
          <ac:chgData name="James Clegg" userId="c6df1435-7a36-4b38-be4d-16e68e91152f" providerId="ADAL" clId="{1B0E8648-F636-479A-8222-232A4FDF4636}" dt="2021-02-25T10:23:45.916" v="9" actId="478"/>
          <ac:picMkLst>
            <pc:docMk/>
            <pc:sldMk cId="3580524129" sldId="497"/>
            <ac:picMk id="5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B0E8648-F636-479A-8222-232A4FDF4636}" dt="2021-02-25T10:23:56.544" v="11"/>
        <pc:sldMkLst>
          <pc:docMk/>
          <pc:sldMk cId="2648852081" sldId="498"/>
        </pc:sldMkLst>
        <pc:picChg chg="del">
          <ac:chgData name="James Clegg" userId="c6df1435-7a36-4b38-be4d-16e68e91152f" providerId="ADAL" clId="{1B0E8648-F636-479A-8222-232A4FDF4636}" dt="2021-02-25T10:23:24.675" v="2" actId="478"/>
          <ac:picMkLst>
            <pc:docMk/>
            <pc:sldMk cId="2648852081" sldId="498"/>
            <ac:picMk id="37" creationId="{00000000-0000-0000-0000-000000000000}"/>
          </ac:picMkLst>
        </pc:picChg>
      </pc:sldChg>
      <pc:sldChg chg="modTransition">
        <pc:chgData name="James Clegg" userId="c6df1435-7a36-4b38-be4d-16e68e91152f" providerId="ADAL" clId="{1B0E8648-F636-479A-8222-232A4FDF4636}" dt="2021-02-25T10:23:56.544" v="11"/>
        <pc:sldMkLst>
          <pc:docMk/>
          <pc:sldMk cId="2162715607" sldId="499"/>
        </pc:sldMkLst>
      </pc:sldChg>
      <pc:sldChg chg="delSp modTransition delAnim">
        <pc:chgData name="James Clegg" userId="c6df1435-7a36-4b38-be4d-16e68e91152f" providerId="ADAL" clId="{1B0E8648-F636-479A-8222-232A4FDF4636}" dt="2021-02-25T10:23:56.544" v="11"/>
        <pc:sldMkLst>
          <pc:docMk/>
          <pc:sldMk cId="932904993" sldId="500"/>
        </pc:sldMkLst>
        <pc:picChg chg="del">
          <ac:chgData name="James Clegg" userId="c6df1435-7a36-4b38-be4d-16e68e91152f" providerId="ADAL" clId="{1B0E8648-F636-479A-8222-232A4FDF4636}" dt="2021-02-25T10:23:21.613" v="1" actId="478"/>
          <ac:picMkLst>
            <pc:docMk/>
            <pc:sldMk cId="932904993" sldId="500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B0E8648-F636-479A-8222-232A4FDF4636}" dt="2021-02-25T10:23:56.544" v="11"/>
        <pc:sldMkLst>
          <pc:docMk/>
          <pc:sldMk cId="3893780275" sldId="501"/>
        </pc:sldMkLst>
        <pc:picChg chg="del">
          <ac:chgData name="James Clegg" userId="c6df1435-7a36-4b38-be4d-16e68e91152f" providerId="ADAL" clId="{1B0E8648-F636-479A-8222-232A4FDF4636}" dt="2021-02-25T10:23:26.917" v="3" actId="478"/>
          <ac:picMkLst>
            <pc:docMk/>
            <pc:sldMk cId="3893780275" sldId="50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B0E8648-F636-479A-8222-232A4FDF4636}" dt="2021-02-25T10:23:56.544" v="11"/>
        <pc:sldMkLst>
          <pc:docMk/>
          <pc:sldMk cId="3650491583" sldId="502"/>
        </pc:sldMkLst>
        <pc:picChg chg="del">
          <ac:chgData name="James Clegg" userId="c6df1435-7a36-4b38-be4d-16e68e91152f" providerId="ADAL" clId="{1B0E8648-F636-479A-8222-232A4FDF4636}" dt="2021-02-25T10:23:42.482" v="8" actId="478"/>
          <ac:picMkLst>
            <pc:docMk/>
            <pc:sldMk cId="3650491583" sldId="502"/>
            <ac:picMk id="8" creationId="{00000000-0000-0000-0000-000000000000}"/>
          </ac:picMkLst>
        </pc:picChg>
      </pc:sldChg>
    </pc:docChg>
  </pc:docChgLst>
  <pc:docChgLst>
    <pc:chgData name="James Clegg" userId="c6df1435-7a36-4b38-be4d-16e68e91152f" providerId="ADAL" clId="{CE0FC0B2-642A-4EAE-B720-F6B9AAF36A9B}"/>
    <pc:docChg chg="undo custSel addSld delSld modSld sldOrd">
      <pc:chgData name="James Clegg" userId="c6df1435-7a36-4b38-be4d-16e68e91152f" providerId="ADAL" clId="{CE0FC0B2-642A-4EAE-B720-F6B9AAF36A9B}" dt="2021-02-24T20:28:16.951" v="259" actId="20577"/>
      <pc:docMkLst>
        <pc:docMk/>
      </pc:docMkLst>
      <pc:sldChg chg="delSp modSp">
        <pc:chgData name="James Clegg" userId="c6df1435-7a36-4b38-be4d-16e68e91152f" providerId="ADAL" clId="{CE0FC0B2-642A-4EAE-B720-F6B9AAF36A9B}" dt="2021-02-24T13:57:16.864" v="138" actId="465"/>
        <pc:sldMkLst>
          <pc:docMk/>
          <pc:sldMk cId="954360568" sldId="457"/>
        </pc:sldMkLst>
        <pc:spChg chg="del">
          <ac:chgData name="James Clegg" userId="c6df1435-7a36-4b38-be4d-16e68e91152f" providerId="ADAL" clId="{CE0FC0B2-642A-4EAE-B720-F6B9AAF36A9B}" dt="2021-02-24T13:56:36.669" v="129" actId="478"/>
          <ac:spMkLst>
            <pc:docMk/>
            <pc:sldMk cId="954360568" sldId="457"/>
            <ac:spMk id="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6:56.511" v="134" actId="465"/>
          <ac:spMkLst>
            <pc:docMk/>
            <pc:sldMk cId="954360568" sldId="457"/>
            <ac:spMk id="36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6:47.589" v="132" actId="1076"/>
          <ac:spMkLst>
            <pc:docMk/>
            <pc:sldMk cId="954360568" sldId="457"/>
            <ac:spMk id="40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6:56.511" v="134" actId="465"/>
          <ac:spMkLst>
            <pc:docMk/>
            <pc:sldMk cId="954360568" sldId="457"/>
            <ac:spMk id="44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6:56.511" v="134" actId="465"/>
          <ac:spMkLst>
            <pc:docMk/>
            <pc:sldMk cId="954360568" sldId="457"/>
            <ac:spMk id="45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6:56.511" v="134" actId="465"/>
          <ac:spMkLst>
            <pc:docMk/>
            <pc:sldMk cId="954360568" sldId="457"/>
            <ac:spMk id="46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7:16.864" v="138" actId="465"/>
          <ac:spMkLst>
            <pc:docMk/>
            <pc:sldMk cId="954360568" sldId="457"/>
            <ac:spMk id="47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7:16.864" v="138" actId="465"/>
          <ac:spMkLst>
            <pc:docMk/>
            <pc:sldMk cId="954360568" sldId="457"/>
            <ac:spMk id="48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7:16.864" v="138" actId="465"/>
          <ac:spMkLst>
            <pc:docMk/>
            <pc:sldMk cId="954360568" sldId="457"/>
            <ac:spMk id="49" creationId="{00000000-0000-0000-0000-000000000000}"/>
          </ac:spMkLst>
        </pc:spChg>
      </pc:sldChg>
      <pc:sldChg chg="delSp modSp">
        <pc:chgData name="James Clegg" userId="c6df1435-7a36-4b38-be4d-16e68e91152f" providerId="ADAL" clId="{CE0FC0B2-642A-4EAE-B720-F6B9AAF36A9B}" dt="2021-02-24T20:28:16.951" v="259" actId="20577"/>
        <pc:sldMkLst>
          <pc:docMk/>
          <pc:sldMk cId="3813271269" sldId="480"/>
        </pc:sldMkLst>
        <pc:spChg chg="del">
          <ac:chgData name="James Clegg" userId="c6df1435-7a36-4b38-be4d-16e68e91152f" providerId="ADAL" clId="{CE0FC0B2-642A-4EAE-B720-F6B9AAF36A9B}" dt="2021-02-24T13:53:55.382" v="128" actId="478"/>
          <ac:spMkLst>
            <pc:docMk/>
            <pc:sldMk cId="3813271269" sldId="480"/>
            <ac:spMk id="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8:16.951" v="259" actId="20577"/>
          <ac:spMkLst>
            <pc:docMk/>
            <pc:sldMk cId="3813271269" sldId="480"/>
            <ac:spMk id="21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30.172" v="120" actId="552"/>
          <ac:spMkLst>
            <pc:docMk/>
            <pc:sldMk cId="3813271269" sldId="480"/>
            <ac:spMk id="25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30.172" v="120" actId="552"/>
          <ac:spMkLst>
            <pc:docMk/>
            <pc:sldMk cId="3813271269" sldId="480"/>
            <ac:spMk id="26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30.172" v="120" actId="552"/>
          <ac:spMkLst>
            <pc:docMk/>
            <pc:sldMk cId="3813271269" sldId="480"/>
            <ac:spMk id="27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34.116" v="121" actId="1076"/>
          <ac:spMkLst>
            <pc:docMk/>
            <pc:sldMk cId="3813271269" sldId="480"/>
            <ac:spMk id="28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38.306" v="122" actId="1076"/>
          <ac:spMkLst>
            <pc:docMk/>
            <pc:sldMk cId="3813271269" sldId="480"/>
            <ac:spMk id="29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30.172" v="120" actId="552"/>
          <ac:spMkLst>
            <pc:docMk/>
            <pc:sldMk cId="3813271269" sldId="480"/>
            <ac:spMk id="30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41.243" v="123" actId="1076"/>
          <ac:spMkLst>
            <pc:docMk/>
            <pc:sldMk cId="3813271269" sldId="480"/>
            <ac:spMk id="31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45.138" v="125" actId="1076"/>
          <ac:spMkLst>
            <pc:docMk/>
            <pc:sldMk cId="3813271269" sldId="480"/>
            <ac:spMk id="3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49.319" v="126" actId="1076"/>
          <ac:spMkLst>
            <pc:docMk/>
            <pc:sldMk cId="3813271269" sldId="480"/>
            <ac:spMk id="33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53.456" v="127" actId="1076"/>
          <ac:spMkLst>
            <pc:docMk/>
            <pc:sldMk cId="3813271269" sldId="480"/>
            <ac:spMk id="34" creationId="{00000000-0000-0000-0000-000000000000}"/>
          </ac:spMkLst>
        </pc:spChg>
      </pc:sldChg>
      <pc:sldChg chg="delSp modSp">
        <pc:chgData name="James Clegg" userId="c6df1435-7a36-4b38-be4d-16e68e91152f" providerId="ADAL" clId="{CE0FC0B2-642A-4EAE-B720-F6B9AAF36A9B}" dt="2021-02-24T13:58:44.519" v="159" actId="1076"/>
        <pc:sldMkLst>
          <pc:docMk/>
          <pc:sldMk cId="899797481" sldId="496"/>
        </pc:sldMkLst>
        <pc:spChg chg="del">
          <ac:chgData name="James Clegg" userId="c6df1435-7a36-4b38-be4d-16e68e91152f" providerId="ADAL" clId="{CE0FC0B2-642A-4EAE-B720-F6B9AAF36A9B}" dt="2021-02-24T13:57:21.351" v="139" actId="478"/>
          <ac:spMkLst>
            <pc:docMk/>
            <pc:sldMk cId="899797481" sldId="496"/>
            <ac:spMk id="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8:24.083" v="151" actId="14100"/>
          <ac:spMkLst>
            <pc:docMk/>
            <pc:sldMk cId="899797481" sldId="496"/>
            <ac:spMk id="5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8:32.282" v="155" actId="14100"/>
          <ac:spMkLst>
            <pc:docMk/>
            <pc:sldMk cId="899797481" sldId="496"/>
            <ac:spMk id="7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8:36.552" v="157" actId="14100"/>
          <ac:spMkLst>
            <pc:docMk/>
            <pc:sldMk cId="899797481" sldId="496"/>
            <ac:spMk id="74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8:44.519" v="159" actId="1076"/>
          <ac:spMkLst>
            <pc:docMk/>
            <pc:sldMk cId="899797481" sldId="496"/>
            <ac:spMk id="76" creationId="{00000000-0000-0000-0000-000000000000}"/>
          </ac:spMkLst>
        </pc:spChg>
        <pc:picChg chg="mod">
          <ac:chgData name="James Clegg" userId="c6df1435-7a36-4b38-be4d-16e68e91152f" providerId="ADAL" clId="{CE0FC0B2-642A-4EAE-B720-F6B9AAF36A9B}" dt="2021-02-24T13:58:28.238" v="153" actId="1076"/>
          <ac:picMkLst>
            <pc:docMk/>
            <pc:sldMk cId="899797481" sldId="496"/>
            <ac:picMk id="38" creationId="{00000000-0000-0000-0000-000000000000}"/>
          </ac:picMkLst>
        </pc:picChg>
        <pc:picChg chg="mod">
          <ac:chgData name="James Clegg" userId="c6df1435-7a36-4b38-be4d-16e68e91152f" providerId="ADAL" clId="{CE0FC0B2-642A-4EAE-B720-F6B9AAF36A9B}" dt="2021-02-24T13:58:30.269" v="154" actId="1076"/>
          <ac:picMkLst>
            <pc:docMk/>
            <pc:sldMk cId="899797481" sldId="496"/>
            <ac:picMk id="40" creationId="{00000000-0000-0000-0000-000000000000}"/>
          </ac:picMkLst>
        </pc:picChg>
        <pc:picChg chg="mod">
          <ac:chgData name="James Clegg" userId="c6df1435-7a36-4b38-be4d-16e68e91152f" providerId="ADAL" clId="{CE0FC0B2-642A-4EAE-B720-F6B9AAF36A9B}" dt="2021-02-24T13:58:44.519" v="159" actId="1076"/>
          <ac:picMkLst>
            <pc:docMk/>
            <pc:sldMk cId="899797481" sldId="496"/>
            <ac:picMk id="75" creationId="{00000000-0000-0000-0000-000000000000}"/>
          </ac:picMkLst>
        </pc:picChg>
      </pc:sldChg>
      <pc:sldChg chg="delSp modSp">
        <pc:chgData name="James Clegg" userId="c6df1435-7a36-4b38-be4d-16e68e91152f" providerId="ADAL" clId="{CE0FC0B2-642A-4EAE-B720-F6B9AAF36A9B}" dt="2021-02-24T14:07:23.457" v="226" actId="1076"/>
        <pc:sldMkLst>
          <pc:docMk/>
          <pc:sldMk cId="3580524129" sldId="497"/>
        </pc:sldMkLst>
        <pc:spChg chg="del">
          <ac:chgData name="James Clegg" userId="c6df1435-7a36-4b38-be4d-16e68e91152f" providerId="ADAL" clId="{CE0FC0B2-642A-4EAE-B720-F6B9AAF36A9B}" dt="2021-02-24T14:05:03.567" v="207" actId="478"/>
          <ac:spMkLst>
            <pc:docMk/>
            <pc:sldMk cId="3580524129" sldId="497"/>
            <ac:spMk id="30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4:07:18.018" v="225" actId="122"/>
          <ac:spMkLst>
            <pc:docMk/>
            <pc:sldMk cId="3580524129" sldId="497"/>
            <ac:spMk id="37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4:05:22.462" v="219" actId="1582"/>
          <ac:spMkLst>
            <pc:docMk/>
            <pc:sldMk cId="3580524129" sldId="497"/>
            <ac:spMk id="4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4:05:22.462" v="219" actId="1582"/>
          <ac:spMkLst>
            <pc:docMk/>
            <pc:sldMk cId="3580524129" sldId="497"/>
            <ac:spMk id="44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4:07:18.018" v="225" actId="122"/>
          <ac:spMkLst>
            <pc:docMk/>
            <pc:sldMk cId="3580524129" sldId="497"/>
            <ac:spMk id="46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4:05:13.809" v="217" actId="555"/>
          <ac:spMkLst>
            <pc:docMk/>
            <pc:sldMk cId="3580524129" sldId="497"/>
            <ac:spMk id="47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4:07:23.457" v="226" actId="1076"/>
          <ac:spMkLst>
            <pc:docMk/>
            <pc:sldMk cId="3580524129" sldId="497"/>
            <ac:spMk id="48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4:07:18.018" v="225" actId="122"/>
          <ac:spMkLst>
            <pc:docMk/>
            <pc:sldMk cId="3580524129" sldId="497"/>
            <ac:spMk id="49" creationId="{00000000-0000-0000-0000-000000000000}"/>
          </ac:spMkLst>
        </pc:spChg>
        <pc:picChg chg="mod">
          <ac:chgData name="James Clegg" userId="c6df1435-7a36-4b38-be4d-16e68e91152f" providerId="ADAL" clId="{CE0FC0B2-642A-4EAE-B720-F6B9AAF36A9B}" dt="2021-02-24T14:05:29.399" v="220" actId="14100"/>
          <ac:picMkLst>
            <pc:docMk/>
            <pc:sldMk cId="3580524129" sldId="497"/>
            <ac:picMk id="28" creationId="{00000000-0000-0000-0000-000000000000}"/>
          </ac:picMkLst>
        </pc:picChg>
        <pc:picChg chg="mod">
          <ac:chgData name="James Clegg" userId="c6df1435-7a36-4b38-be4d-16e68e91152f" providerId="ADAL" clId="{CE0FC0B2-642A-4EAE-B720-F6B9AAF36A9B}" dt="2021-02-24T14:05:34.184" v="221" actId="1076"/>
          <ac:picMkLst>
            <pc:docMk/>
            <pc:sldMk cId="3580524129" sldId="497"/>
            <ac:picMk id="33" creationId="{00000000-0000-0000-0000-000000000000}"/>
          </ac:picMkLst>
        </pc:picChg>
        <pc:picChg chg="mod">
          <ac:chgData name="James Clegg" userId="c6df1435-7a36-4b38-be4d-16e68e91152f" providerId="ADAL" clId="{CE0FC0B2-642A-4EAE-B720-F6B9AAF36A9B}" dt="2021-02-24T14:05:34.184" v="221" actId="1076"/>
          <ac:picMkLst>
            <pc:docMk/>
            <pc:sldMk cId="3580524129" sldId="497"/>
            <ac:picMk id="34" creationId="{00000000-0000-0000-0000-000000000000}"/>
          </ac:picMkLst>
        </pc:picChg>
      </pc:sldChg>
      <pc:sldChg chg="delSp modSp">
        <pc:chgData name="James Clegg" userId="c6df1435-7a36-4b38-be4d-16e68e91152f" providerId="ADAL" clId="{CE0FC0B2-642A-4EAE-B720-F6B9AAF36A9B}" dt="2021-02-24T20:25:03.130" v="257" actId="20577"/>
        <pc:sldMkLst>
          <pc:docMk/>
          <pc:sldMk cId="2648852081" sldId="498"/>
        </pc:sldMkLst>
        <pc:spChg chg="del">
          <ac:chgData name="James Clegg" userId="c6df1435-7a36-4b38-be4d-16e68e91152f" providerId="ADAL" clId="{CE0FC0B2-642A-4EAE-B720-F6B9AAF36A9B}" dt="2021-02-24T20:22:40.515" v="244" actId="478"/>
          <ac:spMkLst>
            <pc:docMk/>
            <pc:sldMk cId="2648852081" sldId="498"/>
            <ac:spMk id="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1:29.793" v="231" actId="465"/>
          <ac:spMkLst>
            <pc:docMk/>
            <pc:sldMk cId="2648852081" sldId="498"/>
            <ac:spMk id="11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1:29.793" v="231" actId="465"/>
          <ac:spMkLst>
            <pc:docMk/>
            <pc:sldMk cId="2648852081" sldId="498"/>
            <ac:spMk id="2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1:29.793" v="231" actId="465"/>
          <ac:spMkLst>
            <pc:docMk/>
            <pc:sldMk cId="2648852081" sldId="498"/>
            <ac:spMk id="23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1:29.793" v="231" actId="465"/>
          <ac:spMkLst>
            <pc:docMk/>
            <pc:sldMk cId="2648852081" sldId="498"/>
            <ac:spMk id="24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1:29.793" v="231" actId="465"/>
          <ac:spMkLst>
            <pc:docMk/>
            <pc:sldMk cId="2648852081" sldId="498"/>
            <ac:spMk id="25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1:29.793" v="231" actId="465"/>
          <ac:spMkLst>
            <pc:docMk/>
            <pc:sldMk cId="2648852081" sldId="498"/>
            <ac:spMk id="26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5:03.130" v="257" actId="20577"/>
          <ac:spMkLst>
            <pc:docMk/>
            <pc:sldMk cId="2648852081" sldId="498"/>
            <ac:spMk id="27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1:59.497" v="235" actId="1076"/>
          <ac:spMkLst>
            <pc:docMk/>
            <pc:sldMk cId="2648852081" sldId="498"/>
            <ac:spMk id="28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2:03.185" v="236" actId="1076"/>
          <ac:spMkLst>
            <pc:docMk/>
            <pc:sldMk cId="2648852081" sldId="498"/>
            <ac:spMk id="29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2:06.889" v="237" actId="1076"/>
          <ac:spMkLst>
            <pc:docMk/>
            <pc:sldMk cId="2648852081" sldId="498"/>
            <ac:spMk id="30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2:15.737" v="238" actId="1076"/>
          <ac:spMkLst>
            <pc:docMk/>
            <pc:sldMk cId="2648852081" sldId="498"/>
            <ac:spMk id="31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2:19.881" v="239" actId="1076"/>
          <ac:spMkLst>
            <pc:docMk/>
            <pc:sldMk cId="2648852081" sldId="498"/>
            <ac:spMk id="3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2:23.401" v="240" actId="1076"/>
          <ac:spMkLst>
            <pc:docMk/>
            <pc:sldMk cId="2648852081" sldId="498"/>
            <ac:spMk id="33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2:26.825" v="241" actId="1076"/>
          <ac:spMkLst>
            <pc:docMk/>
            <pc:sldMk cId="2648852081" sldId="498"/>
            <ac:spMk id="34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2:29.601" v="242" actId="1076"/>
          <ac:spMkLst>
            <pc:docMk/>
            <pc:sldMk cId="2648852081" sldId="498"/>
            <ac:spMk id="35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2:32.722" v="243" actId="1076"/>
          <ac:spMkLst>
            <pc:docMk/>
            <pc:sldMk cId="2648852081" sldId="498"/>
            <ac:spMk id="36" creationId="{00000000-0000-0000-0000-000000000000}"/>
          </ac:spMkLst>
        </pc:spChg>
      </pc:sldChg>
      <pc:sldChg chg="delSp modSp ord">
        <pc:chgData name="James Clegg" userId="c6df1435-7a36-4b38-be4d-16e68e91152f" providerId="ADAL" clId="{CE0FC0B2-642A-4EAE-B720-F6B9AAF36A9B}" dt="2021-02-24T20:23:27.382" v="256" actId="478"/>
        <pc:sldMkLst>
          <pc:docMk/>
          <pc:sldMk cId="3893780275" sldId="501"/>
        </pc:sldMkLst>
        <pc:spChg chg="del">
          <ac:chgData name="James Clegg" userId="c6df1435-7a36-4b38-be4d-16e68e91152f" providerId="ADAL" clId="{CE0FC0B2-642A-4EAE-B720-F6B9AAF36A9B}" dt="2021-02-24T20:23:27.382" v="256" actId="478"/>
          <ac:spMkLst>
            <pc:docMk/>
            <pc:sldMk cId="3893780275" sldId="501"/>
            <ac:spMk id="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1:45.041" v="234" actId="1076"/>
          <ac:spMkLst>
            <pc:docMk/>
            <pc:sldMk cId="3893780275" sldId="501"/>
            <ac:spMk id="11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1:45.041" v="234" actId="1076"/>
          <ac:spMkLst>
            <pc:docMk/>
            <pc:sldMk cId="3893780275" sldId="501"/>
            <ac:spMk id="2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1:45.041" v="234" actId="1076"/>
          <ac:spMkLst>
            <pc:docMk/>
            <pc:sldMk cId="3893780275" sldId="501"/>
            <ac:spMk id="23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1:45.041" v="234" actId="1076"/>
          <ac:spMkLst>
            <pc:docMk/>
            <pc:sldMk cId="3893780275" sldId="501"/>
            <ac:spMk id="24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1:45.041" v="234" actId="1076"/>
          <ac:spMkLst>
            <pc:docMk/>
            <pc:sldMk cId="3893780275" sldId="501"/>
            <ac:spMk id="25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1:45.041" v="234" actId="1076"/>
          <ac:spMkLst>
            <pc:docMk/>
            <pc:sldMk cId="3893780275" sldId="501"/>
            <ac:spMk id="26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1:45.041" v="234" actId="1076"/>
          <ac:spMkLst>
            <pc:docMk/>
            <pc:sldMk cId="3893780275" sldId="501"/>
            <ac:spMk id="27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2:53.249" v="246" actId="1076"/>
          <ac:spMkLst>
            <pc:docMk/>
            <pc:sldMk cId="3893780275" sldId="501"/>
            <ac:spMk id="28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2:58.009" v="247" actId="1076"/>
          <ac:spMkLst>
            <pc:docMk/>
            <pc:sldMk cId="3893780275" sldId="501"/>
            <ac:spMk id="29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3:01.449" v="248" actId="1076"/>
          <ac:spMkLst>
            <pc:docMk/>
            <pc:sldMk cId="3893780275" sldId="501"/>
            <ac:spMk id="30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3:05.370" v="249" actId="1076"/>
          <ac:spMkLst>
            <pc:docMk/>
            <pc:sldMk cId="3893780275" sldId="501"/>
            <ac:spMk id="31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3:09.001" v="250" actId="1076"/>
          <ac:spMkLst>
            <pc:docMk/>
            <pc:sldMk cId="3893780275" sldId="501"/>
            <ac:spMk id="3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3:12.335" v="251" actId="1076"/>
          <ac:spMkLst>
            <pc:docMk/>
            <pc:sldMk cId="3893780275" sldId="501"/>
            <ac:spMk id="33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3:15.978" v="252" actId="1076"/>
          <ac:spMkLst>
            <pc:docMk/>
            <pc:sldMk cId="3893780275" sldId="501"/>
            <ac:spMk id="34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3:18.745" v="253" actId="1076"/>
          <ac:spMkLst>
            <pc:docMk/>
            <pc:sldMk cId="3893780275" sldId="501"/>
            <ac:spMk id="35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20:23:22.882" v="254" actId="1076"/>
          <ac:spMkLst>
            <pc:docMk/>
            <pc:sldMk cId="3893780275" sldId="501"/>
            <ac:spMk id="36" creationId="{00000000-0000-0000-0000-000000000000}"/>
          </ac:spMkLst>
        </pc:spChg>
      </pc:sldChg>
      <pc:sldChg chg="addSp delSp modSp delAnim modAnim">
        <pc:chgData name="James Clegg" userId="c6df1435-7a36-4b38-be4d-16e68e91152f" providerId="ADAL" clId="{CE0FC0B2-642A-4EAE-B720-F6B9AAF36A9B}" dt="2021-02-24T14:04:58.574" v="206" actId="1076"/>
        <pc:sldMkLst>
          <pc:docMk/>
          <pc:sldMk cId="3650491583" sldId="502"/>
        </pc:sldMkLst>
        <pc:spChg chg="del">
          <ac:chgData name="James Clegg" userId="c6df1435-7a36-4b38-be4d-16e68e91152f" providerId="ADAL" clId="{CE0FC0B2-642A-4EAE-B720-F6B9AAF36A9B}" dt="2021-02-24T13:59:39.943" v="166" actId="478"/>
          <ac:spMkLst>
            <pc:docMk/>
            <pc:sldMk cId="3650491583" sldId="502"/>
            <ac:spMk id="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4:04:31.574" v="200" actId="207"/>
          <ac:spMkLst>
            <pc:docMk/>
            <pc:sldMk cId="3650491583" sldId="502"/>
            <ac:spMk id="4" creationId="{00000000-0000-0000-0000-000000000000}"/>
          </ac:spMkLst>
        </pc:spChg>
        <pc:spChg chg="del">
          <ac:chgData name="James Clegg" userId="c6df1435-7a36-4b38-be4d-16e68e91152f" providerId="ADAL" clId="{CE0FC0B2-642A-4EAE-B720-F6B9AAF36A9B}" dt="2021-02-24T13:59:45.756" v="167" actId="478"/>
          <ac:spMkLst>
            <pc:docMk/>
            <pc:sldMk cId="3650491583" sldId="502"/>
            <ac:spMk id="5" creationId="{00000000-0000-0000-0000-000000000000}"/>
          </ac:spMkLst>
        </pc:spChg>
        <pc:spChg chg="mod ord">
          <ac:chgData name="James Clegg" userId="c6df1435-7a36-4b38-be4d-16e68e91152f" providerId="ADAL" clId="{CE0FC0B2-642A-4EAE-B720-F6B9AAF36A9B}" dt="2021-02-24T14:04:55.861" v="205" actId="1076"/>
          <ac:spMkLst>
            <pc:docMk/>
            <pc:sldMk cId="3650491583" sldId="502"/>
            <ac:spMk id="12" creationId="{E7371F2E-6A80-7640-8F2A-5A9E3EE7416E}"/>
          </ac:spMkLst>
        </pc:spChg>
        <pc:spChg chg="mod">
          <ac:chgData name="James Clegg" userId="c6df1435-7a36-4b38-be4d-16e68e91152f" providerId="ADAL" clId="{CE0FC0B2-642A-4EAE-B720-F6B9AAF36A9B}" dt="2021-02-24T14:04:53" v="204" actId="1076"/>
          <ac:spMkLst>
            <pc:docMk/>
            <pc:sldMk cId="3650491583" sldId="502"/>
            <ac:spMk id="15" creationId="{E7371F2E-6A80-7640-8F2A-5A9E3EE7416E}"/>
          </ac:spMkLst>
        </pc:spChg>
        <pc:spChg chg="mod">
          <ac:chgData name="James Clegg" userId="c6df1435-7a36-4b38-be4d-16e68e91152f" providerId="ADAL" clId="{CE0FC0B2-642A-4EAE-B720-F6B9AAF36A9B}" dt="2021-02-24T14:04:58.574" v="206" actId="1076"/>
          <ac:spMkLst>
            <pc:docMk/>
            <pc:sldMk cId="3650491583" sldId="502"/>
            <ac:spMk id="16" creationId="{2733F7A2-12B9-584C-95AF-F625C822A2E9}"/>
          </ac:spMkLst>
        </pc:spChg>
        <pc:spChg chg="add">
          <ac:chgData name="James Clegg" userId="c6df1435-7a36-4b38-be4d-16e68e91152f" providerId="ADAL" clId="{CE0FC0B2-642A-4EAE-B720-F6B9AAF36A9B}" dt="2021-02-24T13:59:45.996" v="168"/>
          <ac:spMkLst>
            <pc:docMk/>
            <pc:sldMk cId="3650491583" sldId="502"/>
            <ac:spMk id="17" creationId="{B1975085-360D-4699-80DA-ECD698380DA2}"/>
          </ac:spMkLst>
        </pc:spChg>
        <pc:spChg chg="add del mod ord">
          <ac:chgData name="James Clegg" userId="c6df1435-7a36-4b38-be4d-16e68e91152f" providerId="ADAL" clId="{CE0FC0B2-642A-4EAE-B720-F6B9AAF36A9B}" dt="2021-02-24T14:00:58.742" v="180" actId="478"/>
          <ac:spMkLst>
            <pc:docMk/>
            <pc:sldMk cId="3650491583" sldId="502"/>
            <ac:spMk id="18" creationId="{73216C25-08A2-41E8-993F-17F65659BD7D}"/>
          </ac:spMkLst>
        </pc:spChg>
        <pc:spChg chg="add del mod ord">
          <ac:chgData name="James Clegg" userId="c6df1435-7a36-4b38-be4d-16e68e91152f" providerId="ADAL" clId="{CE0FC0B2-642A-4EAE-B720-F6B9AAF36A9B}" dt="2021-02-24T14:01:50.163" v="192" actId="478"/>
          <ac:spMkLst>
            <pc:docMk/>
            <pc:sldMk cId="3650491583" sldId="502"/>
            <ac:spMk id="19" creationId="{4397BC82-B7E8-441A-BACB-AAE3E5A7CD90}"/>
          </ac:spMkLst>
        </pc:spChg>
        <pc:spChg chg="mod ord">
          <ac:chgData name="James Clegg" userId="c6df1435-7a36-4b38-be4d-16e68e91152f" providerId="ADAL" clId="{CE0FC0B2-642A-4EAE-B720-F6B9AAF36A9B}" dt="2021-02-24T14:01:06.822" v="182" actId="2711"/>
          <ac:spMkLst>
            <pc:docMk/>
            <pc:sldMk cId="3650491583" sldId="502"/>
            <ac:spMk id="72" creationId="{00000000-0000-0000-0000-000000000000}"/>
          </ac:spMkLst>
        </pc:spChg>
        <pc:spChg chg="mod ord">
          <ac:chgData name="James Clegg" userId="c6df1435-7a36-4b38-be4d-16e68e91152f" providerId="ADAL" clId="{CE0FC0B2-642A-4EAE-B720-F6B9AAF36A9B}" dt="2021-02-24T14:01:58.915" v="194" actId="2711"/>
          <ac:spMkLst>
            <pc:docMk/>
            <pc:sldMk cId="3650491583" sldId="502"/>
            <ac:spMk id="74" creationId="{00000000-0000-0000-0000-000000000000}"/>
          </ac:spMkLst>
        </pc:spChg>
        <pc:picChg chg="add">
          <ac:chgData name="James Clegg" userId="c6df1435-7a36-4b38-be4d-16e68e91152f" providerId="ADAL" clId="{CE0FC0B2-642A-4EAE-B720-F6B9AAF36A9B}" dt="2021-02-24T14:02:08.369" v="196"/>
          <ac:picMkLst>
            <pc:docMk/>
            <pc:sldMk cId="3650491583" sldId="502"/>
            <ac:picMk id="20" creationId="{21AF5931-03D3-425D-8DAA-1BE3B764ABED}"/>
          </ac:picMkLst>
        </pc:picChg>
        <pc:picChg chg="add">
          <ac:chgData name="James Clegg" userId="c6df1435-7a36-4b38-be4d-16e68e91152f" providerId="ADAL" clId="{CE0FC0B2-642A-4EAE-B720-F6B9AAF36A9B}" dt="2021-02-24T14:02:08.369" v="196"/>
          <ac:picMkLst>
            <pc:docMk/>
            <pc:sldMk cId="3650491583" sldId="502"/>
            <ac:picMk id="21" creationId="{38B43170-B754-4ED3-8A33-7AB5F96327BD}"/>
          </ac:picMkLst>
        </pc:picChg>
        <pc:picChg chg="del">
          <ac:chgData name="James Clegg" userId="c6df1435-7a36-4b38-be4d-16e68e91152f" providerId="ADAL" clId="{CE0FC0B2-642A-4EAE-B720-F6B9AAF36A9B}" dt="2021-02-24T14:02:08.132" v="195" actId="478"/>
          <ac:picMkLst>
            <pc:docMk/>
            <pc:sldMk cId="3650491583" sldId="502"/>
            <ac:picMk id="38" creationId="{00000000-0000-0000-0000-000000000000}"/>
          </ac:picMkLst>
        </pc:picChg>
        <pc:picChg chg="del">
          <ac:chgData name="James Clegg" userId="c6df1435-7a36-4b38-be4d-16e68e91152f" providerId="ADAL" clId="{CE0FC0B2-642A-4EAE-B720-F6B9AAF36A9B}" dt="2021-02-24T14:02:08.132" v="195" actId="478"/>
          <ac:picMkLst>
            <pc:docMk/>
            <pc:sldMk cId="3650491583" sldId="502"/>
            <ac:picMk id="40" creationId="{00000000-0000-0000-0000-000000000000}"/>
          </ac:picMkLst>
        </pc:picChg>
      </pc:sldChg>
      <pc:sldChg chg="delSp modSp del">
        <pc:chgData name="James Clegg" userId="c6df1435-7a36-4b38-be4d-16e68e91152f" providerId="ADAL" clId="{CE0FC0B2-642A-4EAE-B720-F6B9AAF36A9B}" dt="2021-02-24T20:25:53.289" v="258" actId="2696"/>
        <pc:sldMkLst>
          <pc:docMk/>
          <pc:sldMk cId="3149172059" sldId="503"/>
        </pc:sldMkLst>
        <pc:spChg chg="del">
          <ac:chgData name="James Clegg" userId="c6df1435-7a36-4b38-be4d-16e68e91152f" providerId="ADAL" clId="{CE0FC0B2-642A-4EAE-B720-F6B9AAF36A9B}" dt="2021-02-24T13:50:29.475" v="82" actId="478"/>
          <ac:spMkLst>
            <pc:docMk/>
            <pc:sldMk cId="3149172059" sldId="503"/>
            <ac:spMk id="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54.862" v="111" actId="1037"/>
          <ac:spMkLst>
            <pc:docMk/>
            <pc:sldMk cId="3149172059" sldId="503"/>
            <ac:spMk id="3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54.862" v="111" actId="1037"/>
          <ac:spMkLst>
            <pc:docMk/>
            <pc:sldMk cId="3149172059" sldId="503"/>
            <ac:spMk id="4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54.862" v="111" actId="1037"/>
          <ac:spMkLst>
            <pc:docMk/>
            <pc:sldMk cId="3149172059" sldId="503"/>
            <ac:spMk id="5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54.862" v="111" actId="1037"/>
          <ac:spMkLst>
            <pc:docMk/>
            <pc:sldMk cId="3149172059" sldId="503"/>
            <ac:spMk id="6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54.862" v="111" actId="1037"/>
          <ac:spMkLst>
            <pc:docMk/>
            <pc:sldMk cId="3149172059" sldId="503"/>
            <ac:spMk id="7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54.862" v="111" actId="1037"/>
          <ac:spMkLst>
            <pc:docMk/>
            <pc:sldMk cId="3149172059" sldId="503"/>
            <ac:spMk id="8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54.862" v="111" actId="1037"/>
          <ac:spMkLst>
            <pc:docMk/>
            <pc:sldMk cId="3149172059" sldId="503"/>
            <ac:spMk id="9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00.944" v="112" actId="1076"/>
          <ac:spMkLst>
            <pc:docMk/>
            <pc:sldMk cId="3149172059" sldId="503"/>
            <ac:spMk id="10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19.416" v="119" actId="1076"/>
          <ac:spMkLst>
            <pc:docMk/>
            <pc:sldMk cId="3149172059" sldId="503"/>
            <ac:spMk id="11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00.944" v="112" actId="1076"/>
          <ac:spMkLst>
            <pc:docMk/>
            <pc:sldMk cId="3149172059" sldId="503"/>
            <ac:spMk id="1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00.944" v="112" actId="1076"/>
          <ac:spMkLst>
            <pc:docMk/>
            <pc:sldMk cId="3149172059" sldId="503"/>
            <ac:spMk id="13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16.166" v="118" actId="1076"/>
          <ac:spMkLst>
            <pc:docMk/>
            <pc:sldMk cId="3149172059" sldId="503"/>
            <ac:spMk id="14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04.651" v="113" actId="1076"/>
          <ac:spMkLst>
            <pc:docMk/>
            <pc:sldMk cId="3149172059" sldId="503"/>
            <ac:spMk id="15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07.852" v="115" actId="1076"/>
          <ac:spMkLst>
            <pc:docMk/>
            <pc:sldMk cId="3149172059" sldId="503"/>
            <ac:spMk id="16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10.892" v="116" actId="1076"/>
          <ac:spMkLst>
            <pc:docMk/>
            <pc:sldMk cId="3149172059" sldId="503"/>
            <ac:spMk id="17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3:14.131" v="117" actId="1076"/>
          <ac:spMkLst>
            <pc:docMk/>
            <pc:sldMk cId="3149172059" sldId="503"/>
            <ac:spMk id="18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0:33.389" v="83" actId="12789"/>
          <ac:spMkLst>
            <pc:docMk/>
            <pc:sldMk cId="3149172059" sldId="503"/>
            <ac:spMk id="20" creationId="{00000000-0000-0000-0000-000000000000}"/>
          </ac:spMkLst>
        </pc:spChg>
        <pc:picChg chg="mod">
          <ac:chgData name="James Clegg" userId="c6df1435-7a36-4b38-be4d-16e68e91152f" providerId="ADAL" clId="{CE0FC0B2-642A-4EAE-B720-F6B9AAF36A9B}" dt="2021-02-24T13:50:33.389" v="83" actId="12789"/>
          <ac:picMkLst>
            <pc:docMk/>
            <pc:sldMk cId="3149172059" sldId="503"/>
            <ac:picMk id="19" creationId="{00000000-0000-0000-0000-000000000000}"/>
          </ac:picMkLst>
        </pc:picChg>
      </pc:sldChg>
      <pc:sldChg chg="delSp modSp del modAnim">
        <pc:chgData name="James Clegg" userId="c6df1435-7a36-4b38-be4d-16e68e91152f" providerId="ADAL" clId="{CE0FC0B2-642A-4EAE-B720-F6B9AAF36A9B}" dt="2021-02-24T20:22:42.577" v="245" actId="2696"/>
        <pc:sldMkLst>
          <pc:docMk/>
          <pc:sldMk cId="1440432524" sldId="504"/>
        </pc:sldMkLst>
        <pc:spChg chg="del">
          <ac:chgData name="James Clegg" userId="c6df1435-7a36-4b38-be4d-16e68e91152f" providerId="ADAL" clId="{CE0FC0B2-642A-4EAE-B720-F6B9AAF36A9B}" dt="2021-02-24T13:49:00.723" v="31" actId="478"/>
          <ac:spMkLst>
            <pc:docMk/>
            <pc:sldMk cId="1440432524" sldId="504"/>
            <ac:spMk id="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26.160" v="88" actId="465"/>
          <ac:spMkLst>
            <pc:docMk/>
            <pc:sldMk cId="1440432524" sldId="504"/>
            <ac:spMk id="10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26.160" v="88" actId="465"/>
          <ac:spMkLst>
            <pc:docMk/>
            <pc:sldMk cId="1440432524" sldId="504"/>
            <ac:spMk id="11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26.160" v="88" actId="465"/>
          <ac:spMkLst>
            <pc:docMk/>
            <pc:sldMk cId="1440432524" sldId="504"/>
            <ac:spMk id="1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26.160" v="88" actId="465"/>
          <ac:spMkLst>
            <pc:docMk/>
            <pc:sldMk cId="1440432524" sldId="504"/>
            <ac:spMk id="13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26.160" v="88" actId="465"/>
          <ac:spMkLst>
            <pc:docMk/>
            <pc:sldMk cId="1440432524" sldId="504"/>
            <ac:spMk id="14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26.160" v="88" actId="465"/>
          <ac:spMkLst>
            <pc:docMk/>
            <pc:sldMk cId="1440432524" sldId="504"/>
            <ac:spMk id="15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26.160" v="88" actId="465"/>
          <ac:spMkLst>
            <pc:docMk/>
            <pc:sldMk cId="1440432524" sldId="504"/>
            <ac:spMk id="16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36.058" v="91" actId="1076"/>
          <ac:spMkLst>
            <pc:docMk/>
            <pc:sldMk cId="1440432524" sldId="504"/>
            <ac:spMk id="17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33.780" v="90" actId="1076"/>
          <ac:spMkLst>
            <pc:docMk/>
            <pc:sldMk cId="1440432524" sldId="504"/>
            <ac:spMk id="18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29.658" v="89" actId="1076"/>
          <ac:spMkLst>
            <pc:docMk/>
            <pc:sldMk cId="1440432524" sldId="504"/>
            <ac:spMk id="19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14.788" v="86" actId="1076"/>
          <ac:spMkLst>
            <pc:docMk/>
            <pc:sldMk cId="1440432524" sldId="504"/>
            <ac:spMk id="20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44.158" v="93" actId="1076"/>
          <ac:spMkLst>
            <pc:docMk/>
            <pc:sldMk cId="1440432524" sldId="504"/>
            <ac:spMk id="21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41.131" v="92" actId="1076"/>
          <ac:spMkLst>
            <pc:docMk/>
            <pc:sldMk cId="1440432524" sldId="504"/>
            <ac:spMk id="22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52:41.131" v="92" actId="1076"/>
          <ac:spMkLst>
            <pc:docMk/>
            <pc:sldMk cId="1440432524" sldId="504"/>
            <ac:spMk id="23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49:14.477" v="53" actId="1038"/>
          <ac:spMkLst>
            <pc:docMk/>
            <pc:sldMk cId="1440432524" sldId="504"/>
            <ac:spMk id="24" creationId="{00000000-0000-0000-0000-000000000000}"/>
          </ac:spMkLst>
        </pc:spChg>
        <pc:spChg chg="mod">
          <ac:chgData name="James Clegg" userId="c6df1435-7a36-4b38-be4d-16e68e91152f" providerId="ADAL" clId="{CE0FC0B2-642A-4EAE-B720-F6B9AAF36A9B}" dt="2021-02-24T13:49:14.477" v="53" actId="1038"/>
          <ac:spMkLst>
            <pc:docMk/>
            <pc:sldMk cId="1440432524" sldId="504"/>
            <ac:spMk id="25" creationId="{00000000-0000-0000-0000-000000000000}"/>
          </ac:spMkLst>
        </pc:spChg>
      </pc:sldChg>
      <pc:sldChg chg="addSp add del modAnim">
        <pc:chgData name="James Clegg" userId="c6df1435-7a36-4b38-be4d-16e68e91152f" providerId="ADAL" clId="{CE0FC0B2-642A-4EAE-B720-F6B9AAF36A9B}" dt="2021-02-24T20:15:53.585" v="229" actId="2696"/>
        <pc:sldMkLst>
          <pc:docMk/>
          <pc:sldMk cId="1851369109" sldId="505"/>
        </pc:sldMkLst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2" creationId="{65B44B3A-7FD5-4268-87FA-4594B9DB2527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3" creationId="{19810A66-9FAB-44F8-948E-0F2DD82AD81B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4" creationId="{E332D216-14D4-47D1-9D7D-00AFB08930D2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5" creationId="{ADD00D62-9948-4B02-B382-74FAAF8CBB52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6" creationId="{4CDF3771-0172-40FE-B460-7806C1D33076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7" creationId="{A5547D6C-5574-4AFF-AD5F-DDF5002FED83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8" creationId="{CDB89807-47EF-4107-932B-77D255C1E768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9" creationId="{0DC28181-64FF-49AF-9F46-D3A8F2B26C85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10" creationId="{D2E1EFF0-D2D1-456C-AE54-706BD6720993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11" creationId="{559806C1-4697-4A1F-85F3-0E3F448CE529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12" creationId="{A2CE2995-AC6D-4B05-9567-3300F0B5EAD0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13" creationId="{8EB9C2B5-A7E1-4DC7-95D9-B223EE458AD9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14" creationId="{B1C0F11E-9B5E-436E-B557-40D40B91F9A7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15" creationId="{B9022FE8-CC7C-415A-9864-B42BA33E08A1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16" creationId="{9E92FB7F-ABFE-440B-B3C8-1518EF388CFF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17" creationId="{F9030490-E5C8-4F13-9051-FEAF03020755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18" creationId="{4583C528-6DF1-424E-8312-07F049381266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19" creationId="{FF82C718-A4F9-4BA6-90E3-297664570735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20" creationId="{80DD65CC-ED5C-4DB0-8E00-0F7EFB32DDE1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21" creationId="{43B4CDE1-0174-4080-85AE-5FBF435E155D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22" creationId="{61820350-E23E-4323-A751-D797F7A30364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23" creationId="{BDFDE583-DA6D-4A3A-BB18-F296087DBE9E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24" creationId="{4035304A-8471-422D-8A37-960C30377F15}"/>
          </ac:spMkLst>
        </pc:spChg>
        <pc:spChg chg="add">
          <ac:chgData name="James Clegg" userId="c6df1435-7a36-4b38-be4d-16e68e91152f" providerId="ADAL" clId="{CE0FC0B2-642A-4EAE-B720-F6B9AAF36A9B}" dt="2021-02-24T20:15:36.244" v="228"/>
          <ac:spMkLst>
            <pc:docMk/>
            <pc:sldMk cId="1851369109" sldId="505"/>
            <ac:spMk id="25" creationId="{665EC709-D970-4C09-8441-C2DEFE38F33C}"/>
          </ac:spMkLst>
        </pc:spChg>
        <pc:picChg chg="add">
          <ac:chgData name="James Clegg" userId="c6df1435-7a36-4b38-be4d-16e68e91152f" providerId="ADAL" clId="{CE0FC0B2-642A-4EAE-B720-F6B9AAF36A9B}" dt="2021-02-24T20:15:36.244" v="228"/>
          <ac:picMkLst>
            <pc:docMk/>
            <pc:sldMk cId="1851369109" sldId="505"/>
            <ac:picMk id="26" creationId="{92555DA4-003E-42BC-B69A-297A017366F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2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11" Type="http://schemas.openxmlformats.org/officeDocument/2006/relationships/image" Target="../media/image12.png"/><Relationship Id="rId10" Type="http://schemas.openxmlformats.org/officeDocument/2006/relationships/image" Target="../media/image2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1.png"/><Relationship Id="rId11" Type="http://schemas.openxmlformats.org/officeDocument/2006/relationships/image" Target="../media/image18.png"/><Relationship Id="rId5" Type="http://schemas.openxmlformats.org/officeDocument/2006/relationships/image" Target="../media/image30.png"/><Relationship Id="rId10" Type="http://schemas.openxmlformats.org/officeDocument/2006/relationships/image" Target="../media/image13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0.png"/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2.png"/><Relationship Id="rId4" Type="http://schemas.openxmlformats.org/officeDocument/2006/relationships/image" Target="../media/image28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8983" y="540089"/>
            <a:ext cx="784687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For every 8 green sweets there are ____ red sweets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For every  4 green sweets there are ____ red sweets.  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2)    For every 3 spiders there are ____ bees.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For every 3 bees there is ____ spider.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B85AEF11-AEBC-48E6-B85F-5D215581D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300" y="1691087"/>
            <a:ext cx="964098" cy="136217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460A27A-65F0-425D-B0B6-FD2E4C7C51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10" y="874889"/>
            <a:ext cx="997289" cy="140907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E93C574-E0EC-430F-A217-AE71C3C8DB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246" y="874889"/>
            <a:ext cx="997289" cy="140907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91C5FFC-69D3-4CBD-BCAD-36BA3A7825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528" y="874889"/>
            <a:ext cx="997289" cy="140907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EE9E9EC-1455-49A6-8F86-0B0A5900BD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682" y="874889"/>
            <a:ext cx="997289" cy="140907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965A61C-F52B-49D6-B91E-71167DA4E9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964" y="874889"/>
            <a:ext cx="997289" cy="140907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1F34E07-0DCE-41EF-A090-3437E68002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400" y="874889"/>
            <a:ext cx="997289" cy="140907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AB21029-7A11-4696-8035-961F77B84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904" y="1691087"/>
            <a:ext cx="964098" cy="136217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B22D637-E10D-4DE6-A15B-DC997950D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696" y="1691087"/>
            <a:ext cx="964098" cy="136217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F938A89-EB0D-4FAB-BC48-F500ABCE8F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08" y="1691087"/>
            <a:ext cx="964098" cy="136217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5C6ADBC-589B-4FD3-8939-8C6794242A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522" y="3911284"/>
            <a:ext cx="651401" cy="63104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A230332-F9DD-47DB-AFE7-2A1AC73B0A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563" y="3919342"/>
            <a:ext cx="651401" cy="6310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7A57DD41-A023-4AA0-905B-465F366A692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880" y="4577399"/>
            <a:ext cx="651401" cy="6310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61588443-C2FF-49EC-B448-5E6BE8255C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671" y="4598986"/>
            <a:ext cx="651401" cy="6310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822EA7D6-FD91-4AD6-8084-B8417346F38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803" y="4577400"/>
            <a:ext cx="651401" cy="6310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C100FB3-47A5-468B-BE49-0A32C2000C8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175" y="4598986"/>
            <a:ext cx="651401" cy="6310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726FC0C-9503-4B67-98E3-9ADEFA66FD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522" y="4577398"/>
            <a:ext cx="651401" cy="63104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5E53EBD-B315-496E-B7A6-FC62BB1E510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81" y="4577400"/>
            <a:ext cx="651401" cy="631045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4AA1F061-9D98-4859-8AC5-D769EF6ED4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118" y="874889"/>
            <a:ext cx="997289" cy="140907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ED14D7B-E4A1-4B67-908A-80C53EB1C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837" y="874889"/>
            <a:ext cx="997289" cy="140907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40C2C555-730D-42FC-8706-F854C58628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948" y="3911284"/>
            <a:ext cx="651401" cy="63104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D7F9B8F-F443-4472-B258-78CF69F8022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41" y="4577401"/>
            <a:ext cx="651401" cy="631045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73067449-477F-481D-9433-F4BB2A67E0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364" y="4577402"/>
            <a:ext cx="651401" cy="63104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464D5B98-89EB-4276-821C-89242AD86C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083" y="4577400"/>
            <a:ext cx="651401" cy="631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967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8983" y="540089"/>
            <a:ext cx="784687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For every 8 green sweets there are ____ red sweets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For every  4 green sweets there are ____ red sweets.  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2)    For every 3 spiders there are ____ bees.     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For every 3 bees there is ____ spider.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300" y="1691087"/>
            <a:ext cx="964098" cy="13621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10" y="874889"/>
            <a:ext cx="997289" cy="1409072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246" y="874889"/>
            <a:ext cx="997289" cy="140907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528" y="874889"/>
            <a:ext cx="997289" cy="1409072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682" y="874889"/>
            <a:ext cx="997289" cy="1409072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964" y="874889"/>
            <a:ext cx="997289" cy="1409072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400" y="874889"/>
            <a:ext cx="997289" cy="1409072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904" y="1691087"/>
            <a:ext cx="964098" cy="1362177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696" y="1691087"/>
            <a:ext cx="964098" cy="1362177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08" y="1691087"/>
            <a:ext cx="964098" cy="1362177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522" y="3911284"/>
            <a:ext cx="651401" cy="631045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563" y="3919342"/>
            <a:ext cx="651401" cy="631045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880" y="4577399"/>
            <a:ext cx="651401" cy="631045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671" y="4598986"/>
            <a:ext cx="651401" cy="631045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803" y="4577400"/>
            <a:ext cx="651401" cy="631045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175" y="4598986"/>
            <a:ext cx="651401" cy="631045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522" y="4577398"/>
            <a:ext cx="651401" cy="631045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81" y="4577400"/>
            <a:ext cx="651401" cy="6310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118" y="874889"/>
            <a:ext cx="997289" cy="140907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837" y="874889"/>
            <a:ext cx="997289" cy="140907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948" y="3911284"/>
            <a:ext cx="651401" cy="63104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41" y="4577401"/>
            <a:ext cx="651401" cy="63104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364" y="4577402"/>
            <a:ext cx="651401" cy="63104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083" y="4577400"/>
            <a:ext cx="651401" cy="631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777538" y="540089"/>
            <a:ext cx="1286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847418" y="2612510"/>
            <a:ext cx="1286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032909" y="3341260"/>
            <a:ext cx="1286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10" name="Freeform 9"/>
          <p:cNvSpPr/>
          <p:nvPr/>
        </p:nvSpPr>
        <p:spPr>
          <a:xfrm>
            <a:off x="1269245" y="3919342"/>
            <a:ext cx="2192645" cy="1416995"/>
          </a:xfrm>
          <a:prstGeom prst="corner">
            <a:avLst>
              <a:gd name="adj1" fmla="val 50000"/>
              <a:gd name="adj2" fmla="val 54781"/>
            </a:avLst>
          </a:prstGeom>
          <a:noFill/>
          <a:ln w="1905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Freeform 37"/>
          <p:cNvSpPr/>
          <p:nvPr/>
        </p:nvSpPr>
        <p:spPr>
          <a:xfrm>
            <a:off x="3457606" y="3919342"/>
            <a:ext cx="2204835" cy="1416995"/>
          </a:xfrm>
          <a:prstGeom prst="corner">
            <a:avLst/>
          </a:prstGeom>
          <a:noFill/>
          <a:ln w="1905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Freeform 38"/>
          <p:cNvSpPr/>
          <p:nvPr/>
        </p:nvSpPr>
        <p:spPr>
          <a:xfrm>
            <a:off x="5659139" y="3919342"/>
            <a:ext cx="2272937" cy="1416995"/>
          </a:xfrm>
          <a:prstGeom prst="corner">
            <a:avLst/>
          </a:prstGeom>
          <a:noFill/>
          <a:ln w="1905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4491442" y="5459891"/>
            <a:ext cx="1286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6" name="Freeform 5"/>
          <p:cNvSpPr/>
          <p:nvPr/>
        </p:nvSpPr>
        <p:spPr>
          <a:xfrm flipV="1">
            <a:off x="535811" y="1123403"/>
            <a:ext cx="3838872" cy="1567543"/>
          </a:xfrm>
          <a:prstGeom prst="corner">
            <a:avLst>
              <a:gd name="adj1" fmla="val 50000"/>
              <a:gd name="adj2" fmla="val 155864"/>
            </a:avLst>
          </a:prstGeom>
          <a:noFill/>
          <a:ln w="1905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 6"/>
          <p:cNvSpPr/>
          <p:nvPr/>
        </p:nvSpPr>
        <p:spPr>
          <a:xfrm flipH="1">
            <a:off x="3039205" y="1140496"/>
            <a:ext cx="5180822" cy="1554480"/>
          </a:xfrm>
          <a:prstGeom prst="corner">
            <a:avLst>
              <a:gd name="adj1" fmla="val 46732"/>
              <a:gd name="adj2" fmla="val 244626"/>
            </a:avLst>
          </a:prstGeom>
          <a:noFill/>
          <a:ln w="1905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2904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11111E-6 L 0.15972 -0.0030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86" y="-16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6 L 0.31511 -0.0025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7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3" grpId="0"/>
      <p:bldP spid="34" grpId="0"/>
      <p:bldP spid="10" grpId="0" animBg="1"/>
      <p:bldP spid="38" grpId="0" animBg="1"/>
      <p:bldP spid="39" grpId="0" animBg="1"/>
      <p:bldP spid="40" grpId="0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5726" y="879566"/>
            <a:ext cx="72977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L.C. Can I understand ratio and fractions? </a:t>
            </a:r>
          </a:p>
          <a:p>
            <a:endParaRPr lang="en-US" dirty="0"/>
          </a:p>
          <a:p>
            <a:r>
              <a:rPr lang="en-US" dirty="0" smtClean="0"/>
              <a:t>Toolkit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2486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3133009" y="150302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610514" y="87845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907773" y="123904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476554" y="95909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4430268" y="159963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415192" y="75588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158617" y="67026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9585" y="1999983"/>
            <a:ext cx="522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 counters altogether.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29585" y="2572158"/>
            <a:ext cx="522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 yellow counters.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29585" y="3144333"/>
            <a:ext cx="522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 red counters.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29585" y="3716508"/>
            <a:ext cx="6756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fraction of the counters are yellow?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29585" y="4288683"/>
            <a:ext cx="6756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fraction of the counters are red?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9585" y="4860858"/>
            <a:ext cx="7375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every ___ yellow counters there are ___ red counters.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29585" y="5433033"/>
            <a:ext cx="7375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ratio of yellow counters to red counters is ___ to ___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143390" y="1938428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43390" y="2521851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143390" y="3088224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105533" y="3509497"/>
                <a:ext cx="522602" cy="764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5533" y="3509497"/>
                <a:ext cx="522602" cy="76488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718756" y="4088101"/>
                <a:ext cx="522602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8756" y="4088101"/>
                <a:ext cx="522602" cy="76713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2087912" y="4799303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849347" y="4809720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76799" y="5373661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545128" y="5371478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8852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843103" y="2021954"/>
            <a:ext cx="522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  shapes altogether.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43103" y="2596345"/>
            <a:ext cx="522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 squares.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43103" y="3170736"/>
            <a:ext cx="522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 circles.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43103" y="3745127"/>
            <a:ext cx="6756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fraction are squares?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43103" y="4319518"/>
            <a:ext cx="3877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fraction are circles?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43103" y="4893910"/>
            <a:ext cx="7375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every ___ squares there are ___ circles.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43103" y="5468303"/>
            <a:ext cx="7375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ratio of squares to circles is ___ to ___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259431" y="1960399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220453" y="2530370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220453" y="3128251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453001" y="3554629"/>
                <a:ext cx="522602" cy="764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3001" y="3554629"/>
                <a:ext cx="522602" cy="76488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254438" y="4125327"/>
                <a:ext cx="522602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4438" y="4125327"/>
                <a:ext cx="522602" cy="76713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2199674" y="4815093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933641" y="4836997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33641" y="5404679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810280" y="5404679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46017" y="404998"/>
            <a:ext cx="747045" cy="7470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724403" y="4763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9" name="Rectangle 38"/>
          <p:cNvSpPr/>
          <p:nvPr/>
        </p:nvSpPr>
        <p:spPr>
          <a:xfrm>
            <a:off x="2843716" y="538860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930547" y="538860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061342" y="1101275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830376" y="538860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357641" y="1101275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681955" y="1162154"/>
            <a:ext cx="360000" cy="360000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5014942" y="1162154"/>
            <a:ext cx="360000" cy="360000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378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8" grpId="0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3505330"/>
              </p:ext>
            </p:extLst>
          </p:nvPr>
        </p:nvGraphicFramePr>
        <p:xfrm>
          <a:off x="1524000" y="1043940"/>
          <a:ext cx="6096000" cy="706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30565715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11851568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04663564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95095425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837157517"/>
                    </a:ext>
                  </a:extLst>
                </a:gridCol>
              </a:tblGrid>
              <a:tr h="7061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4250571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729585" y="2155223"/>
            <a:ext cx="5709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fraction of the bar is shaded?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29585" y="2937555"/>
            <a:ext cx="5709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fraction of the bar not shaded?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9585" y="3799006"/>
            <a:ext cx="6535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Write the ratio of shaded to non-shaded parts.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29585" y="5243227"/>
            <a:ext cx="6535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Write the ratio of non-shaded to shaded parts.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294319" y="1972773"/>
                <a:ext cx="522602" cy="764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4319" y="1972773"/>
                <a:ext cx="522602" cy="76488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655493" y="2785942"/>
                <a:ext cx="522602" cy="764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5493" y="2785942"/>
                <a:ext cx="522602" cy="76488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729585" y="4386745"/>
            <a:ext cx="7630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___ shaded parts there are ___ non-shaded parts.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120006" y="4324451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469249" y="4322965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710460" y="4791321"/>
            <a:ext cx="2103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 to 3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710459" y="5629700"/>
            <a:ext cx="2103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 to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327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4192"/>
              </p:ext>
            </p:extLst>
          </p:nvPr>
        </p:nvGraphicFramePr>
        <p:xfrm>
          <a:off x="1444196" y="845878"/>
          <a:ext cx="609599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280918938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84995826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690098255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0610331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470314136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418566945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41157187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673179"/>
                  </a:ext>
                </a:extLst>
              </a:tr>
            </a:tbl>
          </a:graphicData>
        </a:graphic>
      </p:graphicFrame>
      <p:sp>
        <p:nvSpPr>
          <p:cNvPr id="36" name="TextBox 35"/>
          <p:cNvSpPr txBox="1"/>
          <p:nvPr/>
        </p:nvSpPr>
        <p:spPr>
          <a:xfrm>
            <a:off x="1245970" y="2195873"/>
            <a:ext cx="62198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1 blue part, there are 2 yellow parts and 4 green parts.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382267" y="1688691"/>
            <a:ext cx="6219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 to 2 to 4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0391" y="5347783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738777" y="5419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240536" y="3359359"/>
            <a:ext cx="6219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fraction of the bar is shaded blue?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240536" y="4153513"/>
            <a:ext cx="6219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fraction of the bar is shaded yellow?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240536" y="4947667"/>
            <a:ext cx="6219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fraction of the bar is shaded green?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6593647" y="3174605"/>
                <a:ext cx="522602" cy="764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3647" y="3174605"/>
                <a:ext cx="522602" cy="76488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6943223" y="3975543"/>
                <a:ext cx="522602" cy="764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3223" y="3975543"/>
                <a:ext cx="522602" cy="76488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822649" y="4776481"/>
                <a:ext cx="522602" cy="764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2649" y="4776481"/>
                <a:ext cx="522602" cy="76488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5436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0" grpId="0"/>
      <p:bldP spid="42" grpId="0"/>
      <p:bldP spid="42" grpId="1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1532145"/>
              </p:ext>
            </p:extLst>
          </p:nvPr>
        </p:nvGraphicFramePr>
        <p:xfrm>
          <a:off x="1382268" y="639354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10491379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4809086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14811207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48107309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0164631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227533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427901"/>
                  </a:ext>
                </a:extLst>
              </a:tr>
            </a:tbl>
          </a:graphicData>
        </a:graphic>
      </p:graphicFrame>
      <p:pic>
        <p:nvPicPr>
          <p:cNvPr id="38" name="Picture 3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360" y="1620631"/>
            <a:ext cx="804616" cy="116175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Rounded Rectangular Callout 4"/>
              <p:cNvSpPr/>
              <p:nvPr/>
            </p:nvSpPr>
            <p:spPr>
              <a:xfrm>
                <a:off x="2424861" y="1371601"/>
                <a:ext cx="4315778" cy="1355883"/>
              </a:xfrm>
              <a:prstGeom prst="wedgeRoundRectCallout">
                <a:avLst>
                  <a:gd name="adj1" fmla="val -61466"/>
                  <a:gd name="adj2" fmla="val 20067"/>
                  <a:gd name="adj3" fmla="val 16667"/>
                </a:avLst>
              </a:prstGeom>
              <a:noFill/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</a:rPr>
                  <a:t>The fraction shaded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and the ratio of shaded to non-shaded parts is 1 to 5</a:t>
                </a:r>
              </a:p>
            </p:txBody>
          </p:sp>
        </mc:Choice>
        <mc:Fallback xmlns="">
          <p:sp>
            <p:nvSpPr>
              <p:cNvPr id="5" name="Rounded Rectangular Callout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4861" y="1371601"/>
                <a:ext cx="4315778" cy="1355883"/>
              </a:xfrm>
              <a:prstGeom prst="wedgeRoundRectCallout">
                <a:avLst>
                  <a:gd name="adj1" fmla="val -61466"/>
                  <a:gd name="adj2" fmla="val 20067"/>
                  <a:gd name="adj3" fmla="val 16667"/>
                </a:avLst>
              </a:prstGeom>
              <a:blipFill>
                <a:blip r:embed="rId6"/>
                <a:stretch>
                  <a:fillRect r="-1125" b="-10573"/>
                </a:stretch>
              </a:blipFill>
              <a:ln w="28575"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" name="Picture 39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493" y="3094006"/>
            <a:ext cx="875007" cy="66998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ounded Rectangular Callout 71"/>
              <p:cNvSpPr/>
              <p:nvPr/>
            </p:nvSpPr>
            <p:spPr>
              <a:xfrm>
                <a:off x="2774735" y="2812941"/>
                <a:ext cx="4315778" cy="1355883"/>
              </a:xfrm>
              <a:prstGeom prst="wedgeRoundRectCallout">
                <a:avLst>
                  <a:gd name="adj1" fmla="val 60213"/>
                  <a:gd name="adj2" fmla="val 15302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</a:rPr>
                  <a:t>The fraction shaded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and the ratio of shaded to non-shaded parts is 1 to 6</a:t>
                </a:r>
              </a:p>
            </p:txBody>
          </p:sp>
        </mc:Choice>
        <mc:Fallback xmlns="">
          <p:sp>
            <p:nvSpPr>
              <p:cNvPr id="72" name="Rounded Rectangular Callout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4735" y="2812941"/>
                <a:ext cx="4315778" cy="1355883"/>
              </a:xfrm>
              <a:prstGeom prst="wedgeRoundRectCallout">
                <a:avLst>
                  <a:gd name="adj1" fmla="val 60213"/>
                  <a:gd name="adj2" fmla="val 15302"/>
                  <a:gd name="adj3" fmla="val 16667"/>
                </a:avLst>
              </a:prstGeom>
              <a:blipFill>
                <a:blip r:embed="rId8"/>
                <a:stretch>
                  <a:fillRect b="-10088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72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82" y="4448321"/>
            <a:ext cx="871138" cy="116175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4" name="Rounded Rectangular Callout 73"/>
              <p:cNvSpPr/>
              <p:nvPr/>
            </p:nvSpPr>
            <p:spPr>
              <a:xfrm>
                <a:off x="2211020" y="4254281"/>
                <a:ext cx="4315778" cy="1355883"/>
              </a:xfrm>
              <a:prstGeom prst="wedgeRoundRectCallout">
                <a:avLst>
                  <a:gd name="adj1" fmla="val -61989"/>
                  <a:gd name="adj2" fmla="val 16320"/>
                  <a:gd name="adj3" fmla="val 16667"/>
                </a:avLst>
              </a:prstGeom>
              <a:noFill/>
              <a:ln w="28575"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</a:rPr>
                  <a:t>The fraction shaded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and the ratio of shaded to non-shaded parts is 1 to 5</a:t>
                </a:r>
              </a:p>
            </p:txBody>
          </p:sp>
        </mc:Choice>
        <mc:Fallback xmlns="">
          <p:sp>
            <p:nvSpPr>
              <p:cNvPr id="74" name="Rounded Rectangular Callout 7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1020" y="4254281"/>
                <a:ext cx="4315778" cy="1355883"/>
              </a:xfrm>
              <a:prstGeom prst="wedgeRoundRectCallout">
                <a:avLst>
                  <a:gd name="adj1" fmla="val -61989"/>
                  <a:gd name="adj2" fmla="val 16320"/>
                  <a:gd name="adj3" fmla="val 16667"/>
                </a:avLst>
              </a:prstGeom>
              <a:blipFill>
                <a:blip r:embed="rId10"/>
                <a:stretch>
                  <a:fillRect r="-1119" b="-10573"/>
                </a:stretch>
              </a:blipFill>
              <a:ln w="28575">
                <a:solidFill>
                  <a:schemeClr val="accent4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5" name="Picture 7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87605" y="5421075"/>
            <a:ext cx="747045" cy="747045"/>
          </a:xfrm>
          <a:prstGeom prst="rect">
            <a:avLst/>
          </a:prstGeom>
        </p:spPr>
      </p:pic>
      <p:sp>
        <p:nvSpPr>
          <p:cNvPr id="76" name="TextBox 75"/>
          <p:cNvSpPr txBox="1"/>
          <p:nvPr/>
        </p:nvSpPr>
        <p:spPr>
          <a:xfrm>
            <a:off x="5665991" y="556376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979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2" grpId="0" animBg="1"/>
      <p:bldP spid="74" grpId="0" animBg="1"/>
      <p:bldP spid="7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4" name="Rounded Rectangular Callout 73"/>
              <p:cNvSpPr/>
              <p:nvPr/>
            </p:nvSpPr>
            <p:spPr>
              <a:xfrm>
                <a:off x="2211020" y="4254281"/>
                <a:ext cx="4315778" cy="1355883"/>
              </a:xfrm>
              <a:prstGeom prst="wedgeRoundRectCallout">
                <a:avLst>
                  <a:gd name="adj1" fmla="val -61597"/>
                  <a:gd name="adj2" fmla="val 16320"/>
                  <a:gd name="adj3" fmla="val 16667"/>
                </a:avLst>
              </a:prstGeom>
              <a:noFill/>
              <a:ln w="28575"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</a:rPr>
                  <a:t>The fraction shaded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and the ratio of shaded to non-shaded parts is 1 to 5</a:t>
                </a:r>
              </a:p>
            </p:txBody>
          </p:sp>
        </mc:Choice>
        <mc:Fallback xmlns="">
          <p:sp>
            <p:nvSpPr>
              <p:cNvPr id="74" name="Rounded Rectangular Callout 7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1020" y="4254281"/>
                <a:ext cx="4315778" cy="1355883"/>
              </a:xfrm>
              <a:prstGeom prst="wedgeRoundRectCallout">
                <a:avLst>
                  <a:gd name="adj1" fmla="val -61597"/>
                  <a:gd name="adj2" fmla="val 16320"/>
                  <a:gd name="adj3" fmla="val 16667"/>
                </a:avLst>
              </a:prstGeom>
              <a:blipFill>
                <a:blip r:embed="rId5"/>
                <a:stretch>
                  <a:fillRect r="-1124" b="-10573"/>
                </a:stretch>
              </a:blipFill>
              <a:ln w="28575">
                <a:solidFill>
                  <a:schemeClr val="accent4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ounded Rectangular Callout 71"/>
              <p:cNvSpPr/>
              <p:nvPr/>
            </p:nvSpPr>
            <p:spPr>
              <a:xfrm>
                <a:off x="2774735" y="2812941"/>
                <a:ext cx="4315778" cy="1355883"/>
              </a:xfrm>
              <a:prstGeom prst="wedgeRoundRectCallout">
                <a:avLst>
                  <a:gd name="adj1" fmla="val 59952"/>
                  <a:gd name="adj2" fmla="val 15302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</a:rPr>
                  <a:t>The fraction shaded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and the ratio of shaded to non-shaded parts is 1 to 6</a:t>
                </a:r>
              </a:p>
            </p:txBody>
          </p:sp>
        </mc:Choice>
        <mc:Fallback xmlns="">
          <p:sp>
            <p:nvSpPr>
              <p:cNvPr id="72" name="Rounded Rectangular Callout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4735" y="2812941"/>
                <a:ext cx="4315778" cy="1355883"/>
              </a:xfrm>
              <a:prstGeom prst="wedgeRoundRectCallout">
                <a:avLst>
                  <a:gd name="adj1" fmla="val 59952"/>
                  <a:gd name="adj2" fmla="val 15302"/>
                  <a:gd name="adj3" fmla="val 16667"/>
                </a:avLst>
              </a:prstGeom>
              <a:blipFill>
                <a:blip r:embed="rId6"/>
                <a:stretch>
                  <a:fillRect b="-10088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7470908"/>
              </p:ext>
            </p:extLst>
          </p:nvPr>
        </p:nvGraphicFramePr>
        <p:xfrm>
          <a:off x="1382268" y="639354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10491379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4809086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14811207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48107309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0164631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227533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427901"/>
                  </a:ext>
                </a:extLst>
              </a:tr>
            </a:tbl>
          </a:graphicData>
        </a:graphic>
      </p:graphicFrame>
      <p:pic>
        <p:nvPicPr>
          <p:cNvPr id="73" name="Picture 72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82" y="4448321"/>
            <a:ext cx="871138" cy="116175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50162" y="5590518"/>
            <a:ext cx="8160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For every 1 shaded part there are ___ non-shaded parts.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12080" y="5590518"/>
            <a:ext cx="1214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15" name="Cross 14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1278317" y="2764177"/>
            <a:ext cx="1550340" cy="1526178"/>
          </a:xfrm>
          <a:prstGeom prst="plus">
            <a:avLst>
              <a:gd name="adj" fmla="val 40640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907469" y="4073485"/>
            <a:ext cx="719068" cy="1347959"/>
          </a:xfrm>
          <a:prstGeom prst="corner">
            <a:avLst>
              <a:gd name="adj1" fmla="val 33818"/>
              <a:gd name="adj2" fmla="val 33083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ounded Rectangular Callout 4">
                <a:extLst>
                  <a:ext uri="{FF2B5EF4-FFF2-40B4-BE49-F238E27FC236}">
                    <a16:creationId xmlns:a16="http://schemas.microsoft.com/office/drawing/2014/main" id="{B1975085-360D-4699-80DA-ECD698380DA2}"/>
                  </a:ext>
                </a:extLst>
              </p:cNvPr>
              <p:cNvSpPr/>
              <p:nvPr/>
            </p:nvSpPr>
            <p:spPr>
              <a:xfrm>
                <a:off x="2424861" y="1371601"/>
                <a:ext cx="4315778" cy="1355883"/>
              </a:xfrm>
              <a:prstGeom prst="wedgeRoundRectCallout">
                <a:avLst>
                  <a:gd name="adj1" fmla="val -61466"/>
                  <a:gd name="adj2" fmla="val 20067"/>
                  <a:gd name="adj3" fmla="val 16667"/>
                </a:avLst>
              </a:prstGeom>
              <a:noFill/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</a:rPr>
                  <a:t>The fraction shaded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and the ratio of shaded to non-shaded parts is 1 to 5</a:t>
                </a:r>
              </a:p>
            </p:txBody>
          </p:sp>
        </mc:Choice>
        <mc:Fallback xmlns="">
          <p:sp>
            <p:nvSpPr>
              <p:cNvPr id="17" name="Rounded Rectangular Callout 4">
                <a:extLst>
                  <a:ext uri="{FF2B5EF4-FFF2-40B4-BE49-F238E27FC236}">
                    <a16:creationId xmlns:a16="http://schemas.microsoft.com/office/drawing/2014/main" id="{B1975085-360D-4699-80DA-ECD698380DA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4861" y="1371601"/>
                <a:ext cx="4315778" cy="1355883"/>
              </a:xfrm>
              <a:prstGeom prst="wedgeRoundRectCallout">
                <a:avLst>
                  <a:gd name="adj1" fmla="val -61466"/>
                  <a:gd name="adj2" fmla="val 20067"/>
                  <a:gd name="adj3" fmla="val 16667"/>
                </a:avLst>
              </a:prstGeom>
              <a:blipFill>
                <a:blip r:embed="rId9"/>
                <a:stretch>
                  <a:fillRect r="-1125" b="-10573"/>
                </a:stretch>
              </a:blipFill>
              <a:ln w="28575"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>
            <a:extLst>
              <a:ext uri="{FF2B5EF4-FFF2-40B4-BE49-F238E27FC236}">
                <a16:creationId xmlns:a16="http://schemas.microsoft.com/office/drawing/2014/main" id="{21AF5931-03D3-425D-8DAA-1BE3B764ABED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360" y="1620631"/>
            <a:ext cx="804616" cy="116175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8B43170-B754-4ED3-8A33-7AB5F96327BD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493" y="3094006"/>
            <a:ext cx="875007" cy="669988"/>
          </a:xfrm>
          <a:prstGeom prst="rect">
            <a:avLst/>
          </a:prstGeom>
        </p:spPr>
      </p:pic>
      <p:sp>
        <p:nvSpPr>
          <p:cNvPr id="12" name="Cross 11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668324" y="1268630"/>
            <a:ext cx="1550340" cy="1526178"/>
          </a:xfrm>
          <a:prstGeom prst="plus">
            <a:avLst>
              <a:gd name="adj" fmla="val 41168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049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2" grpId="0" animBg="1"/>
      <p:bldP spid="13" grpId="0"/>
      <p:bldP spid="15" grpId="0" animBg="1"/>
      <p:bldP spid="16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1221" y="460970"/>
            <a:ext cx="1778449" cy="1581794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868036" y="548557"/>
            <a:ext cx="7124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 fruit basket contains apples and pears.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094" y="974562"/>
            <a:ext cx="777013" cy="74626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126" y="994128"/>
            <a:ext cx="567387" cy="70713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990313" y="1719890"/>
                <a:ext cx="5262212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r>
                  <a:rPr lang="en-GB" sz="2800" dirty="0"/>
                  <a:t> of the basket are apples.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0313" y="1719890"/>
                <a:ext cx="5262212" cy="767133"/>
              </a:xfrm>
              <a:prstGeom prst="rect">
                <a:avLst/>
              </a:prstGeom>
              <a:blipFill>
                <a:blip r:embed="rId8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614109"/>
              </p:ext>
            </p:extLst>
          </p:nvPr>
        </p:nvGraphicFramePr>
        <p:xfrm>
          <a:off x="1538921" y="2537120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170981495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84868327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52301757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78940233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9493744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56767642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49421112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89654991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565917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939328"/>
                  </a:ext>
                </a:extLst>
              </a:tr>
            </a:tbl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1339669" y="4063846"/>
            <a:ext cx="6181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the ratio of pears to apples?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87605" y="5353342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665991" y="542470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2805302"/>
              </p:ext>
            </p:extLst>
          </p:nvPr>
        </p:nvGraphicFramePr>
        <p:xfrm>
          <a:off x="1538921" y="2537120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170981495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84868327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52301757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78940233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9493744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56767642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49421112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89654991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565917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939328"/>
                  </a:ext>
                </a:extLst>
              </a:tr>
            </a:tbl>
          </a:graphicData>
        </a:graphic>
      </p:graphicFrame>
      <p:sp>
        <p:nvSpPr>
          <p:cNvPr id="42" name="Right Brace 41"/>
          <p:cNvSpPr/>
          <p:nvPr/>
        </p:nvSpPr>
        <p:spPr>
          <a:xfrm rot="5400000">
            <a:off x="2560334" y="1936644"/>
            <a:ext cx="611429" cy="2654256"/>
          </a:xfrm>
          <a:prstGeom prst="rightBrace">
            <a:avLst>
              <a:gd name="adj1" fmla="val 8333"/>
              <a:gd name="adj2" fmla="val 5254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2158820" y="3511001"/>
            <a:ext cx="1746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Apples</a:t>
            </a:r>
          </a:p>
        </p:txBody>
      </p:sp>
      <p:sp>
        <p:nvSpPr>
          <p:cNvPr id="44" name="Right Brace 43"/>
          <p:cNvSpPr/>
          <p:nvPr/>
        </p:nvSpPr>
        <p:spPr>
          <a:xfrm rot="5400000">
            <a:off x="5641184" y="1575756"/>
            <a:ext cx="611431" cy="3376035"/>
          </a:xfrm>
          <a:prstGeom prst="rightBrace">
            <a:avLst>
              <a:gd name="adj1" fmla="val 8333"/>
              <a:gd name="adj2" fmla="val 5254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/>
          <p:cNvSpPr txBox="1"/>
          <p:nvPr/>
        </p:nvSpPr>
        <p:spPr>
          <a:xfrm>
            <a:off x="5397102" y="3555057"/>
            <a:ext cx="1746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Pears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50161" y="4675276"/>
            <a:ext cx="8160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For every ___ pears there are ___ apples.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981509" y="4675276"/>
            <a:ext cx="1214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829050" y="4675276"/>
            <a:ext cx="1214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822844" y="5252144"/>
            <a:ext cx="1214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 to 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0524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  <p:bldP spid="37" grpId="1"/>
      <p:bldP spid="39" grpId="0"/>
      <p:bldP spid="39" grpId="1"/>
      <p:bldP spid="42" grpId="0" animBg="1"/>
      <p:bldP spid="43" grpId="0"/>
      <p:bldP spid="44" grpId="0" animBg="1"/>
      <p:bldP spid="45" grpId="0"/>
      <p:bldP spid="4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4.1|2.1|1.1|7.5|7.2|4.7|1.4|1.2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2.6|0.9|1.3|1.3|1.4|7.4|6.9|4|2.4|18.3|2.7|10.1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4|2.5|1.8|5.5|2.7|4.5|0.8|2|1.1|4.6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6.3|1.8|6.4|14.5|2.5|4.2|2.4|12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3.4|6.7|1.6|6|10.9|5.2|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.8|9.7|2.8|9.3|2.1|13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8|19.3|3.6|6.9|3.7|4.6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3.8|4.5|6.6|8.4|3.8|4.8|1|2.1|2.2|6.7|1.1|8.1|2.1|3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220D46E-F7D3-4A20-B6A2-978A4714A2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17643</TotalTime>
  <Words>400</Words>
  <Application>Microsoft Office PowerPoint</Application>
  <PresentationFormat>On-screen Show (4:3)</PresentationFormat>
  <Paragraphs>105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709</cp:revision>
  <dcterms:created xsi:type="dcterms:W3CDTF">2019-07-05T11:02:13Z</dcterms:created>
  <dcterms:modified xsi:type="dcterms:W3CDTF">2021-02-28T12:24:24Z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