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71" r:id="rId3"/>
    <p:sldId id="280" r:id="rId4"/>
    <p:sldId id="273" r:id="rId5"/>
    <p:sldId id="274" r:id="rId6"/>
    <p:sldId id="275" r:id="rId7"/>
    <p:sldId id="276" r:id="rId8"/>
    <p:sldId id="277" r:id="rId9"/>
    <p:sldId id="278" r:id="rId10"/>
    <p:sldId id="27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36BF8E-13EB-4AAA-B67F-FE8725DE61C1}" v="9" dt="2021-01-12T19:46:57.6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29" autoAdjust="0"/>
    <p:restoredTop sz="94660"/>
  </p:normalViewPr>
  <p:slideViewPr>
    <p:cSldViewPr snapToGrid="0">
      <p:cViewPr varScale="1">
        <p:scale>
          <a:sx n="89" d="100"/>
          <a:sy n="89" d="100"/>
        </p:scale>
        <p:origin x="48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Hurst" userId="edc11e18-5fed-42f7-b251-1c2a03e1975b" providerId="ADAL" clId="{F436BF8E-13EB-4AAA-B67F-FE8725DE61C1}"/>
    <pc:docChg chg="undo custSel modSld">
      <pc:chgData name="Katie Hurst" userId="edc11e18-5fed-42f7-b251-1c2a03e1975b" providerId="ADAL" clId="{F436BF8E-13EB-4AAA-B67F-FE8725DE61C1}" dt="2021-01-12T20:06:34.496" v="2794" actId="20577"/>
      <pc:docMkLst>
        <pc:docMk/>
      </pc:docMkLst>
      <pc:sldChg chg="modSp mod">
        <pc:chgData name="Katie Hurst" userId="edc11e18-5fed-42f7-b251-1c2a03e1975b" providerId="ADAL" clId="{F436BF8E-13EB-4AAA-B67F-FE8725DE61C1}" dt="2021-01-12T19:48:41.082" v="890" actId="20577"/>
        <pc:sldMkLst>
          <pc:docMk/>
          <pc:sldMk cId="4128854951" sldId="268"/>
        </pc:sldMkLst>
        <pc:spChg chg="mod">
          <ac:chgData name="Katie Hurst" userId="edc11e18-5fed-42f7-b251-1c2a03e1975b" providerId="ADAL" clId="{F436BF8E-13EB-4AAA-B67F-FE8725DE61C1}" dt="2021-01-12T19:30:26.964" v="124" actId="20577"/>
          <ac:spMkLst>
            <pc:docMk/>
            <pc:sldMk cId="4128854951" sldId="268"/>
            <ac:spMk id="7" creationId="{0EA77960-C3E0-422B-84D8-BD05145A7375}"/>
          </ac:spMkLst>
        </pc:spChg>
        <pc:spChg chg="mod">
          <ac:chgData name="Katie Hurst" userId="edc11e18-5fed-42f7-b251-1c2a03e1975b" providerId="ADAL" clId="{F436BF8E-13EB-4AAA-B67F-FE8725DE61C1}" dt="2021-01-12T19:48:41.082" v="890" actId="20577"/>
          <ac:spMkLst>
            <pc:docMk/>
            <pc:sldMk cId="4128854951" sldId="268"/>
            <ac:spMk id="8" creationId="{096189A1-0C55-4265-9105-4C91BC7C1BEC}"/>
          </ac:spMkLst>
        </pc:spChg>
      </pc:sldChg>
      <pc:sldChg chg="addSp delSp modSp mod">
        <pc:chgData name="Katie Hurst" userId="edc11e18-5fed-42f7-b251-1c2a03e1975b" providerId="ADAL" clId="{F436BF8E-13EB-4AAA-B67F-FE8725DE61C1}" dt="2021-01-12T19:45:43.898" v="286"/>
        <pc:sldMkLst>
          <pc:docMk/>
          <pc:sldMk cId="1201126239" sldId="271"/>
        </pc:sldMkLst>
        <pc:spChg chg="mod">
          <ac:chgData name="Katie Hurst" userId="edc11e18-5fed-42f7-b251-1c2a03e1975b" providerId="ADAL" clId="{F436BF8E-13EB-4AAA-B67F-FE8725DE61C1}" dt="2021-01-12T19:45:43.898" v="286"/>
          <ac:spMkLst>
            <pc:docMk/>
            <pc:sldMk cId="1201126239" sldId="271"/>
            <ac:spMk id="5" creationId="{722DE902-5BB9-4249-B6EC-71FC3B5218FC}"/>
          </ac:spMkLst>
        </pc:spChg>
        <pc:picChg chg="add mod">
          <ac:chgData name="Katie Hurst" userId="edc11e18-5fed-42f7-b251-1c2a03e1975b" providerId="ADAL" clId="{F436BF8E-13EB-4AAA-B67F-FE8725DE61C1}" dt="2021-01-12T19:39:50.031" v="211" actId="1076"/>
          <ac:picMkLst>
            <pc:docMk/>
            <pc:sldMk cId="1201126239" sldId="271"/>
            <ac:picMk id="1026" creationId="{F77C33AC-0E7B-48F2-A109-4C3A46B511DE}"/>
          </ac:picMkLst>
        </pc:picChg>
        <pc:picChg chg="del">
          <ac:chgData name="Katie Hurst" userId="edc11e18-5fed-42f7-b251-1c2a03e1975b" providerId="ADAL" clId="{F436BF8E-13EB-4AAA-B67F-FE8725DE61C1}" dt="2021-01-12T19:30:41.728" v="125" actId="478"/>
          <ac:picMkLst>
            <pc:docMk/>
            <pc:sldMk cId="1201126239" sldId="271"/>
            <ac:picMk id="11266" creationId="{35CF0AE1-B719-4EF9-99BD-873B757009C5}"/>
          </ac:picMkLst>
        </pc:picChg>
        <pc:picChg chg="del">
          <ac:chgData name="Katie Hurst" userId="edc11e18-5fed-42f7-b251-1c2a03e1975b" providerId="ADAL" clId="{F436BF8E-13EB-4AAA-B67F-FE8725DE61C1}" dt="2021-01-12T19:30:43.039" v="126" actId="478"/>
          <ac:picMkLst>
            <pc:docMk/>
            <pc:sldMk cId="1201126239" sldId="271"/>
            <ac:picMk id="11268" creationId="{155989E3-70BA-4A94-86D5-88C91DC83732}"/>
          </ac:picMkLst>
        </pc:picChg>
        <pc:picChg chg="del">
          <ac:chgData name="Katie Hurst" userId="edc11e18-5fed-42f7-b251-1c2a03e1975b" providerId="ADAL" clId="{F436BF8E-13EB-4AAA-B67F-FE8725DE61C1}" dt="2021-01-12T19:30:44.371" v="127" actId="478"/>
          <ac:picMkLst>
            <pc:docMk/>
            <pc:sldMk cId="1201126239" sldId="271"/>
            <ac:picMk id="11270" creationId="{C0903D13-C591-4071-9E37-BC95F7C1E25F}"/>
          </ac:picMkLst>
        </pc:picChg>
      </pc:sldChg>
      <pc:sldChg chg="addSp modSp mod">
        <pc:chgData name="Katie Hurst" userId="edc11e18-5fed-42f7-b251-1c2a03e1975b" providerId="ADAL" clId="{F436BF8E-13EB-4AAA-B67F-FE8725DE61C1}" dt="2021-01-12T19:48:25.808" v="818" actId="20577"/>
        <pc:sldMkLst>
          <pc:docMk/>
          <pc:sldMk cId="668767838" sldId="273"/>
        </pc:sldMkLst>
        <pc:spChg chg="add mod">
          <ac:chgData name="Katie Hurst" userId="edc11e18-5fed-42f7-b251-1c2a03e1975b" providerId="ADAL" clId="{F436BF8E-13EB-4AAA-B67F-FE8725DE61C1}" dt="2021-01-12T19:48:25.808" v="818" actId="20577"/>
          <ac:spMkLst>
            <pc:docMk/>
            <pc:sldMk cId="668767838" sldId="273"/>
            <ac:spMk id="2" creationId="{C03D4432-4222-4588-B530-77CA9803D308}"/>
          </ac:spMkLst>
        </pc:spChg>
      </pc:sldChg>
      <pc:sldChg chg="modSp mod">
        <pc:chgData name="Katie Hurst" userId="edc11e18-5fed-42f7-b251-1c2a03e1975b" providerId="ADAL" clId="{F436BF8E-13EB-4AAA-B67F-FE8725DE61C1}" dt="2021-01-12T19:49:28.321" v="1000" actId="20577"/>
        <pc:sldMkLst>
          <pc:docMk/>
          <pc:sldMk cId="3116769672" sldId="274"/>
        </pc:sldMkLst>
        <pc:spChg chg="mod">
          <ac:chgData name="Katie Hurst" userId="edc11e18-5fed-42f7-b251-1c2a03e1975b" providerId="ADAL" clId="{F436BF8E-13EB-4AAA-B67F-FE8725DE61C1}" dt="2021-01-12T19:49:28.321" v="1000" actId="20577"/>
          <ac:spMkLst>
            <pc:docMk/>
            <pc:sldMk cId="3116769672" sldId="274"/>
            <ac:spMk id="3" creationId="{50EBFC6E-FC24-41E8-81D7-2C950753867D}"/>
          </ac:spMkLst>
        </pc:spChg>
      </pc:sldChg>
      <pc:sldChg chg="modSp mod">
        <pc:chgData name="Katie Hurst" userId="edc11e18-5fed-42f7-b251-1c2a03e1975b" providerId="ADAL" clId="{F436BF8E-13EB-4AAA-B67F-FE8725DE61C1}" dt="2021-01-12T19:50:08.962" v="1142" actId="20577"/>
        <pc:sldMkLst>
          <pc:docMk/>
          <pc:sldMk cId="1130914036" sldId="275"/>
        </pc:sldMkLst>
        <pc:spChg chg="mod">
          <ac:chgData name="Katie Hurst" userId="edc11e18-5fed-42f7-b251-1c2a03e1975b" providerId="ADAL" clId="{F436BF8E-13EB-4AAA-B67F-FE8725DE61C1}" dt="2021-01-12T19:50:08.962" v="1142" actId="20577"/>
          <ac:spMkLst>
            <pc:docMk/>
            <pc:sldMk cId="1130914036" sldId="275"/>
            <ac:spMk id="6" creationId="{9FB34E9A-A180-4F19-82DB-43E3BE44131A}"/>
          </ac:spMkLst>
        </pc:spChg>
      </pc:sldChg>
      <pc:sldChg chg="modSp mod">
        <pc:chgData name="Katie Hurst" userId="edc11e18-5fed-42f7-b251-1c2a03e1975b" providerId="ADAL" clId="{F436BF8E-13EB-4AAA-B67F-FE8725DE61C1}" dt="2021-01-12T19:50:44.389" v="1193" actId="20577"/>
        <pc:sldMkLst>
          <pc:docMk/>
          <pc:sldMk cId="3085289534" sldId="276"/>
        </pc:sldMkLst>
        <pc:spChg chg="mod">
          <ac:chgData name="Katie Hurst" userId="edc11e18-5fed-42f7-b251-1c2a03e1975b" providerId="ADAL" clId="{F436BF8E-13EB-4AAA-B67F-FE8725DE61C1}" dt="2021-01-12T19:50:44.389" v="1193" actId="20577"/>
          <ac:spMkLst>
            <pc:docMk/>
            <pc:sldMk cId="3085289534" sldId="276"/>
            <ac:spMk id="3" creationId="{50EBFC6E-FC24-41E8-81D7-2C950753867D}"/>
          </ac:spMkLst>
        </pc:spChg>
      </pc:sldChg>
      <pc:sldChg chg="modSp mod">
        <pc:chgData name="Katie Hurst" userId="edc11e18-5fed-42f7-b251-1c2a03e1975b" providerId="ADAL" clId="{F436BF8E-13EB-4AAA-B67F-FE8725DE61C1}" dt="2021-01-12T19:51:30.085" v="1287" actId="20577"/>
        <pc:sldMkLst>
          <pc:docMk/>
          <pc:sldMk cId="2861560131" sldId="277"/>
        </pc:sldMkLst>
        <pc:spChg chg="mod">
          <ac:chgData name="Katie Hurst" userId="edc11e18-5fed-42f7-b251-1c2a03e1975b" providerId="ADAL" clId="{F436BF8E-13EB-4AAA-B67F-FE8725DE61C1}" dt="2021-01-12T19:51:30.085" v="1287" actId="20577"/>
          <ac:spMkLst>
            <pc:docMk/>
            <pc:sldMk cId="2861560131" sldId="277"/>
            <ac:spMk id="3" creationId="{50EBFC6E-FC24-41E8-81D7-2C950753867D}"/>
          </ac:spMkLst>
        </pc:spChg>
      </pc:sldChg>
      <pc:sldChg chg="modSp mod">
        <pc:chgData name="Katie Hurst" userId="edc11e18-5fed-42f7-b251-1c2a03e1975b" providerId="ADAL" clId="{F436BF8E-13EB-4AAA-B67F-FE8725DE61C1}" dt="2021-01-12T20:01:37.630" v="2341" actId="20577"/>
        <pc:sldMkLst>
          <pc:docMk/>
          <pc:sldMk cId="680612449" sldId="278"/>
        </pc:sldMkLst>
        <pc:spChg chg="mod">
          <ac:chgData name="Katie Hurst" userId="edc11e18-5fed-42f7-b251-1c2a03e1975b" providerId="ADAL" clId="{F436BF8E-13EB-4AAA-B67F-FE8725DE61C1}" dt="2021-01-12T20:01:37.630" v="2341" actId="20577"/>
          <ac:spMkLst>
            <pc:docMk/>
            <pc:sldMk cId="680612449" sldId="278"/>
            <ac:spMk id="3" creationId="{DC279376-F6CE-407A-B59A-75B89381B8F5}"/>
          </ac:spMkLst>
        </pc:spChg>
      </pc:sldChg>
      <pc:sldChg chg="modSp mod">
        <pc:chgData name="Katie Hurst" userId="edc11e18-5fed-42f7-b251-1c2a03e1975b" providerId="ADAL" clId="{F436BF8E-13EB-4AAA-B67F-FE8725DE61C1}" dt="2021-01-12T20:06:34.496" v="2794" actId="20577"/>
        <pc:sldMkLst>
          <pc:docMk/>
          <pc:sldMk cId="239188708" sldId="279"/>
        </pc:sldMkLst>
        <pc:spChg chg="mod">
          <ac:chgData name="Katie Hurst" userId="edc11e18-5fed-42f7-b251-1c2a03e1975b" providerId="ADAL" clId="{F436BF8E-13EB-4AAA-B67F-FE8725DE61C1}" dt="2021-01-12T20:06:34.496" v="2794" actId="20577"/>
          <ac:spMkLst>
            <pc:docMk/>
            <pc:sldMk cId="239188708" sldId="279"/>
            <ac:spMk id="3" creationId="{DC279376-F6CE-407A-B59A-75B89381B8F5}"/>
          </ac:spMkLst>
        </pc:spChg>
      </pc:sldChg>
      <pc:sldChg chg="delSp modSp mod">
        <pc:chgData name="Katie Hurst" userId="edc11e18-5fed-42f7-b251-1c2a03e1975b" providerId="ADAL" clId="{F436BF8E-13EB-4AAA-B67F-FE8725DE61C1}" dt="2021-01-12T19:46:50.994" v="517"/>
        <pc:sldMkLst>
          <pc:docMk/>
          <pc:sldMk cId="267281091" sldId="280"/>
        </pc:sldMkLst>
        <pc:spChg chg="mod">
          <ac:chgData name="Katie Hurst" userId="edc11e18-5fed-42f7-b251-1c2a03e1975b" providerId="ADAL" clId="{F436BF8E-13EB-4AAA-B67F-FE8725DE61C1}" dt="2021-01-12T19:46:49.232" v="515" actId="20577"/>
          <ac:spMkLst>
            <pc:docMk/>
            <pc:sldMk cId="267281091" sldId="280"/>
            <ac:spMk id="2" creationId="{02044F33-2F9D-46FE-902F-91C7413C7C05}"/>
          </ac:spMkLst>
        </pc:spChg>
        <pc:spChg chg="del mod">
          <ac:chgData name="Katie Hurst" userId="edc11e18-5fed-42f7-b251-1c2a03e1975b" providerId="ADAL" clId="{F436BF8E-13EB-4AAA-B67F-FE8725DE61C1}" dt="2021-01-12T19:46:50.994" v="517"/>
          <ac:spMkLst>
            <pc:docMk/>
            <pc:sldMk cId="267281091" sldId="280"/>
            <ac:spMk id="4" creationId="{09B4A6BA-2B90-4DB1-ABB1-D54C0433DC3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D3C37BB-6F0E-42AA-AE84-CB2E000883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32BD1A0A-8D59-4145-B695-8D38C4388C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55337B0A-E216-4556-8E16-075CDE2D54F9}"/>
              </a:ext>
            </a:extLst>
          </p:cNvPr>
          <p:cNvSpPr>
            <a:spLocks noGrp="1"/>
          </p:cNvSpPr>
          <p:nvPr>
            <p:ph type="dt" sz="half" idx="10"/>
          </p:nvPr>
        </p:nvSpPr>
        <p:spPr/>
        <p:txBody>
          <a:bodyPr/>
          <a:lstStyle/>
          <a:p>
            <a:fld id="{0D65A74E-E8DC-4B13-BA52-9AA65568703C}" type="datetimeFigureOut">
              <a:rPr lang="en-GB" smtClean="0"/>
              <a:t>14/01/2021</a:t>
            </a:fld>
            <a:endParaRPr lang="en-GB"/>
          </a:p>
        </p:txBody>
      </p:sp>
      <p:sp>
        <p:nvSpPr>
          <p:cNvPr id="5" name="Footer Placeholder 4">
            <a:extLst>
              <a:ext uri="{FF2B5EF4-FFF2-40B4-BE49-F238E27FC236}">
                <a16:creationId xmlns:a16="http://schemas.microsoft.com/office/drawing/2014/main" xmlns="" id="{5E6AEDC8-D927-4E11-AE5E-65D4CDC38A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B148665-8862-4622-9145-98F06913E185}"/>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3412163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751656-17CE-4D1D-9082-8C3B8E77BD1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D94E53EF-761B-4044-B8D3-AE462E77B4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53ED781-9430-4A73-B369-AC0AD84B5FC1}"/>
              </a:ext>
            </a:extLst>
          </p:cNvPr>
          <p:cNvSpPr>
            <a:spLocks noGrp="1"/>
          </p:cNvSpPr>
          <p:nvPr>
            <p:ph type="dt" sz="half" idx="10"/>
          </p:nvPr>
        </p:nvSpPr>
        <p:spPr/>
        <p:txBody>
          <a:bodyPr/>
          <a:lstStyle/>
          <a:p>
            <a:fld id="{0D65A74E-E8DC-4B13-BA52-9AA65568703C}" type="datetimeFigureOut">
              <a:rPr lang="en-GB" smtClean="0"/>
              <a:t>14/01/2021</a:t>
            </a:fld>
            <a:endParaRPr lang="en-GB"/>
          </a:p>
        </p:txBody>
      </p:sp>
      <p:sp>
        <p:nvSpPr>
          <p:cNvPr id="5" name="Footer Placeholder 4">
            <a:extLst>
              <a:ext uri="{FF2B5EF4-FFF2-40B4-BE49-F238E27FC236}">
                <a16:creationId xmlns:a16="http://schemas.microsoft.com/office/drawing/2014/main" xmlns="" id="{7AA8045D-A890-43BF-B1D6-F2648A0525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DAFC0FA-B96A-41CF-9C08-4566A5E5D31E}"/>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766464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2182DD-580A-4576-ACE2-82A54AE2BD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11696517-EA5B-412A-A991-CCA99B10A7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2C08DEA-AA1E-44A9-A3E2-C62F09286711}"/>
              </a:ext>
            </a:extLst>
          </p:cNvPr>
          <p:cNvSpPr>
            <a:spLocks noGrp="1"/>
          </p:cNvSpPr>
          <p:nvPr>
            <p:ph type="dt" sz="half" idx="10"/>
          </p:nvPr>
        </p:nvSpPr>
        <p:spPr/>
        <p:txBody>
          <a:bodyPr/>
          <a:lstStyle/>
          <a:p>
            <a:fld id="{0D65A74E-E8DC-4B13-BA52-9AA65568703C}" type="datetimeFigureOut">
              <a:rPr lang="en-GB" smtClean="0"/>
              <a:t>14/01/2021</a:t>
            </a:fld>
            <a:endParaRPr lang="en-GB"/>
          </a:p>
        </p:txBody>
      </p:sp>
      <p:sp>
        <p:nvSpPr>
          <p:cNvPr id="5" name="Footer Placeholder 4">
            <a:extLst>
              <a:ext uri="{FF2B5EF4-FFF2-40B4-BE49-F238E27FC236}">
                <a16:creationId xmlns:a16="http://schemas.microsoft.com/office/drawing/2014/main" xmlns="" id="{DD9471AD-7914-488D-B9F1-644407B579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388A67A2-C80E-4979-A311-9B94369E04C4}"/>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338977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6E60DB-8481-4260-A68D-C9F7428B9A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A353B7E8-5903-4E91-95F6-5ACBE42928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39A13036-E7EE-4679-8E5A-46B518FB47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06597BFC-080E-4782-BF6B-93196430B85E}"/>
              </a:ext>
            </a:extLst>
          </p:cNvPr>
          <p:cNvSpPr>
            <a:spLocks noGrp="1"/>
          </p:cNvSpPr>
          <p:nvPr>
            <p:ph type="dt" sz="half" idx="10"/>
          </p:nvPr>
        </p:nvSpPr>
        <p:spPr/>
        <p:txBody>
          <a:bodyPr/>
          <a:lstStyle/>
          <a:p>
            <a:fld id="{0D65A74E-E8DC-4B13-BA52-9AA65568703C}" type="datetimeFigureOut">
              <a:rPr lang="en-GB" smtClean="0"/>
              <a:t>14/01/2021</a:t>
            </a:fld>
            <a:endParaRPr lang="en-GB"/>
          </a:p>
        </p:txBody>
      </p:sp>
      <p:sp>
        <p:nvSpPr>
          <p:cNvPr id="6" name="Footer Placeholder 5">
            <a:extLst>
              <a:ext uri="{FF2B5EF4-FFF2-40B4-BE49-F238E27FC236}">
                <a16:creationId xmlns:a16="http://schemas.microsoft.com/office/drawing/2014/main" xmlns="" id="{CAFC90AB-2381-49B2-B381-409C930459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2114DF87-60CC-4F2A-B5BE-12C03F77D05C}"/>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2454909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C967BB-F0FE-4EB1-987B-33D1E9F258D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261F6C61-DBE1-45C0-BAF5-D5825CCE0F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A33B8A1C-6BD2-4516-AE6E-36DE7218ED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6A4E5169-8E18-43DE-8BA6-4E87B983DD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D13F64C0-0A3D-460E-8929-C39729ACA09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16C41061-523B-49BB-B51F-E7F3057AB606}"/>
              </a:ext>
            </a:extLst>
          </p:cNvPr>
          <p:cNvSpPr>
            <a:spLocks noGrp="1"/>
          </p:cNvSpPr>
          <p:nvPr>
            <p:ph type="dt" sz="half" idx="10"/>
          </p:nvPr>
        </p:nvSpPr>
        <p:spPr/>
        <p:txBody>
          <a:bodyPr/>
          <a:lstStyle/>
          <a:p>
            <a:fld id="{0D65A74E-E8DC-4B13-BA52-9AA65568703C}" type="datetimeFigureOut">
              <a:rPr lang="en-GB" smtClean="0"/>
              <a:t>14/01/2021</a:t>
            </a:fld>
            <a:endParaRPr lang="en-GB"/>
          </a:p>
        </p:txBody>
      </p:sp>
      <p:sp>
        <p:nvSpPr>
          <p:cNvPr id="8" name="Footer Placeholder 7">
            <a:extLst>
              <a:ext uri="{FF2B5EF4-FFF2-40B4-BE49-F238E27FC236}">
                <a16:creationId xmlns:a16="http://schemas.microsoft.com/office/drawing/2014/main" xmlns="" id="{20F2C5B1-EEC9-4B31-ADEC-E4F3202A69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214B3945-D79F-4BFA-A4C5-EF4C46547671}"/>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24607171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23F1FA-EBA7-4F51-B0A3-8D879CE4C72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C8BD87BB-2F94-4B5D-BB35-38E1A0801ED7}"/>
              </a:ext>
            </a:extLst>
          </p:cNvPr>
          <p:cNvSpPr>
            <a:spLocks noGrp="1"/>
          </p:cNvSpPr>
          <p:nvPr>
            <p:ph type="dt" sz="half" idx="10"/>
          </p:nvPr>
        </p:nvSpPr>
        <p:spPr/>
        <p:txBody>
          <a:bodyPr/>
          <a:lstStyle/>
          <a:p>
            <a:fld id="{0D65A74E-E8DC-4B13-BA52-9AA65568703C}" type="datetimeFigureOut">
              <a:rPr lang="en-GB" smtClean="0"/>
              <a:t>14/01/2021</a:t>
            </a:fld>
            <a:endParaRPr lang="en-GB"/>
          </a:p>
        </p:txBody>
      </p:sp>
      <p:sp>
        <p:nvSpPr>
          <p:cNvPr id="4" name="Footer Placeholder 3">
            <a:extLst>
              <a:ext uri="{FF2B5EF4-FFF2-40B4-BE49-F238E27FC236}">
                <a16:creationId xmlns:a16="http://schemas.microsoft.com/office/drawing/2014/main" xmlns="" id="{5FBA3CC6-BEF2-4215-9F28-590BA8ECD64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67791F68-8276-4F0D-B31F-068CFD549DB4}"/>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3029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F624258-6B50-45A8-BB9C-472B80291987}"/>
              </a:ext>
            </a:extLst>
          </p:cNvPr>
          <p:cNvSpPr>
            <a:spLocks noGrp="1"/>
          </p:cNvSpPr>
          <p:nvPr>
            <p:ph type="dt" sz="half" idx="10"/>
          </p:nvPr>
        </p:nvSpPr>
        <p:spPr/>
        <p:txBody>
          <a:bodyPr/>
          <a:lstStyle/>
          <a:p>
            <a:fld id="{0D65A74E-E8DC-4B13-BA52-9AA65568703C}" type="datetimeFigureOut">
              <a:rPr lang="en-GB" smtClean="0"/>
              <a:t>14/01/2021</a:t>
            </a:fld>
            <a:endParaRPr lang="en-GB"/>
          </a:p>
        </p:txBody>
      </p:sp>
      <p:sp>
        <p:nvSpPr>
          <p:cNvPr id="3" name="Footer Placeholder 2">
            <a:extLst>
              <a:ext uri="{FF2B5EF4-FFF2-40B4-BE49-F238E27FC236}">
                <a16:creationId xmlns:a16="http://schemas.microsoft.com/office/drawing/2014/main" xmlns="" id="{47A07FFC-DD9B-441B-A0D4-78BE8A3D5BD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C4CAF4BB-7F46-4E68-94B8-3BDB3010F58C}"/>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391036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312507-FBD9-4857-87A5-0D6A1F2B28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E9856638-8AA1-4467-8F34-9DB1B67869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63D2F379-D53D-43A3-99B8-9640D7136F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BE407672-1392-46E2-9A85-ABD6C3302F84}"/>
              </a:ext>
            </a:extLst>
          </p:cNvPr>
          <p:cNvSpPr>
            <a:spLocks noGrp="1"/>
          </p:cNvSpPr>
          <p:nvPr>
            <p:ph type="dt" sz="half" idx="10"/>
          </p:nvPr>
        </p:nvSpPr>
        <p:spPr/>
        <p:txBody>
          <a:bodyPr/>
          <a:lstStyle/>
          <a:p>
            <a:fld id="{0D65A74E-E8DC-4B13-BA52-9AA65568703C}" type="datetimeFigureOut">
              <a:rPr lang="en-GB" smtClean="0"/>
              <a:t>14/01/2021</a:t>
            </a:fld>
            <a:endParaRPr lang="en-GB"/>
          </a:p>
        </p:txBody>
      </p:sp>
      <p:sp>
        <p:nvSpPr>
          <p:cNvPr id="6" name="Footer Placeholder 5">
            <a:extLst>
              <a:ext uri="{FF2B5EF4-FFF2-40B4-BE49-F238E27FC236}">
                <a16:creationId xmlns:a16="http://schemas.microsoft.com/office/drawing/2014/main" xmlns="" id="{D046E680-C04E-43BB-8DD6-BD6D3CD71D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EDE04FAC-C90B-43CD-A362-1E1AB70FADB1}"/>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2578592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65387C-F9FF-4637-9ADA-FCFEF72701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0FE73662-C31E-499A-B4D7-E129E427C6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E81B5BB8-0A52-4E11-8CE7-2BC66B9AA3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E6B683D9-B58B-4B14-ADBA-C5046DF2D02A}"/>
              </a:ext>
            </a:extLst>
          </p:cNvPr>
          <p:cNvSpPr>
            <a:spLocks noGrp="1"/>
          </p:cNvSpPr>
          <p:nvPr>
            <p:ph type="dt" sz="half" idx="10"/>
          </p:nvPr>
        </p:nvSpPr>
        <p:spPr/>
        <p:txBody>
          <a:bodyPr/>
          <a:lstStyle/>
          <a:p>
            <a:fld id="{0D65A74E-E8DC-4B13-BA52-9AA65568703C}" type="datetimeFigureOut">
              <a:rPr lang="en-GB" smtClean="0"/>
              <a:t>14/01/2021</a:t>
            </a:fld>
            <a:endParaRPr lang="en-GB"/>
          </a:p>
        </p:txBody>
      </p:sp>
      <p:sp>
        <p:nvSpPr>
          <p:cNvPr id="6" name="Footer Placeholder 5">
            <a:extLst>
              <a:ext uri="{FF2B5EF4-FFF2-40B4-BE49-F238E27FC236}">
                <a16:creationId xmlns:a16="http://schemas.microsoft.com/office/drawing/2014/main" xmlns="" id="{B630F54F-4EC0-459E-B5BE-6E72A049C6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27ADE678-7A74-4AEE-B5AD-8CDE17B2B70E}"/>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2943949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54E0CD-9378-4D69-89FD-0DB76198DC2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1CE5F654-9E44-433F-8B11-F09D41C7F3A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1F51B2E-1B44-4B01-9C8E-0BBC4ACE02CA}"/>
              </a:ext>
            </a:extLst>
          </p:cNvPr>
          <p:cNvSpPr>
            <a:spLocks noGrp="1"/>
          </p:cNvSpPr>
          <p:nvPr>
            <p:ph type="dt" sz="half" idx="10"/>
          </p:nvPr>
        </p:nvSpPr>
        <p:spPr/>
        <p:txBody>
          <a:bodyPr/>
          <a:lstStyle/>
          <a:p>
            <a:fld id="{0D65A74E-E8DC-4B13-BA52-9AA65568703C}" type="datetimeFigureOut">
              <a:rPr lang="en-GB" smtClean="0"/>
              <a:t>14/01/2021</a:t>
            </a:fld>
            <a:endParaRPr lang="en-GB"/>
          </a:p>
        </p:txBody>
      </p:sp>
      <p:sp>
        <p:nvSpPr>
          <p:cNvPr id="5" name="Footer Placeholder 4">
            <a:extLst>
              <a:ext uri="{FF2B5EF4-FFF2-40B4-BE49-F238E27FC236}">
                <a16:creationId xmlns:a16="http://schemas.microsoft.com/office/drawing/2014/main" xmlns="" id="{6139479D-2555-4A54-97CB-F6ED8451A3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389F30A-307D-484F-998E-18AD8D4ACDE1}"/>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424535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0F644AF-EDAC-4290-A6DA-BE055DCD5C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E9B9B9C-E4E4-42E4-AF4E-D92436A1C7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4A6C356-97EE-4C6B-BBA6-16D8EE72B2A2}"/>
              </a:ext>
            </a:extLst>
          </p:cNvPr>
          <p:cNvSpPr>
            <a:spLocks noGrp="1"/>
          </p:cNvSpPr>
          <p:nvPr>
            <p:ph type="dt" sz="half" idx="10"/>
          </p:nvPr>
        </p:nvSpPr>
        <p:spPr/>
        <p:txBody>
          <a:bodyPr/>
          <a:lstStyle/>
          <a:p>
            <a:fld id="{0D65A74E-E8DC-4B13-BA52-9AA65568703C}" type="datetimeFigureOut">
              <a:rPr lang="en-GB" smtClean="0"/>
              <a:t>14/01/2021</a:t>
            </a:fld>
            <a:endParaRPr lang="en-GB"/>
          </a:p>
        </p:txBody>
      </p:sp>
      <p:sp>
        <p:nvSpPr>
          <p:cNvPr id="5" name="Footer Placeholder 4">
            <a:extLst>
              <a:ext uri="{FF2B5EF4-FFF2-40B4-BE49-F238E27FC236}">
                <a16:creationId xmlns:a16="http://schemas.microsoft.com/office/drawing/2014/main" xmlns="" id="{0D3123F0-0E23-46C0-94E0-34F3D3E630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EEB68BE-313D-4D96-96DE-FABFE899073D}"/>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3456549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48222898-DB2F-4CDA-B892-627DD2B8D1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0BECA92A-0CA1-4948-8820-2FBF25CA4B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CFA34BC-EB1F-4DD1-AB32-BEF0DCBFC6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65A74E-E8DC-4B13-BA52-9AA65568703C}" type="datetimeFigureOut">
              <a:rPr lang="en-GB" smtClean="0"/>
              <a:t>14/01/2021</a:t>
            </a:fld>
            <a:endParaRPr lang="en-GB"/>
          </a:p>
        </p:txBody>
      </p:sp>
      <p:sp>
        <p:nvSpPr>
          <p:cNvPr id="5" name="Footer Placeholder 4">
            <a:extLst>
              <a:ext uri="{FF2B5EF4-FFF2-40B4-BE49-F238E27FC236}">
                <a16:creationId xmlns:a16="http://schemas.microsoft.com/office/drawing/2014/main" xmlns="" id="{DE626302-8EE4-46FC-A3EF-2087687EF7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097E20DC-7F1F-4DDC-899C-88BC086457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D953DF-A1EB-45C9-AC40-A35AFCCD5197}" type="slidenum">
              <a:rPr lang="en-GB" smtClean="0"/>
              <a:t>‹#›</a:t>
            </a:fld>
            <a:endParaRPr lang="en-GB"/>
          </a:p>
        </p:txBody>
      </p:sp>
    </p:spTree>
    <p:extLst>
      <p:ext uri="{BB962C8B-B14F-4D97-AF65-F5344CB8AC3E}">
        <p14:creationId xmlns:p14="http://schemas.microsoft.com/office/powerpoint/2010/main" val="1496943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xmlns="" id="{0EA77960-C3E0-422B-84D8-BD05145A7375}"/>
              </a:ext>
            </a:extLst>
          </p:cNvPr>
          <p:cNvSpPr txBox="1"/>
          <p:nvPr/>
        </p:nvSpPr>
        <p:spPr>
          <a:xfrm>
            <a:off x="589070" y="2412622"/>
            <a:ext cx="6094520" cy="4324261"/>
          </a:xfrm>
          <a:prstGeom prst="rect">
            <a:avLst/>
          </a:prstGeom>
          <a:noFill/>
        </p:spPr>
        <p:txBody>
          <a:bodyPr wrap="square">
            <a:spAutoFit/>
          </a:bodyPr>
          <a:lstStyle/>
          <a:p>
            <a:r>
              <a:rPr lang="en-US" sz="2500" b="1" i="0" u="none" strike="noStrike" dirty="0">
                <a:solidFill>
                  <a:srgbClr val="000000"/>
                </a:solidFill>
                <a:effectLst/>
                <a:latin typeface="Comic Sans MS" panose="030F0702030302020204" pitchFamily="66" charset="0"/>
              </a:rPr>
              <a:t>Today we are reading an extract from the Blue Planet book called ‘The inhabitants of the deep’.</a:t>
            </a:r>
          </a:p>
          <a:p>
            <a:endParaRPr lang="en-US" sz="2500" b="1" dirty="0">
              <a:solidFill>
                <a:srgbClr val="000000"/>
              </a:solidFill>
              <a:latin typeface="Comic Sans MS" panose="030F0702030302020204" pitchFamily="66" charset="0"/>
            </a:endParaRPr>
          </a:p>
          <a:p>
            <a:r>
              <a:rPr lang="en-US" sz="2500" b="0" i="0" dirty="0">
                <a:solidFill>
                  <a:srgbClr val="000000"/>
                </a:solidFill>
                <a:effectLst/>
                <a:latin typeface="Comic Sans MS" panose="030F0702030302020204" pitchFamily="66" charset="0"/>
              </a:rPr>
              <a:t/>
            </a:r>
            <a:br>
              <a:rPr lang="en-US" sz="2500" b="0" i="0" dirty="0">
                <a:solidFill>
                  <a:srgbClr val="000000"/>
                </a:solidFill>
                <a:effectLst/>
                <a:latin typeface="Comic Sans MS" panose="030F0702030302020204" pitchFamily="66" charset="0"/>
              </a:rPr>
            </a:br>
            <a:r>
              <a:rPr lang="en-US" sz="2500" b="0" i="0" dirty="0">
                <a:solidFill>
                  <a:srgbClr val="000000"/>
                </a:solidFill>
                <a:effectLst/>
                <a:latin typeface="Comic Sans MS" panose="030F0702030302020204" pitchFamily="66" charset="0"/>
              </a:rPr>
              <a:t>​</a:t>
            </a:r>
            <a:br>
              <a:rPr lang="en-US" sz="2500" b="0" i="0" dirty="0">
                <a:solidFill>
                  <a:srgbClr val="000000"/>
                </a:solidFill>
                <a:effectLst/>
                <a:latin typeface="Comic Sans MS" panose="030F0702030302020204" pitchFamily="66" charset="0"/>
              </a:rPr>
            </a:br>
            <a:r>
              <a:rPr lang="en-US" sz="2500" b="0" i="0" dirty="0">
                <a:solidFill>
                  <a:srgbClr val="000000"/>
                </a:solidFill>
                <a:effectLst/>
                <a:latin typeface="Comic Sans MS" panose="030F0702030302020204" pitchFamily="66" charset="0"/>
              </a:rPr>
              <a:t>​</a:t>
            </a:r>
            <a:br>
              <a:rPr lang="en-US" sz="2500" b="0" i="0" dirty="0">
                <a:solidFill>
                  <a:srgbClr val="000000"/>
                </a:solidFill>
                <a:effectLst/>
                <a:latin typeface="Comic Sans MS" panose="030F0702030302020204" pitchFamily="66" charset="0"/>
              </a:rPr>
            </a:br>
            <a:r>
              <a:rPr lang="en-US" sz="2500" b="0" i="0" dirty="0">
                <a:solidFill>
                  <a:srgbClr val="000000"/>
                </a:solidFill>
                <a:effectLst/>
                <a:latin typeface="Comic Sans MS" panose="030F0702030302020204" pitchFamily="66" charset="0"/>
              </a:rPr>
              <a:t>​</a:t>
            </a:r>
            <a:br>
              <a:rPr lang="en-US" sz="2500" b="0" i="0" dirty="0">
                <a:solidFill>
                  <a:srgbClr val="000000"/>
                </a:solidFill>
                <a:effectLst/>
                <a:latin typeface="Comic Sans MS" panose="030F0702030302020204" pitchFamily="66" charset="0"/>
              </a:rPr>
            </a:br>
            <a:r>
              <a:rPr lang="en-US" sz="2500" b="0" i="0" dirty="0">
                <a:solidFill>
                  <a:srgbClr val="000000"/>
                </a:solidFill>
                <a:effectLst/>
                <a:latin typeface="Comic Sans MS" panose="030F0702030302020204" pitchFamily="66" charset="0"/>
              </a:rPr>
              <a:t>​</a:t>
            </a:r>
            <a:br>
              <a:rPr lang="en-US" sz="2500" b="0" i="0" dirty="0">
                <a:solidFill>
                  <a:srgbClr val="000000"/>
                </a:solidFill>
                <a:effectLst/>
                <a:latin typeface="Comic Sans MS" panose="030F0702030302020204" pitchFamily="66" charset="0"/>
              </a:rPr>
            </a:br>
            <a:r>
              <a:rPr lang="en-US" sz="2500" b="0" i="0" dirty="0">
                <a:solidFill>
                  <a:srgbClr val="000000"/>
                </a:solidFill>
                <a:effectLst/>
                <a:latin typeface="Comic Sans MS" panose="030F0702030302020204" pitchFamily="66" charset="0"/>
              </a:rPr>
              <a:t>​</a:t>
            </a:r>
            <a:br>
              <a:rPr lang="en-US" sz="2500" b="0" i="0" dirty="0">
                <a:solidFill>
                  <a:srgbClr val="000000"/>
                </a:solidFill>
                <a:effectLst/>
                <a:latin typeface="Comic Sans MS" panose="030F0702030302020204" pitchFamily="66" charset="0"/>
              </a:rPr>
            </a:br>
            <a:r>
              <a:rPr lang="en-US" sz="2500" b="0" i="0" dirty="0">
                <a:solidFill>
                  <a:srgbClr val="000000"/>
                </a:solidFill>
                <a:effectLst/>
                <a:latin typeface="Comic Sans MS" panose="030F0702030302020204" pitchFamily="66" charset="0"/>
              </a:rPr>
              <a:t>​</a:t>
            </a:r>
            <a:endParaRPr lang="en-GB" sz="2500" dirty="0"/>
          </a:p>
        </p:txBody>
      </p:sp>
      <p:pic>
        <p:nvPicPr>
          <p:cNvPr id="1026" name="Picture 2" descr="Blue Planet II: A New World of Hidden Depths: Amazon.co.uk: Honeyborne,  James, Brownlow, Mark: 9781849909679: Books">
            <a:extLst>
              <a:ext uri="{FF2B5EF4-FFF2-40B4-BE49-F238E27FC236}">
                <a16:creationId xmlns:a16="http://schemas.microsoft.com/office/drawing/2014/main" xmlns="" id="{89036180-9678-4DFF-BC65-49D6D91622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3859" y="626615"/>
            <a:ext cx="4591421" cy="548229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xmlns="" id="{096189A1-0C55-4265-9105-4C91BC7C1BEC}"/>
              </a:ext>
            </a:extLst>
          </p:cNvPr>
          <p:cNvSpPr txBox="1"/>
          <p:nvPr/>
        </p:nvSpPr>
        <p:spPr>
          <a:xfrm>
            <a:off x="589070" y="790112"/>
            <a:ext cx="4684266" cy="646331"/>
          </a:xfrm>
          <a:prstGeom prst="rect">
            <a:avLst/>
          </a:prstGeom>
          <a:noFill/>
        </p:spPr>
        <p:txBody>
          <a:bodyPr wrap="square" rtlCol="0">
            <a:spAutoFit/>
          </a:bodyPr>
          <a:lstStyle/>
          <a:p>
            <a:r>
              <a:rPr lang="en-GB" dirty="0">
                <a:latin typeface="Comic Sans MS" panose="030F0702030302020204" pitchFamily="66" charset="0"/>
              </a:rPr>
              <a:t>LC: Can I use subheadings and other key markers to help me locate information?</a:t>
            </a:r>
          </a:p>
        </p:txBody>
      </p:sp>
    </p:spTree>
    <p:extLst>
      <p:ext uri="{BB962C8B-B14F-4D97-AF65-F5344CB8AC3E}">
        <p14:creationId xmlns:p14="http://schemas.microsoft.com/office/powerpoint/2010/main" val="41288549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lue Planet II: A New World of Hidden Depths: Amazon.co.uk: Honeyborne,  James, Brownlow, Mark: 9781849909679: Books">
            <a:extLst>
              <a:ext uri="{FF2B5EF4-FFF2-40B4-BE49-F238E27FC236}">
                <a16:creationId xmlns:a16="http://schemas.microsoft.com/office/drawing/2014/main" xmlns="" id="{63E1224C-68A1-409D-B0B0-FA67E3B030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733" y="581857"/>
            <a:ext cx="4591421" cy="54822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722DE902-5BB9-4249-B6EC-71FC3B5218FC}"/>
              </a:ext>
            </a:extLst>
          </p:cNvPr>
          <p:cNvSpPr txBox="1"/>
          <p:nvPr/>
        </p:nvSpPr>
        <p:spPr>
          <a:xfrm>
            <a:off x="5317539" y="225415"/>
            <a:ext cx="6596294" cy="7017306"/>
          </a:xfrm>
          <a:prstGeom prst="rect">
            <a:avLst/>
          </a:prstGeom>
          <a:noFill/>
        </p:spPr>
        <p:txBody>
          <a:bodyPr wrap="square" rtlCol="0">
            <a:spAutoFit/>
          </a:bodyPr>
          <a:lstStyle/>
          <a:p>
            <a:r>
              <a:rPr lang="en-GB" sz="2500" dirty="0">
                <a:latin typeface="Comic Sans MS" panose="030F0702030302020204" pitchFamily="66" charset="0"/>
              </a:rPr>
              <a:t>Vocabulary</a:t>
            </a:r>
          </a:p>
          <a:p>
            <a:endParaRPr lang="en-GB" sz="2500" dirty="0">
              <a:latin typeface="Comic Sans MS" panose="030F0702030302020204" pitchFamily="66" charset="0"/>
            </a:endParaRPr>
          </a:p>
          <a:p>
            <a:r>
              <a:rPr lang="en-GB" sz="2500" dirty="0">
                <a:latin typeface="Comic Sans MS" panose="030F0702030302020204" pitchFamily="66" charset="0"/>
              </a:rPr>
              <a:t>Crustaceans – sea animal with a hard shell</a:t>
            </a:r>
          </a:p>
          <a:p>
            <a:endParaRPr lang="en-GB" sz="2500" dirty="0">
              <a:latin typeface="Comic Sans MS" panose="030F0702030302020204" pitchFamily="66" charset="0"/>
            </a:endParaRPr>
          </a:p>
          <a:p>
            <a:r>
              <a:rPr lang="en-GB" sz="2500" dirty="0">
                <a:latin typeface="Comic Sans MS" panose="030F0702030302020204" pitchFamily="66" charset="0"/>
              </a:rPr>
              <a:t>Bioluminescence - </a:t>
            </a:r>
            <a:r>
              <a:rPr lang="en-US" sz="2500" dirty="0">
                <a:latin typeface="Comic Sans MS" panose="030F0702030302020204" pitchFamily="66" charset="0"/>
              </a:rPr>
              <a:t> the production and emission of light by a living organism. </a:t>
            </a:r>
          </a:p>
          <a:p>
            <a:endParaRPr lang="en-US" sz="2500" dirty="0">
              <a:latin typeface="Comic Sans MS" panose="030F0702030302020204" pitchFamily="66" charset="0"/>
            </a:endParaRPr>
          </a:p>
          <a:p>
            <a:endParaRPr lang="en-US" sz="2500" dirty="0">
              <a:latin typeface="Comic Sans MS" panose="030F0702030302020204" pitchFamily="66" charset="0"/>
            </a:endParaRPr>
          </a:p>
          <a:p>
            <a:endParaRPr lang="en-US" sz="2500" dirty="0">
              <a:latin typeface="Comic Sans MS" panose="030F0702030302020204" pitchFamily="66" charset="0"/>
            </a:endParaRPr>
          </a:p>
          <a:p>
            <a:endParaRPr lang="en-US" sz="2500" dirty="0">
              <a:latin typeface="Comic Sans MS" panose="030F0702030302020204" pitchFamily="66" charset="0"/>
            </a:endParaRPr>
          </a:p>
          <a:p>
            <a:r>
              <a:rPr lang="en-GB" sz="2500" dirty="0">
                <a:latin typeface="Comic Sans MS" panose="030F0702030302020204" pitchFamily="66" charset="0"/>
              </a:rPr>
              <a:t>Outmanoeuvre – avoid other animals </a:t>
            </a:r>
            <a:r>
              <a:rPr lang="en-US" sz="2500" dirty="0">
                <a:latin typeface="Comic Sans MS" panose="030F0702030302020204" pitchFamily="66" charset="0"/>
              </a:rPr>
              <a:t>by moving faster or with greater agility.</a:t>
            </a:r>
            <a:r>
              <a:rPr lang="en-GB" sz="2500" dirty="0">
                <a:latin typeface="Comic Sans MS" panose="030F0702030302020204" pitchFamily="66" charset="0"/>
              </a:rPr>
              <a:t> </a:t>
            </a:r>
          </a:p>
          <a:p>
            <a:endParaRPr lang="en-GB" sz="2500" dirty="0">
              <a:latin typeface="Comic Sans MS" panose="030F0702030302020204" pitchFamily="66" charset="0"/>
            </a:endParaRPr>
          </a:p>
          <a:p>
            <a:endParaRPr lang="en-GB" sz="2500" dirty="0">
              <a:latin typeface="Comic Sans MS" panose="030F0702030302020204" pitchFamily="66" charset="0"/>
            </a:endParaRPr>
          </a:p>
          <a:p>
            <a:endParaRPr lang="en-GB" sz="2500" dirty="0">
              <a:latin typeface="Comic Sans MS" panose="030F0702030302020204" pitchFamily="66" charset="0"/>
            </a:endParaRPr>
          </a:p>
          <a:p>
            <a:r>
              <a:rPr lang="en-GB" sz="2500" b="1" dirty="0">
                <a:latin typeface="Comic Sans MS" panose="030F0702030302020204" pitchFamily="66" charset="0"/>
              </a:rPr>
              <a:t>Now read through the text.</a:t>
            </a:r>
          </a:p>
          <a:p>
            <a:endParaRPr lang="en-GB" sz="2500" dirty="0">
              <a:latin typeface="Comic Sans MS" panose="030F0702030302020204" pitchFamily="66" charset="0"/>
            </a:endParaRPr>
          </a:p>
          <a:p>
            <a:endParaRPr lang="en-GB" sz="2500" dirty="0">
              <a:latin typeface="Comic Sans MS" panose="030F0702030302020204" pitchFamily="66" charset="0"/>
            </a:endParaRPr>
          </a:p>
        </p:txBody>
      </p:sp>
      <p:pic>
        <p:nvPicPr>
          <p:cNvPr id="1026" name="Picture 2" descr="The Secret History of Bioluminescence | Hakai Magazine">
            <a:extLst>
              <a:ext uri="{FF2B5EF4-FFF2-40B4-BE49-F238E27FC236}">
                <a16:creationId xmlns:a16="http://schemas.microsoft.com/office/drawing/2014/main" xmlns="" id="{F77C33AC-0E7B-48F2-A109-4C3A46B511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45206" y="2760955"/>
            <a:ext cx="1999061" cy="1049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126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02044F33-2F9D-46FE-902F-91C7413C7C05}"/>
              </a:ext>
            </a:extLst>
          </p:cNvPr>
          <p:cNvSpPr txBox="1"/>
          <p:nvPr/>
        </p:nvSpPr>
        <p:spPr>
          <a:xfrm>
            <a:off x="538335" y="692458"/>
            <a:ext cx="10280378" cy="2554545"/>
          </a:xfrm>
          <a:prstGeom prst="rect">
            <a:avLst/>
          </a:prstGeom>
          <a:noFill/>
        </p:spPr>
        <p:txBody>
          <a:bodyPr wrap="none" rtlCol="0">
            <a:spAutoFit/>
          </a:bodyPr>
          <a:lstStyle/>
          <a:p>
            <a:r>
              <a:rPr lang="en-GB" sz="2000" dirty="0">
                <a:latin typeface="Comic Sans MS" panose="030F0702030302020204" pitchFamily="66" charset="0"/>
              </a:rPr>
              <a:t>There are some weird and wonderful creatures that live in the depths of the ocean. </a:t>
            </a:r>
          </a:p>
          <a:p>
            <a:endParaRPr lang="en-GB" sz="2000" dirty="0">
              <a:latin typeface="Comic Sans MS" panose="030F0702030302020204" pitchFamily="66" charset="0"/>
            </a:endParaRPr>
          </a:p>
          <a:p>
            <a:r>
              <a:rPr lang="en-GB" sz="2000" dirty="0">
                <a:latin typeface="Comic Sans MS" panose="030F0702030302020204" pitchFamily="66" charset="0"/>
              </a:rPr>
              <a:t>Write down three facts that you find interesting from the text. </a:t>
            </a:r>
          </a:p>
          <a:p>
            <a:endParaRPr lang="en-GB" sz="2000" dirty="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p:txBody>
      </p:sp>
      <p:pic>
        <p:nvPicPr>
          <p:cNvPr id="3" name="Picture 2" descr="Blue Planet II: A New World of Hidden Depths: Amazon.co.uk: Honeyborne,  James, Brownlow, Mark: 9781849909679: Books">
            <a:extLst>
              <a:ext uri="{FF2B5EF4-FFF2-40B4-BE49-F238E27FC236}">
                <a16:creationId xmlns:a16="http://schemas.microsoft.com/office/drawing/2014/main" xmlns="" id="{9249C1EC-3360-4EFF-9686-CEB800ECC5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5492" y="2641476"/>
            <a:ext cx="3178173" cy="3794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281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7EFC9CF-8B8A-4C22-95FD-997DEC297C4C}"/>
              </a:ext>
            </a:extLst>
          </p:cNvPr>
          <p:cNvSpPr txBox="1"/>
          <p:nvPr/>
        </p:nvSpPr>
        <p:spPr>
          <a:xfrm>
            <a:off x="783453" y="817615"/>
            <a:ext cx="10872927" cy="861774"/>
          </a:xfrm>
          <a:prstGeom prst="rect">
            <a:avLst/>
          </a:prstGeom>
          <a:noFill/>
        </p:spPr>
        <p:txBody>
          <a:bodyPr wrap="square">
            <a:spAutoFit/>
          </a:bodyPr>
          <a:lstStyle/>
          <a:p>
            <a:r>
              <a:rPr lang="en-US" sz="2500" b="1" i="0" u="none" strike="noStrike" dirty="0">
                <a:solidFill>
                  <a:srgbClr val="000000"/>
                </a:solidFill>
                <a:effectLst/>
                <a:latin typeface="Comic Sans MS" panose="030F0702030302020204" pitchFamily="66" charset="0"/>
              </a:rPr>
              <a:t>Remember: For your questions today, we want you to use your highlighters to locate vocabulary within the text.</a:t>
            </a:r>
            <a:endParaRPr lang="en-GB" sz="2500" dirty="0">
              <a:latin typeface="Comic Sans MS" panose="030F0702030302020204" pitchFamily="66" charset="0"/>
            </a:endParaRPr>
          </a:p>
        </p:txBody>
      </p:sp>
      <p:pic>
        <p:nvPicPr>
          <p:cNvPr id="4098" name="Picture 2">
            <a:extLst>
              <a:ext uri="{FF2B5EF4-FFF2-40B4-BE49-F238E27FC236}">
                <a16:creationId xmlns:a16="http://schemas.microsoft.com/office/drawing/2014/main" xmlns="" id="{B5AD88E7-E70B-4EB1-8492-923F656351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027" y="2170614"/>
            <a:ext cx="1799949" cy="179313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Blue Planet II: A New World of Hidden Depths: Amazon.co.uk: Honeyborne,  James, Brownlow, Mark: 9781849909679: Books">
            <a:extLst>
              <a:ext uri="{FF2B5EF4-FFF2-40B4-BE49-F238E27FC236}">
                <a16:creationId xmlns:a16="http://schemas.microsoft.com/office/drawing/2014/main" xmlns="" id="{E64B62A5-BF13-46D1-AE71-70557EC1E3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4136" y="1836790"/>
            <a:ext cx="3862244" cy="461163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xmlns="" id="{C03D4432-4222-4588-B530-77CA9803D308}"/>
              </a:ext>
            </a:extLst>
          </p:cNvPr>
          <p:cNvSpPr txBox="1"/>
          <p:nvPr/>
        </p:nvSpPr>
        <p:spPr>
          <a:xfrm>
            <a:off x="852256" y="4687410"/>
            <a:ext cx="6888424" cy="1477328"/>
          </a:xfrm>
          <a:prstGeom prst="rect">
            <a:avLst/>
          </a:prstGeom>
          <a:noFill/>
        </p:spPr>
        <p:txBody>
          <a:bodyPr wrap="none" rtlCol="0">
            <a:spAutoFit/>
          </a:bodyPr>
          <a:lstStyle/>
          <a:p>
            <a:r>
              <a:rPr lang="en-GB" dirty="0">
                <a:latin typeface="Comic Sans MS" panose="030F0702030302020204" pitchFamily="66" charset="0"/>
              </a:rPr>
              <a:t>Before we answer the questions, look at each section of the</a:t>
            </a:r>
          </a:p>
          <a:p>
            <a:r>
              <a:rPr lang="en-GB" dirty="0">
                <a:latin typeface="Comic Sans MS" panose="030F0702030302020204" pitchFamily="66" charset="0"/>
              </a:rPr>
              <a:t>text and identify the subheadings (you could highlight these). </a:t>
            </a:r>
          </a:p>
          <a:p>
            <a:endParaRPr lang="en-GB" dirty="0">
              <a:latin typeface="Comic Sans MS" panose="030F0702030302020204" pitchFamily="66" charset="0"/>
            </a:endParaRPr>
          </a:p>
          <a:p>
            <a:r>
              <a:rPr lang="en-GB" dirty="0">
                <a:latin typeface="Comic Sans MS" panose="030F0702030302020204" pitchFamily="66" charset="0"/>
              </a:rPr>
              <a:t>Why might these subheadings be useful? </a:t>
            </a:r>
          </a:p>
          <a:p>
            <a:r>
              <a:rPr lang="en-GB" dirty="0">
                <a:latin typeface="Comic Sans MS" panose="030F0702030302020204" pitchFamily="66" charset="0"/>
              </a:rPr>
              <a:t>Why might the writing highlighted in bold be useful?</a:t>
            </a:r>
          </a:p>
        </p:txBody>
      </p:sp>
    </p:spTree>
    <p:extLst>
      <p:ext uri="{BB962C8B-B14F-4D97-AF65-F5344CB8AC3E}">
        <p14:creationId xmlns:p14="http://schemas.microsoft.com/office/powerpoint/2010/main" val="668767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50EBFC6E-FC24-41E8-81D7-2C950753867D}"/>
              </a:ext>
            </a:extLst>
          </p:cNvPr>
          <p:cNvSpPr txBox="1"/>
          <p:nvPr/>
        </p:nvSpPr>
        <p:spPr>
          <a:xfrm>
            <a:off x="6357282" y="1067431"/>
            <a:ext cx="4805996" cy="493387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Questions: Me</a:t>
            </a: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Find out which animal has stinging tentacles which capture small crustaceans. </a:t>
            </a: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dirty="0">
              <a:solidFill>
                <a:srgbClr val="000000"/>
              </a:solidFill>
              <a:latin typeface="Comic Sans MS" panose="030F0702030302020204" pitchFamily="66" charset="0"/>
              <a:ea typeface="+mj-ea"/>
              <a:cs typeface="+mj-cs"/>
            </a:endParaRPr>
          </a:p>
        </p:txBody>
      </p:sp>
      <p:pic>
        <p:nvPicPr>
          <p:cNvPr id="4" name="Picture 3" descr="Blue Planet II: A New World of Hidden Depths: Amazon.co.uk: Honeyborne,  James, Brownlow, Mark: 9781849909679: Books">
            <a:extLst>
              <a:ext uri="{FF2B5EF4-FFF2-40B4-BE49-F238E27FC236}">
                <a16:creationId xmlns:a16="http://schemas.microsoft.com/office/drawing/2014/main" xmlns="" id="{FAA7E199-26AA-4C25-B06C-A7B9BC8E5723}"/>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r="-1" b="3624"/>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769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ue Planet II: A New World of Hidden Depths: Amazon.co.uk: Honeyborne,  James, Brownlow, Mark: 9781849909679: Books">
            <a:extLst>
              <a:ext uri="{FF2B5EF4-FFF2-40B4-BE49-F238E27FC236}">
                <a16:creationId xmlns:a16="http://schemas.microsoft.com/office/drawing/2014/main" xmlns="" id="{09025261-A2B4-4452-95E7-3670DBE4DA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6784" y="1211723"/>
            <a:ext cx="3862244" cy="461163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xmlns="" id="{9FB34E9A-A180-4F19-82DB-43E3BE44131A}"/>
              </a:ext>
            </a:extLst>
          </p:cNvPr>
          <p:cNvSpPr txBox="1"/>
          <p:nvPr/>
        </p:nvSpPr>
        <p:spPr>
          <a:xfrm>
            <a:off x="872972" y="1609156"/>
            <a:ext cx="6094520" cy="3400931"/>
          </a:xfrm>
          <a:prstGeom prst="rect">
            <a:avLst/>
          </a:prstGeom>
          <a:noFill/>
        </p:spPr>
        <p:txBody>
          <a:bodyPr wrap="square">
            <a:spAutoFit/>
          </a:bodyPr>
          <a:lstStyle/>
          <a:p>
            <a:pPr>
              <a:lnSpc>
                <a:spcPct val="90000"/>
              </a:lnSpc>
              <a:spcBef>
                <a:spcPct val="0"/>
              </a:spcBef>
              <a:spcAft>
                <a:spcPts val="600"/>
              </a:spcAft>
            </a:pPr>
            <a:r>
              <a:rPr lang="en-US" sz="2500" b="1" i="0" dirty="0">
                <a:solidFill>
                  <a:srgbClr val="000000"/>
                </a:solidFill>
                <a:effectLst/>
                <a:latin typeface="Comic Sans MS" panose="030F0702030302020204" pitchFamily="66" charset="0"/>
                <a:ea typeface="+mj-ea"/>
                <a:cs typeface="+mj-cs"/>
              </a:rPr>
              <a:t>Answers: Me</a:t>
            </a:r>
          </a:p>
          <a:p>
            <a:pPr>
              <a:lnSpc>
                <a:spcPct val="90000"/>
              </a:lnSpc>
              <a:spcBef>
                <a:spcPct val="0"/>
              </a:spcBef>
              <a:spcAft>
                <a:spcPts val="600"/>
              </a:spcAft>
            </a:pPr>
            <a:endParaRPr lang="en-US" sz="25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r>
              <a:rPr lang="en-US" sz="2500" i="0" dirty="0">
                <a:solidFill>
                  <a:srgbClr val="000000"/>
                </a:solidFill>
                <a:effectLst/>
                <a:latin typeface="Comic Sans MS" panose="030F0702030302020204" pitchFamily="66" charset="0"/>
                <a:ea typeface="+mj-ea"/>
                <a:cs typeface="+mj-cs"/>
              </a:rPr>
              <a:t>Siphonophores.</a:t>
            </a:r>
          </a:p>
          <a:p>
            <a:pPr>
              <a:lnSpc>
                <a:spcPct val="90000"/>
              </a:lnSpc>
              <a:spcBef>
                <a:spcPct val="0"/>
              </a:spcBef>
              <a:spcAft>
                <a:spcPts val="600"/>
              </a:spcAft>
            </a:pPr>
            <a:endParaRPr lang="en-US" sz="2500"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2500"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2500"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2500"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r>
              <a:rPr lang="en-US" sz="2500" i="0" dirty="0">
                <a:solidFill>
                  <a:srgbClr val="000000"/>
                </a:solidFill>
                <a:effectLst/>
                <a:latin typeface="Comic Sans MS" panose="030F0702030302020204" pitchFamily="66" charset="0"/>
                <a:ea typeface="+mj-ea"/>
                <a:cs typeface="+mj-cs"/>
              </a:rPr>
              <a:t>Which sub</a:t>
            </a:r>
            <a:r>
              <a:rPr lang="en-US" sz="2500" dirty="0">
                <a:solidFill>
                  <a:srgbClr val="000000"/>
                </a:solidFill>
                <a:latin typeface="Comic Sans MS" panose="030F0702030302020204" pitchFamily="66" charset="0"/>
                <a:ea typeface="+mj-ea"/>
                <a:cs typeface="+mj-cs"/>
              </a:rPr>
              <a:t>heading was useful here?</a:t>
            </a:r>
            <a:endParaRPr lang="en-US" sz="2500" i="0" dirty="0">
              <a:solidFill>
                <a:srgbClr val="000000"/>
              </a:solidFill>
              <a:effectLst/>
              <a:latin typeface="Comic Sans MS" panose="030F0702030302020204" pitchFamily="66" charset="0"/>
              <a:ea typeface="+mj-ea"/>
              <a:cs typeface="+mj-cs"/>
            </a:endParaRPr>
          </a:p>
        </p:txBody>
      </p:sp>
    </p:spTree>
    <p:extLst>
      <p:ext uri="{BB962C8B-B14F-4D97-AF65-F5344CB8AC3E}">
        <p14:creationId xmlns:p14="http://schemas.microsoft.com/office/powerpoint/2010/main" val="11309140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50EBFC6E-FC24-41E8-81D7-2C950753867D}"/>
              </a:ext>
            </a:extLst>
          </p:cNvPr>
          <p:cNvSpPr txBox="1"/>
          <p:nvPr/>
        </p:nvSpPr>
        <p:spPr>
          <a:xfrm>
            <a:off x="6357282" y="1067431"/>
            <a:ext cx="4805996" cy="493387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Questions: </a:t>
            </a:r>
            <a:r>
              <a:rPr lang="en-US" sz="3000" b="1" dirty="0">
                <a:solidFill>
                  <a:srgbClr val="000000"/>
                </a:solidFill>
                <a:latin typeface="Comic Sans MS" panose="030F0702030302020204" pitchFamily="66" charset="0"/>
                <a:ea typeface="+mj-ea"/>
                <a:cs typeface="+mj-cs"/>
              </a:rPr>
              <a:t>You</a:t>
            </a: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r>
              <a:rPr lang="en-US" sz="3000" b="1" dirty="0">
                <a:solidFill>
                  <a:srgbClr val="000000"/>
                </a:solidFill>
                <a:latin typeface="Comic Sans MS" panose="030F0702030302020204" pitchFamily="66" charset="0"/>
                <a:ea typeface="+mj-ea"/>
                <a:cs typeface="+mj-cs"/>
              </a:rPr>
              <a:t>Which animal has needle-like teeth?</a:t>
            </a:r>
          </a:p>
          <a:p>
            <a:pPr>
              <a:lnSpc>
                <a:spcPct val="90000"/>
              </a:lnSpc>
              <a:spcBef>
                <a:spcPct val="0"/>
              </a:spcBef>
              <a:spcAft>
                <a:spcPts val="600"/>
              </a:spcAft>
            </a:pP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dirty="0">
              <a:solidFill>
                <a:srgbClr val="000000"/>
              </a:solidFill>
              <a:latin typeface="Comic Sans MS" panose="030F0702030302020204" pitchFamily="66" charset="0"/>
              <a:ea typeface="+mj-ea"/>
              <a:cs typeface="+mj-cs"/>
            </a:endParaRPr>
          </a:p>
        </p:txBody>
      </p:sp>
      <p:pic>
        <p:nvPicPr>
          <p:cNvPr id="4" name="Picture 3" descr="Blue Planet II: A New World of Hidden Depths: Amazon.co.uk: Honeyborne,  James, Brownlow, Mark: 9781849909679: Books">
            <a:extLst>
              <a:ext uri="{FF2B5EF4-FFF2-40B4-BE49-F238E27FC236}">
                <a16:creationId xmlns:a16="http://schemas.microsoft.com/office/drawing/2014/main" xmlns="" id="{FAA7E199-26AA-4C25-B06C-A7B9BC8E5723}"/>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r="-1" b="3624"/>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5289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50EBFC6E-FC24-41E8-81D7-2C950753867D}"/>
              </a:ext>
            </a:extLst>
          </p:cNvPr>
          <p:cNvSpPr txBox="1"/>
          <p:nvPr/>
        </p:nvSpPr>
        <p:spPr>
          <a:xfrm>
            <a:off x="6357282" y="1067431"/>
            <a:ext cx="4805996" cy="493387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Answers: </a:t>
            </a:r>
            <a:r>
              <a:rPr lang="en-US" sz="3000" b="1" dirty="0">
                <a:solidFill>
                  <a:srgbClr val="000000"/>
                </a:solidFill>
                <a:latin typeface="Comic Sans MS" panose="030F0702030302020204" pitchFamily="66" charset="0"/>
                <a:ea typeface="+mj-ea"/>
                <a:cs typeface="+mj-cs"/>
              </a:rPr>
              <a:t>You</a:t>
            </a: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Stopligh</a:t>
            </a:r>
            <a:r>
              <a:rPr lang="en-US" sz="3000" b="1" dirty="0">
                <a:solidFill>
                  <a:srgbClr val="000000"/>
                </a:solidFill>
                <a:latin typeface="Comic Sans MS" panose="030F0702030302020204" pitchFamily="66" charset="0"/>
                <a:ea typeface="+mj-ea"/>
                <a:cs typeface="+mj-cs"/>
              </a:rPr>
              <a:t>t loosejaw dragonfish.</a:t>
            </a:r>
          </a:p>
          <a:p>
            <a:pPr>
              <a:lnSpc>
                <a:spcPct val="90000"/>
              </a:lnSpc>
              <a:spcBef>
                <a:spcPct val="0"/>
              </a:spcBef>
              <a:spcAft>
                <a:spcPts val="600"/>
              </a:spcAft>
            </a:pP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Which subheading was useful here?</a:t>
            </a: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dirty="0">
              <a:solidFill>
                <a:srgbClr val="000000"/>
              </a:solidFill>
              <a:latin typeface="Comic Sans MS" panose="030F0702030302020204" pitchFamily="66" charset="0"/>
              <a:ea typeface="+mj-ea"/>
              <a:cs typeface="+mj-cs"/>
            </a:endParaRPr>
          </a:p>
        </p:txBody>
      </p:sp>
      <p:pic>
        <p:nvPicPr>
          <p:cNvPr id="4" name="Picture 3" descr="Blue Planet II: A New World of Hidden Depths: Amazon.co.uk: Honeyborne,  James, Brownlow, Mark: 9781849909679: Books">
            <a:extLst>
              <a:ext uri="{FF2B5EF4-FFF2-40B4-BE49-F238E27FC236}">
                <a16:creationId xmlns:a16="http://schemas.microsoft.com/office/drawing/2014/main" xmlns="" id="{FAA7E199-26AA-4C25-B06C-A7B9BC8E5723}"/>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r="-1" b="3624"/>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5601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ue Planet II: A New World of Hidden Depths: Amazon.co.uk: Honeyborne,  James, Brownlow, Mark: 9781849909679: Books">
            <a:extLst>
              <a:ext uri="{FF2B5EF4-FFF2-40B4-BE49-F238E27FC236}">
                <a16:creationId xmlns:a16="http://schemas.microsoft.com/office/drawing/2014/main" xmlns="" id="{0ECA02AA-9F64-4750-8453-98F6E360E4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3559" y="649749"/>
            <a:ext cx="3364658" cy="40175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DC279376-F6CE-407A-B59A-75B89381B8F5}"/>
              </a:ext>
            </a:extLst>
          </p:cNvPr>
          <p:cNvSpPr txBox="1"/>
          <p:nvPr/>
        </p:nvSpPr>
        <p:spPr>
          <a:xfrm>
            <a:off x="704850" y="534841"/>
            <a:ext cx="7219950" cy="6093976"/>
          </a:xfrm>
          <a:prstGeom prst="rect">
            <a:avLst/>
          </a:prstGeom>
          <a:noFill/>
        </p:spPr>
        <p:txBody>
          <a:bodyPr wrap="square" lIns="91440" tIns="45720" rIns="91440" bIns="45720" rtlCol="0" anchor="t">
            <a:spAutoFit/>
          </a:bodyPr>
          <a:lstStyle/>
          <a:p>
            <a:r>
              <a:rPr lang="en-GB" sz="3000" dirty="0">
                <a:latin typeface="Comic Sans MS" panose="030F0702030302020204" pitchFamily="66" charset="0"/>
              </a:rPr>
              <a:t>Questions</a:t>
            </a:r>
          </a:p>
          <a:p>
            <a:endParaRPr lang="en-GB" sz="3000" dirty="0">
              <a:latin typeface="Comic Sans MS" panose="030F0702030302020204" pitchFamily="66" charset="0"/>
            </a:endParaRPr>
          </a:p>
          <a:p>
            <a:endParaRPr lang="en-GB" sz="2000" dirty="0">
              <a:latin typeface="Comic Sans MS" panose="030F0702030302020204" pitchFamily="66" charset="0"/>
            </a:endParaRPr>
          </a:p>
          <a:p>
            <a:pPr marL="457200" indent="-457200">
              <a:buAutoNum type="arabicPeriod"/>
            </a:pPr>
            <a:r>
              <a:rPr lang="en-GB" sz="2000" dirty="0">
                <a:latin typeface="Comic Sans MS" panose="030F0702030302020204" pitchFamily="66" charset="0"/>
              </a:rPr>
              <a:t>Why does the cockeyed squid have one eye larger than the other?</a:t>
            </a:r>
          </a:p>
          <a:p>
            <a:pPr marL="457200" indent="-457200">
              <a:buAutoNum type="arabicPeriod"/>
            </a:pPr>
            <a:r>
              <a:rPr lang="en-GB" sz="2000" dirty="0">
                <a:latin typeface="Comic Sans MS" panose="030F0702030302020204" pitchFamily="66" charset="0"/>
              </a:rPr>
              <a:t>Why is the Siphonophore referred to as a ‘death net’?</a:t>
            </a:r>
          </a:p>
          <a:p>
            <a:pPr marL="457200" indent="-457200">
              <a:buFontTx/>
              <a:buAutoNum type="arabicPeriod"/>
            </a:pPr>
            <a:r>
              <a:rPr lang="en-GB" sz="2000" dirty="0">
                <a:latin typeface="Comic Sans MS" panose="030F0702030302020204" pitchFamily="66" charset="0"/>
              </a:rPr>
              <a:t>What is bioluminescence used for? Find two ideas. </a:t>
            </a:r>
          </a:p>
          <a:p>
            <a:pPr marL="457200" indent="-457200">
              <a:buFontTx/>
              <a:buAutoNum type="arabicPeriod"/>
            </a:pPr>
            <a:r>
              <a:rPr lang="en-GB" sz="2000" dirty="0">
                <a:latin typeface="Comic Sans MS" panose="030F0702030302020204" pitchFamily="66" charset="0"/>
              </a:rPr>
              <a:t>Which animal shoots off yellow sparks when under attack?</a:t>
            </a:r>
          </a:p>
          <a:p>
            <a:pPr marL="457200" indent="-457200">
              <a:buFontTx/>
              <a:buAutoNum type="arabicPeriod"/>
            </a:pPr>
            <a:r>
              <a:rPr lang="en-GB" sz="2000" dirty="0">
                <a:latin typeface="Comic Sans MS" panose="030F0702030302020204" pitchFamily="66" charset="0"/>
              </a:rPr>
              <a:t>Find and copy the word which shows that the flapjack octopus has short </a:t>
            </a:r>
            <a:r>
              <a:rPr lang="en-GB" sz="2000" dirty="0" err="1">
                <a:latin typeface="Comic Sans MS" panose="030F0702030302020204" pitchFamily="66" charset="0"/>
              </a:rPr>
              <a:t>tenctacles</a:t>
            </a:r>
            <a:r>
              <a:rPr lang="en-GB" sz="2000" dirty="0">
                <a:latin typeface="Comic Sans MS" panose="030F0702030302020204" pitchFamily="66" charset="0"/>
              </a:rPr>
              <a:t>. </a:t>
            </a:r>
          </a:p>
          <a:p>
            <a:pPr marL="457200" indent="-457200">
              <a:buAutoNum type="arabicPeriod"/>
            </a:pPr>
            <a:endParaRPr lang="en-GB" sz="2000" dirty="0">
              <a:latin typeface="Comic Sans MS" panose="030F0702030302020204" pitchFamily="66" charset="0"/>
            </a:endParaRPr>
          </a:p>
          <a:p>
            <a:r>
              <a:rPr lang="en-GB" sz="2000" dirty="0">
                <a:latin typeface="Comic Sans MS" panose="030F0702030302020204" pitchFamily="66" charset="0"/>
              </a:rPr>
              <a:t>Chilli Challenge</a:t>
            </a:r>
          </a:p>
          <a:p>
            <a:pPr marL="457200" indent="-457200">
              <a:buAutoNum type="arabicPeriod"/>
            </a:pPr>
            <a:r>
              <a:rPr lang="en-GB" sz="2000" dirty="0">
                <a:latin typeface="Comic Sans MS" panose="030F0702030302020204" pitchFamily="66" charset="0"/>
              </a:rPr>
              <a:t>Why do you think these creatures have larger features? Like big eyes/teeth/tentacles?</a:t>
            </a:r>
          </a:p>
          <a:p>
            <a:pPr marL="514350" indent="-514350">
              <a:buAutoNum type="arabicPeriod"/>
            </a:pPr>
            <a:r>
              <a:rPr lang="en-GB" sz="2000" dirty="0">
                <a:latin typeface="Comic Sans MS" panose="030F0702030302020204" pitchFamily="66" charset="0"/>
              </a:rPr>
              <a:t>What is it like in the depths of the ocean? How do you know?</a:t>
            </a:r>
            <a:endParaRPr lang="en-GB" sz="3000" dirty="0">
              <a:latin typeface="Comic Sans MS" panose="030F0702030302020204" pitchFamily="66" charset="0"/>
            </a:endParaRPr>
          </a:p>
          <a:p>
            <a:pPr marL="514350" indent="-514350">
              <a:buAutoNum type="arabicPeriod"/>
            </a:pPr>
            <a:endParaRPr lang="en-GB" sz="3000" dirty="0">
              <a:latin typeface="Comic Sans MS" panose="030F0702030302020204" pitchFamily="66" charset="0"/>
            </a:endParaRPr>
          </a:p>
        </p:txBody>
      </p:sp>
      <p:pic>
        <p:nvPicPr>
          <p:cNvPr id="4" name="Picture 2">
            <a:extLst>
              <a:ext uri="{FF2B5EF4-FFF2-40B4-BE49-F238E27FC236}">
                <a16:creationId xmlns:a16="http://schemas.microsoft.com/office/drawing/2014/main" xmlns="" id="{318D2C54-119E-42C2-A716-7BD5E5B005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1663" y="167960"/>
            <a:ext cx="1378905" cy="1373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612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ue Planet II: A New World of Hidden Depths: Amazon.co.uk: Honeyborne,  James, Brownlow, Mark: 9781849909679: Books">
            <a:extLst>
              <a:ext uri="{FF2B5EF4-FFF2-40B4-BE49-F238E27FC236}">
                <a16:creationId xmlns:a16="http://schemas.microsoft.com/office/drawing/2014/main" xmlns="" id="{0ECA02AA-9F64-4750-8453-98F6E360E4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3559" y="649749"/>
            <a:ext cx="3364658" cy="40175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DC279376-F6CE-407A-B59A-75B89381B8F5}"/>
              </a:ext>
            </a:extLst>
          </p:cNvPr>
          <p:cNvSpPr txBox="1"/>
          <p:nvPr/>
        </p:nvSpPr>
        <p:spPr>
          <a:xfrm>
            <a:off x="704850" y="534841"/>
            <a:ext cx="7219950" cy="6401753"/>
          </a:xfrm>
          <a:prstGeom prst="rect">
            <a:avLst/>
          </a:prstGeom>
          <a:noFill/>
        </p:spPr>
        <p:txBody>
          <a:bodyPr wrap="square" rtlCol="0">
            <a:spAutoFit/>
          </a:bodyPr>
          <a:lstStyle/>
          <a:p>
            <a:r>
              <a:rPr lang="en-GB" sz="3000" dirty="0">
                <a:latin typeface="Comic Sans MS" panose="030F0702030302020204" pitchFamily="66" charset="0"/>
              </a:rPr>
              <a:t>Answers</a:t>
            </a:r>
          </a:p>
          <a:p>
            <a:endParaRPr lang="en-GB" sz="3000" dirty="0">
              <a:latin typeface="Comic Sans MS" panose="030F0702030302020204" pitchFamily="66" charset="0"/>
            </a:endParaRPr>
          </a:p>
          <a:p>
            <a:pPr marL="514350" indent="-514350">
              <a:buAutoNum type="arabicPeriod"/>
            </a:pPr>
            <a:r>
              <a:rPr lang="en-GB" sz="2000" dirty="0">
                <a:latin typeface="Comic Sans MS" panose="030F0702030302020204" pitchFamily="66" charset="0"/>
              </a:rPr>
              <a:t>The larger left eye is used to look up (this could be to see predators above).</a:t>
            </a:r>
          </a:p>
          <a:p>
            <a:pPr marL="514350" indent="-514350">
              <a:buAutoNum type="arabicPeriod"/>
            </a:pPr>
            <a:r>
              <a:rPr lang="en-GB" sz="2000" dirty="0">
                <a:latin typeface="Comic Sans MS" panose="030F0702030302020204" pitchFamily="66" charset="0"/>
              </a:rPr>
              <a:t>It is over 40 metres long and has stinging tentacles that capture small crustaceans.</a:t>
            </a:r>
          </a:p>
          <a:p>
            <a:pPr marL="514350" indent="-514350">
              <a:buAutoNum type="arabicPeriod"/>
            </a:pPr>
            <a:r>
              <a:rPr lang="en-GB" sz="2000" dirty="0">
                <a:latin typeface="Comic Sans MS" panose="030F0702030302020204" pitchFamily="66" charset="0"/>
              </a:rPr>
              <a:t>Luring in prey and scaring away predators. </a:t>
            </a:r>
          </a:p>
          <a:p>
            <a:pPr marL="514350" indent="-514350">
              <a:buAutoNum type="arabicPeriod"/>
            </a:pPr>
            <a:r>
              <a:rPr lang="en-GB" sz="2000" dirty="0" err="1">
                <a:latin typeface="Comic Sans MS" panose="030F0702030302020204" pitchFamily="66" charset="0"/>
              </a:rPr>
              <a:t>Tomopteris</a:t>
            </a:r>
            <a:r>
              <a:rPr lang="en-GB" sz="2000" dirty="0">
                <a:latin typeface="Comic Sans MS" panose="030F0702030302020204" pitchFamily="66" charset="0"/>
              </a:rPr>
              <a:t> worms</a:t>
            </a:r>
          </a:p>
          <a:p>
            <a:pPr marL="514350" indent="-514350">
              <a:buAutoNum type="arabicPeriod"/>
            </a:pPr>
            <a:r>
              <a:rPr lang="en-GB" sz="2000" dirty="0">
                <a:latin typeface="Comic Sans MS" panose="030F0702030302020204" pitchFamily="66" charset="0"/>
              </a:rPr>
              <a:t>Stubby</a:t>
            </a:r>
          </a:p>
          <a:p>
            <a:endParaRPr lang="en-GB" sz="2000" dirty="0">
              <a:latin typeface="Comic Sans MS" panose="030F0702030302020204" pitchFamily="66" charset="0"/>
            </a:endParaRPr>
          </a:p>
          <a:p>
            <a:r>
              <a:rPr lang="en-GB" sz="2000" dirty="0">
                <a:latin typeface="Comic Sans MS" panose="030F0702030302020204" pitchFamily="66" charset="0"/>
              </a:rPr>
              <a:t>Chilli Challenge</a:t>
            </a:r>
          </a:p>
          <a:p>
            <a:pPr marL="514350" indent="-514350">
              <a:buAutoNum type="arabicPeriod"/>
            </a:pPr>
            <a:r>
              <a:rPr lang="en-GB" sz="2000" dirty="0">
                <a:latin typeface="Comic Sans MS" panose="030F0702030302020204" pitchFamily="66" charset="0"/>
              </a:rPr>
              <a:t>They have larger eyes because it helps them to see better in the dark. They have larger tentacles to help them capture their prey. They use these features to help them survive. </a:t>
            </a:r>
          </a:p>
          <a:p>
            <a:pPr marL="514350" indent="-514350">
              <a:buAutoNum type="arabicPeriod"/>
            </a:pPr>
            <a:r>
              <a:rPr lang="en-GB" sz="2000" dirty="0">
                <a:latin typeface="Comic Sans MS" panose="030F0702030302020204" pitchFamily="66" charset="0"/>
              </a:rPr>
              <a:t>It is dark in the depths of the ocean as it is referred to being ‘dim’ and also the fish use lights and have larger eyes to help them see in these dark conditions.</a:t>
            </a:r>
          </a:p>
          <a:p>
            <a:pPr marL="514350" indent="-514350">
              <a:buAutoNum type="arabicPeriod"/>
            </a:pPr>
            <a:endParaRPr lang="en-GB" sz="3000" dirty="0">
              <a:latin typeface="Comic Sans MS" panose="030F0702030302020204" pitchFamily="66" charset="0"/>
            </a:endParaRPr>
          </a:p>
        </p:txBody>
      </p:sp>
      <p:pic>
        <p:nvPicPr>
          <p:cNvPr id="4" name="Picture 2">
            <a:extLst>
              <a:ext uri="{FF2B5EF4-FFF2-40B4-BE49-F238E27FC236}">
                <a16:creationId xmlns:a16="http://schemas.microsoft.com/office/drawing/2014/main" xmlns="" id="{318D2C54-119E-42C2-A716-7BD5E5B005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8003" y="167960"/>
            <a:ext cx="1378905" cy="1373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188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416</Words>
  <Application>Microsoft Office PowerPoint</Application>
  <PresentationFormat>Widescreen</PresentationFormat>
  <Paragraphs>76</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Hurst</dc:creator>
  <cp:lastModifiedBy>Charlotte Hahnel</cp:lastModifiedBy>
  <cp:revision>7</cp:revision>
  <dcterms:created xsi:type="dcterms:W3CDTF">2021-01-06T21:33:54Z</dcterms:created>
  <dcterms:modified xsi:type="dcterms:W3CDTF">2021-01-14T17:30:16Z</dcterms:modified>
</cp:coreProperties>
</file>