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</p:sldIdLst>
  <p:sldSz cx="9144000" cy="6858000" type="screen4x3"/>
  <p:notesSz cx="6858000" cy="9144000"/>
  <p:embeddedFontLst>
    <p:embeddedFont>
      <p:font typeface="Twinkl" charset="0"/>
      <p:regular r:id="rId16"/>
      <p:bold r:id="rId17"/>
    </p:embeddedFont>
    <p:embeddedFont>
      <p:font typeface="Calibri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-1494" y="-114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14/02/2021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14/02/2021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871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801654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spr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xmlns="" val="6540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endParaRPr lang="en-GB" sz="17000" dirty="0">
              <a:ln w="28575">
                <a:noFill/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20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xmlns="" val="305164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xmlns="" val="988080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xmlns="" val="175126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xmlns="" val="178215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cr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on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188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xmlns="" val="60073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xmlns="" val="4206812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del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ay</a:t>
            </a:r>
          </a:p>
        </p:txBody>
      </p:sp>
    </p:spTree>
    <p:extLst>
      <p:ext uri="{BB962C8B-B14F-4D97-AF65-F5344CB8AC3E}">
        <p14:creationId xmlns:p14="http://schemas.microsoft.com/office/powerpoint/2010/main" xmlns="" val="1879704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7566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fade/>
      </p:transition>
    </mc:Choice>
    <mc:Fallback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61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Slide 1</vt:lpstr>
      <vt:lpstr>spray</vt:lpstr>
      <vt:lpstr>play</vt:lpstr>
      <vt:lpstr>may</vt:lpstr>
      <vt:lpstr>clay</vt:lpstr>
      <vt:lpstr>stray</vt:lpstr>
      <vt:lpstr>day</vt:lpstr>
      <vt:lpstr>crayon</vt:lpstr>
      <vt:lpstr>tray</vt:lpstr>
      <vt:lpstr>say</vt:lpstr>
      <vt:lpstr>delay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DARREN FOGARTY</cp:lastModifiedBy>
  <cp:revision>3</cp:revision>
  <dcterms:created xsi:type="dcterms:W3CDTF">2020-06-12T09:48:05Z</dcterms:created>
  <dcterms:modified xsi:type="dcterms:W3CDTF">2021-02-14T12:55:14Z</dcterms:modified>
</cp:coreProperties>
</file>