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6"/>
  </p:normalViewPr>
  <p:slideViewPr>
    <p:cSldViewPr snapToGrid="0" snapToObjects="1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6D71A-C0AF-B94D-857B-F7AE20A190B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0C25C-9AA0-7843-ACE4-C1B3997F8A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473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60C25C-9AA0-7843-ACE4-C1B3997F8A5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071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BF8D0-6A9E-7B4B-8FB1-97682057EC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68981F-B37E-9749-8C43-66BD15355D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9DD27-DE5A-9945-A7FE-A28F8524F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779E4-1AFB-EE4B-8CF3-939C891AE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96800-A3A5-284B-B3B9-B57B89431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023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96F7C-A034-EC4E-A3BA-48C0BF78F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C1307-EF81-F94F-91A6-5F4188C67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A16A-C23F-6B40-B1EE-339A74D1A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F8065-9CC3-E047-AEDE-060F8D2CB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80D11-C45F-6E49-8041-C73771B79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626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C1FD4-A54D-234F-8550-E08679BFE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FAC8AF-6F35-1B4A-838A-A487406F46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0BDC7-E381-FA41-A6B7-3A75D04E0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025C2E-B8D2-6A45-B536-ED271539F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7DC17-6E08-1544-A92D-665A3C3C6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767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43CF2-0E06-4446-AE84-2391263BC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550B7-8594-A348-9A95-83417AB9A7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25DA8E-9AC4-794D-8DF5-5698E41DF4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12EAC1-4E8F-7548-9837-59D6F99CB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450413-2453-7744-8333-E95CEF55C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0FEBB2-F5D9-514B-B72E-E4F2B7B4B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16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C2E6A-ED4D-6B40-B745-FFD352779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D53D52-8472-CE44-AC39-C2D46217E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C12E9-B57C-D142-91F8-4AA8FFF99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81DBA0-19D0-8E48-BAB1-12FADB6762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0B7BF6-BD0B-0040-BDAB-8E3A95B1B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CC317E-C5BD-0047-8AAE-A46306D6B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ED37A4-D574-8E4A-AEB0-17AB38E8F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859A8F-EC2E-D74C-86F9-C85953721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6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AF355-6673-2046-B897-3D0E3C7EB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437311-D483-3443-9BB8-A74E4A0D5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878CB3-1D51-E34D-827D-B8882DB02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8D9879-6C42-7545-BEA9-8BBAF676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791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2603F9-29F3-7A4B-82F1-EA6035063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421BE4-3930-4B4B-863F-CC5AF7411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FD3FF-E941-8C47-9F17-E43C12DD3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105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94CDB-8925-4B4F-8479-1FA3B2130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12DC3-ED54-E845-A8FD-2CDA509A8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E0EF01-2E12-2A44-A67E-B67078D4A3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2ED0A0-15A8-1F46-8619-841B83F0C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47EAB0-6BFA-7A47-8954-15BCF9FCB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D2B4F7-BB81-A94D-94FA-F803E4B9A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350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9E3C7-E784-C145-822D-1D8050AF0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71F7E2-B155-E049-91D5-8B4A03F5D1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FA54F6-E832-4F48-B4C6-F5AB383BE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9BB655-64B9-534C-BBED-C38E59EE6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38ADF6-9385-F842-B043-67033A973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CB023-4E08-534F-8BF3-00AC20B5F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715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D033B-FB7D-DD4F-9260-FCA1CD9D5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2295C-595A-CE41-8316-87BC0E979A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D8DFC-9415-FD4D-BFAD-5BD668DE3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3BB6E-B8CC-1740-B282-3217FCD58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C0E0D-2A14-2846-8064-E4AFACEFC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61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C24D38-C6F2-024F-9594-C59F216931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2EEDC2-1873-B14A-8464-52D20B4385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B3B10-D7F3-6541-9E50-CFE363018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7A31C-4213-DF42-AB50-7A9D2D816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E9F1F-33FF-174F-B48A-4CBE50630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5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D110C2-083B-2C41-8FFD-CA21A6F10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A97DF3-3AAF-7948-B688-FF1C1E19A5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05A6F-9BF0-D349-BBFF-D88C793126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FA8D5-C983-FD41-9800-19FB16CC4CE2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490CE-C04F-1D42-93BA-2F1FEDF3E4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4883D-AE53-E442-94C5-D2C3FD825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A91D1-D1E7-7B4E-8A8A-7F94013A76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525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9FF34-EF07-DD40-938D-E64BA546CB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618B66-83D0-0C47-8060-2E7E14AEE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1F3FE5C-4366-C247-B031-E1B612FC9B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649" y="315119"/>
            <a:ext cx="11258551" cy="622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34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3BE9E-85E6-1644-8D37-D9B5994E6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9D9F98C8-F3DB-774E-ACB6-722428CBC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1918"/>
            <a:ext cx="12058650" cy="6746081"/>
          </a:xfrm>
        </p:spPr>
      </p:pic>
    </p:spTree>
    <p:extLst>
      <p:ext uri="{BB962C8B-B14F-4D97-AF65-F5344CB8AC3E}">
        <p14:creationId xmlns:p14="http://schemas.microsoft.com/office/powerpoint/2010/main" val="1697335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F5C66-C7F5-AC4E-A64E-E49AE4C9A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2287"/>
            <a:ext cx="10515600" cy="1325563"/>
          </a:xfrm>
        </p:spPr>
        <p:txBody>
          <a:bodyPr/>
          <a:lstStyle/>
          <a:p>
            <a:r>
              <a:rPr lang="en-GB" dirty="0"/>
              <a:t>LC: Can you describe who is special to you? </a:t>
            </a:r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5A8C3864-C695-B747-8ED8-46659DA313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724" y="2121695"/>
            <a:ext cx="11258551" cy="421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24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C35D1-62E7-9645-A0CB-4B477B16A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8654791-7C0B-544E-BCDB-FA0AABF12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750" y="142874"/>
            <a:ext cx="11544300" cy="6715126"/>
          </a:xfrm>
        </p:spPr>
      </p:pic>
    </p:spTree>
    <p:extLst>
      <p:ext uri="{BB962C8B-B14F-4D97-AF65-F5344CB8AC3E}">
        <p14:creationId xmlns:p14="http://schemas.microsoft.com/office/powerpoint/2010/main" val="214250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84730-3616-DD48-8AB1-93AFB38C7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205B684-228B-C540-B1CA-96F21EAD2C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23549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59413-043C-FB46-AA6A-F3C5EB262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008E7683-D2FB-BC45-B12D-FF98A7C926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962979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ED2DA-4922-D643-9852-D5994C640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1E5ED2D-2C18-7546-A309-A02283B87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357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176191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E9AF7-9679-5848-8139-42D6FC39B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F7473E9-652B-9445-9668-2E7EBC8CD1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8588"/>
            <a:ext cx="12192000" cy="6729412"/>
          </a:xfrm>
        </p:spPr>
      </p:pic>
    </p:spTree>
    <p:extLst>
      <p:ext uri="{BB962C8B-B14F-4D97-AF65-F5344CB8AC3E}">
        <p14:creationId xmlns:p14="http://schemas.microsoft.com/office/powerpoint/2010/main" val="3419933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17794-7CD4-8D48-9788-09E141D54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diagram, venn diagram&#10;&#10;Description automatically generated">
            <a:extLst>
              <a:ext uri="{FF2B5EF4-FFF2-40B4-BE49-F238E27FC236}">
                <a16:creationId xmlns:a16="http://schemas.microsoft.com/office/drawing/2014/main" id="{0F418C1B-D78A-C340-A01A-A8F2268445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88" y="111919"/>
            <a:ext cx="11791950" cy="6380956"/>
          </a:xfrm>
        </p:spPr>
      </p:pic>
    </p:spTree>
    <p:extLst>
      <p:ext uri="{BB962C8B-B14F-4D97-AF65-F5344CB8AC3E}">
        <p14:creationId xmlns:p14="http://schemas.microsoft.com/office/powerpoint/2010/main" val="4220051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7028F-64A1-7346-A2A1-CFC717B31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BF6FDCA-0CB8-8640-A4EA-6AAF3769F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6687" y="0"/>
            <a:ext cx="11858625" cy="6672264"/>
          </a:xfrm>
        </p:spPr>
      </p:pic>
    </p:spTree>
    <p:extLst>
      <p:ext uri="{BB962C8B-B14F-4D97-AF65-F5344CB8AC3E}">
        <p14:creationId xmlns:p14="http://schemas.microsoft.com/office/powerpoint/2010/main" val="1559854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CA8D3-8DE8-674E-AA00-629ADB4F5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B19BD4D-54DD-0F49-9D1D-94D4F56436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6212"/>
            <a:ext cx="12072938" cy="6567488"/>
          </a:xfrm>
        </p:spPr>
      </p:pic>
    </p:spTree>
    <p:extLst>
      <p:ext uri="{BB962C8B-B14F-4D97-AF65-F5344CB8AC3E}">
        <p14:creationId xmlns:p14="http://schemas.microsoft.com/office/powerpoint/2010/main" val="3908759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23C56-24C7-BA40-8E10-5CB223030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7971F67E-C12B-B342-81E1-EA6515C47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752702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</Words>
  <Application>Microsoft Office PowerPoint</Application>
  <PresentationFormat>Widescreen</PresentationFormat>
  <Paragraphs>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LC: Can you describe who is special to you?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gregson</dc:creator>
  <cp:lastModifiedBy>Liz Walker</cp:lastModifiedBy>
  <cp:revision>4</cp:revision>
  <dcterms:created xsi:type="dcterms:W3CDTF">2021-02-20T18:04:44Z</dcterms:created>
  <dcterms:modified xsi:type="dcterms:W3CDTF">2021-02-22T22:58:25Z</dcterms:modified>
</cp:coreProperties>
</file>