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8"/>
  </p:notesMasterIdLst>
  <p:sldIdLst>
    <p:sldId id="270" r:id="rId13"/>
    <p:sldId id="296" r:id="rId14"/>
    <p:sldId id="271" r:id="rId15"/>
    <p:sldId id="284" r:id="rId16"/>
    <p:sldId id="292" r:id="rId17"/>
    <p:sldId id="273" r:id="rId18"/>
    <p:sldId id="277" r:id="rId19"/>
    <p:sldId id="285" r:id="rId20"/>
    <p:sldId id="293" r:id="rId21"/>
    <p:sldId id="282" r:id="rId22"/>
    <p:sldId id="295" r:id="rId23"/>
    <p:sldId id="276" r:id="rId24"/>
    <p:sldId id="294" r:id="rId25"/>
    <p:sldId id="291" r:id="rId26"/>
    <p:sldId id="26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860"/>
    <a:srgbClr val="F9A34C"/>
    <a:srgbClr val="31B44B"/>
    <a:srgbClr val="3EB6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678121-8841-4A4D-A0E1-A28D4DB7A0C8}" v="1" dt="2021-02-03T19:05:48.6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63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989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5F678121-8841-4A4D-A0E1-A28D4DB7A0C8}"/>
    <pc:docChg chg="undo custSel addSld modSld">
      <pc:chgData name="Katie Hurst" userId="edc11e18-5fed-42f7-b251-1c2a03e1975b" providerId="ADAL" clId="{5F678121-8841-4A4D-A0E1-A28D4DB7A0C8}" dt="2021-02-03T19:05:48.657" v="3"/>
      <pc:docMkLst>
        <pc:docMk/>
      </pc:docMkLst>
      <pc:sldChg chg="addSp delSp modSp new mod modAnim">
        <pc:chgData name="Katie Hurst" userId="edc11e18-5fed-42f7-b251-1c2a03e1975b" providerId="ADAL" clId="{5F678121-8841-4A4D-A0E1-A28D4DB7A0C8}" dt="2021-02-03T19:05:48.657" v="3"/>
        <pc:sldMkLst>
          <pc:docMk/>
          <pc:sldMk cId="1161088553" sldId="296"/>
        </pc:sldMkLst>
        <pc:spChg chg="add del">
          <ac:chgData name="Katie Hurst" userId="edc11e18-5fed-42f7-b251-1c2a03e1975b" providerId="ADAL" clId="{5F678121-8841-4A4D-A0E1-A28D4DB7A0C8}" dt="2021-02-03T19:05:32.599" v="2" actId="22"/>
          <ac:spMkLst>
            <pc:docMk/>
            <pc:sldMk cId="1161088553" sldId="296"/>
            <ac:spMk id="3" creationId="{D4BD3CF9-CEBA-4464-974E-0A0260E0E844}"/>
          </ac:spMkLst>
        </pc:spChg>
        <pc:picChg chg="add mod">
          <ac:chgData name="Katie Hurst" userId="edc11e18-5fed-42f7-b251-1c2a03e1975b" providerId="ADAL" clId="{5F678121-8841-4A4D-A0E1-A28D4DB7A0C8}" dt="2021-02-03T19:05:48.657" v="3"/>
          <ac:picMkLst>
            <pc:docMk/>
            <pc:sldMk cId="1161088553" sldId="296"/>
            <ac:picMk id="4" creationId="{C1ADDEA2-C220-4C17-8E95-C421DF8690A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80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105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4090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16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677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546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5605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7725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29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146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6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32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97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3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9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7926422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0.png"/><Relationship Id="rId5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1.png"/><Relationship Id="rId7" Type="http://schemas.openxmlformats.org/officeDocument/2006/relationships/image" Target="../media/image1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9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41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4D70E5-DE3B-4B2B-8DDA-6A8EF7A573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02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pr3.9.1 - Calculate perimeter">
            <a:hlinkClick r:id="" action="ppaction://media"/>
            <a:extLst>
              <a:ext uri="{FF2B5EF4-FFF2-40B4-BE49-F238E27FC236}">
                <a16:creationId xmlns:a16="http://schemas.microsoft.com/office/drawing/2014/main" id="{C1ADDEA2-C220-4C17-8E95-C421DF8690A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88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58585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statement below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2 ways to calculate 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difference between 9 and 5?</a:t>
                </a:r>
              </a:p>
              <a:p>
                <a:pPr marL="514350" indent="-514350">
                  <a:buAutoNum type="arabicParenR" startAt="3"/>
                </a:pPr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337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statement below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cm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2 ways to calculate 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difference between 9 and 5?</a:t>
                </a:r>
              </a:p>
              <a:p>
                <a:endParaRPr lang="en-US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4F0317C-5358-4216-AF0E-47AC427C9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2937164" y="1177636"/>
            <a:ext cx="429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94510" y="2658489"/>
                <a:ext cx="2909454" cy="1938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18</a:t>
                </a: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6</a:t>
                </a:r>
              </a:p>
              <a:p>
                <a:endParaRPr lang="en-GB" sz="700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</a:p>
              <a:p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510" y="2658489"/>
                <a:ext cx="2909454" cy="1938992"/>
              </a:xfrm>
              <a:prstGeom prst="rect">
                <a:avLst/>
              </a:prstGeom>
              <a:blipFill>
                <a:blip r:embed="rId6"/>
                <a:stretch>
                  <a:fillRect l="-4403" t="-28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31013" y="3417837"/>
                <a:ext cx="256522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double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24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013" y="3417837"/>
                <a:ext cx="2565225" cy="523220"/>
              </a:xfrm>
              <a:prstGeom prst="rect">
                <a:avLst/>
              </a:prstGeom>
              <a:blipFill>
                <a:blip r:embed="rId7"/>
                <a:stretch>
                  <a:fillRect l="-475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ight Brace 7"/>
          <p:cNvSpPr/>
          <p:nvPr/>
        </p:nvSpPr>
        <p:spPr>
          <a:xfrm rot="5400000">
            <a:off x="5167224" y="2234584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001330" y="271347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p:sp>
        <p:nvSpPr>
          <p:cNvPr id="10" name="Right Brace 9"/>
          <p:cNvSpPr/>
          <p:nvPr/>
        </p:nvSpPr>
        <p:spPr>
          <a:xfrm rot="5400000">
            <a:off x="6406155" y="2234584"/>
            <a:ext cx="218364" cy="7245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240261" y="272079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12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379523" y="5031894"/>
                <a:ext cx="29094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9523" y="5031894"/>
                <a:ext cx="2909454" cy="523220"/>
              </a:xfrm>
              <a:prstGeom prst="rect">
                <a:avLst/>
              </a:prstGeom>
              <a:blipFill>
                <a:blip r:embed="rId8"/>
                <a:stretch>
                  <a:fillRect l="-41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Group 23"/>
          <p:cNvGrpSpPr/>
          <p:nvPr/>
        </p:nvGrpSpPr>
        <p:grpSpPr>
          <a:xfrm>
            <a:off x="4972950" y="4975344"/>
            <a:ext cx="2909454" cy="636319"/>
            <a:chOff x="4972950" y="4975344"/>
            <a:chExt cx="2909454" cy="63631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4972950" y="5045035"/>
                  <a:ext cx="290945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   4     </a:t>
                  </a:r>
                  <a14:m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>
                      <a:solidFill>
                        <a:schemeClr val="accent1">
                          <a:lumMod val="75000"/>
                        </a:schemeClr>
                      </a:solidFill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72950" y="5045035"/>
                  <a:ext cx="2909454" cy="523220"/>
                </a:xfrm>
                <a:prstGeom prst="rect">
                  <a:avLst/>
                </a:prstGeom>
                <a:blipFill>
                  <a:blip r:embed="rId9"/>
                  <a:stretch>
                    <a:fillRect l="-4403" t="-11765" b="-3411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5638682" y="4975344"/>
              <a:ext cx="602318" cy="636319"/>
            </a:xfrm>
            <a:prstGeom prst="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91524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 animBg="1"/>
      <p:bldP spid="9" grpId="0"/>
      <p:bldP spid="10" grpId="0" animBg="1"/>
      <p:bldP spid="11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0601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74"/>
          <p:cNvSpPr txBox="1"/>
          <p:nvPr/>
        </p:nvSpPr>
        <p:spPr>
          <a:xfrm>
            <a:off x="715845" y="1617545"/>
            <a:ext cx="826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graphicFrame>
        <p:nvGraphicFramePr>
          <p:cNvPr id="77" name="Table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559851"/>
              </p:ext>
            </p:extLst>
          </p:nvPr>
        </p:nvGraphicFramePr>
        <p:xfrm>
          <a:off x="1546216" y="1606005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2542754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3886165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22159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78" name="Straight Connector 77"/>
          <p:cNvCxnSpPr/>
          <p:nvPr/>
        </p:nvCxnSpPr>
        <p:spPr>
          <a:xfrm>
            <a:off x="3056506" y="2104545"/>
            <a:ext cx="0" cy="199269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570806" y="2118126"/>
            <a:ext cx="0" cy="198720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>
            <a:off x="3045400" y="2103318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3045400" y="4108345"/>
            <a:ext cx="252540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1392804" y="1606005"/>
            <a:ext cx="0" cy="49379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1553934" y="1482970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463938" y="1050913"/>
            <a:ext cx="686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1 cm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2904091" y="2099616"/>
            <a:ext cx="0" cy="1987203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753953" y="267801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87" name="Straight Arrow Connector 86"/>
          <p:cNvCxnSpPr/>
          <p:nvPr/>
        </p:nvCxnSpPr>
        <p:spPr>
          <a:xfrm>
            <a:off x="3045400" y="4222290"/>
            <a:ext cx="2525406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3758592" y="417461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cxnSp>
        <p:nvCxnSpPr>
          <p:cNvPr id="89" name="Straight Arrow Connector 88"/>
          <p:cNvCxnSpPr/>
          <p:nvPr/>
        </p:nvCxnSpPr>
        <p:spPr>
          <a:xfrm>
            <a:off x="5703105" y="2069588"/>
            <a:ext cx="0" cy="2017231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779630" y="270153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cxnSp>
        <p:nvCxnSpPr>
          <p:cNvPr id="91" name="Straight Arrow Connector 90"/>
          <p:cNvCxnSpPr/>
          <p:nvPr/>
        </p:nvCxnSpPr>
        <p:spPr>
          <a:xfrm>
            <a:off x="3065589" y="1976137"/>
            <a:ext cx="2505217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3747625" y="1555990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561488" y="5314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4" name="TextBox 93"/>
              <p:cNvSpPr txBox="1"/>
              <p:nvPr/>
            </p:nvSpPr>
            <p:spPr>
              <a:xfrm>
                <a:off x="2355652" y="5314259"/>
                <a:ext cx="12346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4 cm</a:t>
                </a:r>
              </a:p>
            </p:txBody>
          </p:sp>
        </mc:Choice>
        <mc:Fallback xmlns="">
          <p:sp>
            <p:nvSpPr>
              <p:cNvPr id="94" name="TextBox 9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652" y="5314259"/>
                <a:ext cx="1234633" cy="523220"/>
              </a:xfrm>
              <a:prstGeom prst="rect">
                <a:avLst/>
              </a:prstGeom>
              <a:blipFill>
                <a:blip r:embed="rId5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3477124" y="5314259"/>
                <a:ext cx="12346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</a:rPr>
                  <a:t>5 cm</a:t>
                </a:r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124" y="5314259"/>
                <a:ext cx="1234633" cy="523220"/>
              </a:xfrm>
              <a:prstGeom prst="rect">
                <a:avLst/>
              </a:prstGeom>
              <a:blipFill>
                <a:blip r:embed="rId6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4573323" y="531425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4 cm</a:t>
                </a:r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3323" y="531425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86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5688493" y="531425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18 cm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8493" y="5314259"/>
                <a:ext cx="1420582" cy="523220"/>
              </a:xfrm>
              <a:prstGeom prst="rect">
                <a:avLst/>
              </a:prstGeom>
              <a:blipFill>
                <a:blip r:embed="rId8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918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8" grpId="0"/>
      <p:bldP spid="90" grpId="0"/>
      <p:bldP spid="92" grpId="0"/>
      <p:bldP spid="93" grpId="0"/>
      <p:bldP spid="94" grpId="0"/>
      <p:bldP spid="95" grpId="0"/>
      <p:bldP spid="96" grpId="0"/>
      <p:bldP spid="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302980" y="1575866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3959424" y="1064574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6537208" y="19246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875388" y="3605400"/>
                <a:ext cx="19799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88" y="3605400"/>
                <a:ext cx="1979901" cy="523220"/>
              </a:xfrm>
              <a:prstGeom prst="rect">
                <a:avLst/>
              </a:prstGeom>
              <a:blipFill>
                <a:blip r:embed="rId5"/>
                <a:stretch>
                  <a:fillRect l="-58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3959423" y="1064094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537208" y="192466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 cm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736590" y="3604044"/>
            <a:ext cx="1071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10 cm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cm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7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3 cm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20 cm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blipFill>
                <a:blip r:embed="rId9"/>
                <a:stretch>
                  <a:fillRect t="-11765" r="-7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/>
          <p:cNvSpPr/>
          <p:nvPr/>
        </p:nvSpPr>
        <p:spPr>
          <a:xfrm>
            <a:off x="2736590" y="3615298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760141" y="3650211"/>
            <a:ext cx="31294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Opposite sides of a rectangle are equal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37208" y="1903069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204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-0.00261 0.2935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 L -0.57066 0.00208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6" grpId="1"/>
      <p:bldP spid="68" grpId="0"/>
      <p:bldP spid="68" grpId="1"/>
      <p:bldP spid="69" grpId="0"/>
      <p:bldP spid="70" grpId="0"/>
      <p:bldP spid="71" grpId="0"/>
      <p:bldP spid="72" grpId="0"/>
      <p:bldP spid="73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 rot="3234588">
            <a:off x="4222370" y="23737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2" name="Rectangle 61"/>
          <p:cNvSpPr/>
          <p:nvPr/>
        </p:nvSpPr>
        <p:spPr>
          <a:xfrm>
            <a:off x="6959398" y="2312269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304397" y="976389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875388" y="3885590"/>
                <a:ext cx="19799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>
                    <a:latin typeface="Calibri" panose="020F050202020403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388" y="3885590"/>
                <a:ext cx="1979901" cy="523220"/>
              </a:xfrm>
              <a:prstGeom prst="rect">
                <a:avLst/>
              </a:prstGeom>
              <a:blipFill>
                <a:blip r:embed="rId5"/>
                <a:stretch>
                  <a:fillRect l="-58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6959398" y="231179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66" name="Rectangle 65"/>
          <p:cNvSpPr/>
          <p:nvPr/>
        </p:nvSpPr>
        <p:spPr>
          <a:xfrm>
            <a:off x="4304397" y="979275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67" name="Rectangle 66"/>
          <p:cNvSpPr/>
          <p:nvPr/>
        </p:nvSpPr>
        <p:spPr>
          <a:xfrm>
            <a:off x="875389" y="2296303"/>
            <a:ext cx="31294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Opposite sides of a rectangle are equal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851410" y="3884235"/>
            <a:ext cx="1055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8 cm?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75389" y="5002425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cm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472" y="5002425"/>
                <a:ext cx="1414856" cy="523220"/>
              </a:xfrm>
              <a:prstGeom prst="rect">
                <a:avLst/>
              </a:prstGeom>
              <a:blipFill>
                <a:blip r:embed="rId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6 cm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0110" y="5002425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cm</a:t>
                </a:r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1222" y="5002425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t="-11765" r="-8867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857" y="5002425"/>
                <a:ext cx="1420582" cy="523220"/>
              </a:xfrm>
              <a:prstGeom prst="rect">
                <a:avLst/>
              </a:prstGeom>
              <a:blipFill>
                <a:blip r:embed="rId9"/>
                <a:stretch>
                  <a:fillRect t="-11765" r="-7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Rectangle 73"/>
          <p:cNvSpPr/>
          <p:nvPr/>
        </p:nvSpPr>
        <p:spPr>
          <a:xfrm>
            <a:off x="2782755" y="3885590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16 cm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0013" y="1275674"/>
            <a:ext cx="839001" cy="83900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839754" y="1444698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3724" y="439131"/>
            <a:ext cx="594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the rectangle?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36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48148E-6 L -0.24531 0.1414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74" y="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3191 0.554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5" y="2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8" grpId="1"/>
      <p:bldP spid="69" grpId="0"/>
      <p:bldP spid="70" grpId="0"/>
      <p:bldP spid="71" grpId="0"/>
      <p:bldP spid="72" grpId="0"/>
      <p:bldP spid="73" grpId="0"/>
      <p:bldP spid="74" grpId="0"/>
      <p:bldP spid="18" grpId="0"/>
      <p:bldP spid="1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2382430" y="1037610"/>
            <a:ext cx="4114800" cy="144087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27" name="Rectangle 26"/>
          <p:cNvSpPr/>
          <p:nvPr/>
        </p:nvSpPr>
        <p:spPr>
          <a:xfrm>
            <a:off x="4179699" y="473150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415270" y="1405726"/>
            <a:ext cx="88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386748" y="3047259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216831" y="3047259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2 cm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6831" y="3047259"/>
                <a:ext cx="1414856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3500299" y="3047259"/>
                <a:ext cx="131959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0299" y="3047259"/>
                <a:ext cx="1319592" cy="523220"/>
              </a:xfrm>
              <a:prstGeom prst="rect">
                <a:avLst/>
              </a:prstGeom>
              <a:blipFill>
                <a:blip r:embed="rId6"/>
                <a:stretch>
                  <a:fillRect t="-11628" r="-829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49655" y="304725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2 cm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9655" y="304725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t="-11628" r="-837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138530" y="304725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530" y="3047259"/>
                <a:ext cx="1420582" cy="523220"/>
              </a:xfrm>
              <a:prstGeom prst="rect">
                <a:avLst/>
              </a:prstGeom>
              <a:blipFill>
                <a:blip r:embed="rId8"/>
                <a:stretch>
                  <a:fillRect t="-11628" r="-72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1415270" y="4589146"/>
            <a:ext cx="888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8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264497" y="4598132"/>
                <a:ext cx="14148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4497" y="4598132"/>
                <a:ext cx="1414856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969062" y="4589146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062" y="4589146"/>
                <a:ext cx="1420582" cy="523220"/>
              </a:xfrm>
              <a:prstGeom prst="rect">
                <a:avLst/>
              </a:prstGeom>
              <a:blipFill>
                <a:blip r:embed="rId10"/>
                <a:stretch>
                  <a:fillRect t="-11628" r="-772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386748" y="3847293"/>
                <a:ext cx="14911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 cm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6748" y="3847293"/>
                <a:ext cx="1491114" cy="523220"/>
              </a:xfrm>
              <a:prstGeom prst="rect">
                <a:avLst/>
              </a:prstGeom>
              <a:blipFill>
                <a:blip r:embed="rId11"/>
                <a:stretch>
                  <a:fillRect l="-8163" t="-10465" r="-734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3439456" y="3838801"/>
            <a:ext cx="2435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 cm</a:t>
            </a:r>
            <a:r>
              <a:rPr lang="en-GB" sz="2800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latin typeface="Calibri" panose="020F0502020204030204" pitchFamily="34" charset="0"/>
              </a:rPr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942857" y="3830309"/>
                <a:ext cx="142058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16 cm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2857" y="3830309"/>
                <a:ext cx="1420582" cy="523220"/>
              </a:xfrm>
              <a:prstGeom prst="rect">
                <a:avLst/>
              </a:prstGeom>
              <a:blipFill>
                <a:blip r:embed="rId12"/>
                <a:stretch>
                  <a:fillRect t="-10465" r="-72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924259" y="3847293"/>
                <a:ext cx="51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4259" y="3847293"/>
                <a:ext cx="515197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8695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  <p:bldP spid="28" grpId="0"/>
      <p:bldP spid="29" grpId="0"/>
      <p:bldP spid="29" grpId="1"/>
      <p:bldP spid="29" grpId="2"/>
      <p:bldP spid="30" grpId="0"/>
      <p:bldP spid="30" grpId="1"/>
      <p:bldP spid="30" grpId="2"/>
      <p:bldP spid="31" grpId="0"/>
      <p:bldP spid="31" grpId="1"/>
      <p:bldP spid="31" grpId="2"/>
      <p:bldP spid="32" grpId="0"/>
      <p:bldP spid="32" grpId="1"/>
      <p:bldP spid="32" grpId="2"/>
      <p:bldP spid="33" grpId="0"/>
      <p:bldP spid="37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 rot="10800000">
            <a:off x="1123170" y="1563177"/>
            <a:ext cx="1074583" cy="26689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 rot="5400000">
            <a:off x="3755460" y="2402460"/>
            <a:ext cx="1038533" cy="1776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98717" y="103995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97753" y="2374412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6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531252" y="2029407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30 mm</a:t>
            </a:r>
          </a:p>
        </p:txBody>
      </p:sp>
      <p:sp>
        <p:nvSpPr>
          <p:cNvPr id="20" name="Rectangle 19"/>
          <p:cNvSpPr/>
          <p:nvPr/>
        </p:nvSpPr>
        <p:spPr>
          <a:xfrm rot="5400000">
            <a:off x="6402621" y="2500567"/>
            <a:ext cx="1463040" cy="1463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830533" y="2291017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4 cm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142129" y="297760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2 cm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85506" y="504009"/>
            <a:ext cx="6290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Which shapes have a perimeter of 12 cm?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1562" y="5049101"/>
            <a:ext cx="839001" cy="83900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2B51F6E3-2B29-4A3A-BD91-3224EE5B66E6}"/>
              </a:ext>
            </a:extLst>
          </p:cNvPr>
          <p:cNvSpPr/>
          <p:nvPr/>
        </p:nvSpPr>
        <p:spPr>
          <a:xfrm>
            <a:off x="5369033" y="5250038"/>
            <a:ext cx="17314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21418" y="4383023"/>
                <a:ext cx="3409115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 cm</a:t>
                </a:r>
              </a:p>
              <a:p>
                <a:pPr algn="ctr"/>
                <a:r>
                  <a:rPr lang="en-GB" sz="2800" dirty="0"/>
                  <a:t>8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 cm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18" y="4383023"/>
                <a:ext cx="3409115" cy="954107"/>
              </a:xfrm>
              <a:prstGeom prst="rect">
                <a:avLst/>
              </a:prstGeom>
              <a:blipFill>
                <a:blip r:embed="rId6"/>
                <a:stretch>
                  <a:fillRect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61963" y="1283835"/>
                <a:ext cx="335958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cm</a:t>
                </a:r>
              </a:p>
              <a:p>
                <a:pPr algn="ctr"/>
                <a:r>
                  <a:rPr lang="en-GB" sz="2800" dirty="0"/>
                  <a:t>6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cm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1963" y="1283835"/>
                <a:ext cx="3359589" cy="954107"/>
              </a:xfrm>
              <a:prstGeom prst="rect">
                <a:avLst/>
              </a:prstGeom>
              <a:blipFill>
                <a:blip r:embed="rId7"/>
                <a:stretch>
                  <a:fillRect l="-3630" t="-6410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369033" y="4211170"/>
                <a:ext cx="29956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30 mm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 cm</a:t>
                </a:r>
              </a:p>
              <a:p>
                <a:pPr algn="ctr"/>
                <a:r>
                  <a:rPr lang="en-GB" sz="2800" dirty="0"/>
                  <a:t>3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12 cm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9033" y="4211170"/>
                <a:ext cx="2995660" cy="954107"/>
              </a:xfrm>
              <a:prstGeom prst="rect">
                <a:avLst/>
              </a:prstGeom>
              <a:blipFill>
                <a:blip r:embed="rId8"/>
                <a:stretch>
                  <a:fillRect l="-815" t="-6410" r="-3055" b="-179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05649" y="2948705"/>
            <a:ext cx="708859" cy="6186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46038" y="2814237"/>
            <a:ext cx="708859" cy="6186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804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3" grpId="0"/>
      <p:bldP spid="25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86810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944536" y="1527573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1693502" y="1493608"/>
          <a:ext cx="3528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115019828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84615836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3796849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5113567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6803111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7541852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51036292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036723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88754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68478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629313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5690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692275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283740"/>
                  </a:ext>
                </a:extLst>
              </a:tr>
            </a:tbl>
          </a:graphicData>
        </a:graphic>
      </p:graphicFrame>
      <p:cxnSp>
        <p:nvCxnSpPr>
          <p:cNvPr id="28" name="Straight Connector 27"/>
          <p:cNvCxnSpPr/>
          <p:nvPr/>
        </p:nvCxnSpPr>
        <p:spPr>
          <a:xfrm flipH="1">
            <a:off x="2195030" y="2008130"/>
            <a:ext cx="12728" cy="251662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4725351" y="3496368"/>
            <a:ext cx="0" cy="102958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2192022" y="2010929"/>
            <a:ext cx="1022230" cy="632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2195030" y="4509701"/>
            <a:ext cx="254455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577888" y="1507403"/>
            <a:ext cx="0" cy="448447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1672753" y="1397365"/>
            <a:ext cx="506414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92255" y="1026831"/>
            <a:ext cx="636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21126" y="540470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1614108" y="5402218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3 cm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4108" y="5402218"/>
                <a:ext cx="1122423" cy="477054"/>
              </a:xfrm>
              <a:prstGeom prst="rect">
                <a:avLst/>
              </a:prstGeom>
              <a:blipFill>
                <a:blip r:embed="rId5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581431" y="5404708"/>
                <a:ext cx="1120820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+mn-cs"/>
                  </a:rPr>
                  <a:t> </a:t>
                </a:r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3 cm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1431" y="5404708"/>
                <a:ext cx="1120820" cy="477054"/>
              </a:xfrm>
              <a:prstGeom prst="rect">
                <a:avLst/>
              </a:prstGeom>
              <a:blipFill>
                <a:blip r:embed="rId6"/>
                <a:stretch>
                  <a:fillRect l="-1087" t="-10256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3563150" y="5407601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 cm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150" y="5407601"/>
                <a:ext cx="1122423" cy="477054"/>
              </a:xfrm>
              <a:prstGeom prst="rect">
                <a:avLst/>
              </a:prstGeom>
              <a:blipFill>
                <a:blip r:embed="rId7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620441" y="5402218"/>
                <a:ext cx="1284326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20 cm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0441" y="5402218"/>
                <a:ext cx="1284326" cy="477054"/>
              </a:xfrm>
              <a:prstGeom prst="rect">
                <a:avLst/>
              </a:prstGeom>
              <a:blipFill>
                <a:blip r:embed="rId8"/>
                <a:stretch>
                  <a:fillRect t="-8974" r="-7109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Straight Connector 39"/>
          <p:cNvCxnSpPr>
            <a:cxnSpLocks/>
          </p:cNvCxnSpPr>
          <p:nvPr/>
        </p:nvCxnSpPr>
        <p:spPr>
          <a:xfrm flipH="1">
            <a:off x="3206486" y="3510294"/>
            <a:ext cx="152665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3200946" y="2005396"/>
            <a:ext cx="0" cy="150216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2077696" y="2017250"/>
            <a:ext cx="0" cy="250750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336702" y="302347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2188591" y="4639428"/>
            <a:ext cx="255130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370011" y="4638226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5 cm</a:t>
            </a:r>
          </a:p>
        </p:txBody>
      </p:sp>
      <p:cxnSp>
        <p:nvCxnSpPr>
          <p:cNvPr id="46" name="Straight Arrow Connector 45"/>
          <p:cNvCxnSpPr/>
          <p:nvPr/>
        </p:nvCxnSpPr>
        <p:spPr>
          <a:xfrm>
            <a:off x="4840352" y="3496368"/>
            <a:ext cx="0" cy="1032866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871229" y="362672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 flipH="1">
            <a:off x="3229470" y="3411703"/>
            <a:ext cx="150367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635943" y="3003098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cm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337251" y="1998051"/>
            <a:ext cx="0" cy="1426453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279125" y="2388995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3 cm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>
            <a:off x="2192022" y="1888749"/>
            <a:ext cx="102223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358938" y="1442779"/>
            <a:ext cx="8114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549453" y="5407601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5 cm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453" y="5407601"/>
                <a:ext cx="1122423" cy="477054"/>
              </a:xfrm>
              <a:prstGeom prst="rect">
                <a:avLst/>
              </a:prstGeom>
              <a:blipFill>
                <a:blip r:embed="rId9"/>
                <a:stretch>
                  <a:fillRect l="-1087" t="-8974" r="-8696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5576825" y="5402218"/>
                <a:ext cx="1122423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5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5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5 cm</a:t>
                </a: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6825" y="5402218"/>
                <a:ext cx="1122423" cy="477054"/>
              </a:xfrm>
              <a:prstGeom prst="rect">
                <a:avLst/>
              </a:prstGeom>
              <a:blipFill>
                <a:blip r:embed="rId10"/>
                <a:stretch>
                  <a:fillRect l="-1087" t="-8974" r="-815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Rectangle 57"/>
          <p:cNvSpPr/>
          <p:nvPr/>
        </p:nvSpPr>
        <p:spPr>
          <a:xfrm>
            <a:off x="687949" y="423800"/>
            <a:ext cx="5491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What is the perimeter of the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944536" y="5407601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ounded Rectangle 66"/>
          <p:cNvSpPr/>
          <p:nvPr/>
        </p:nvSpPr>
        <p:spPr>
          <a:xfrm>
            <a:off x="2880936" y="5421952"/>
            <a:ext cx="1758601" cy="4770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222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3" grpId="0"/>
      <p:bldP spid="45" grpId="0"/>
      <p:bldP spid="47" grpId="0"/>
      <p:bldP spid="49" grpId="0"/>
      <p:bldP spid="51" grpId="0"/>
      <p:bldP spid="53" grpId="0"/>
      <p:bldP spid="54" grpId="0"/>
      <p:bldP spid="55" grpId="0"/>
      <p:bldP spid="6" grpId="0" animBg="1"/>
      <p:bldP spid="6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 rot="5400000">
            <a:off x="4867491" y="1362892"/>
            <a:ext cx="1677201" cy="13699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511375" y="174674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264823" y="2835902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pic>
        <p:nvPicPr>
          <p:cNvPr id="28" name="Picture 2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13683" y="2048120"/>
            <a:ext cx="1340493" cy="1955257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6511375" y="1742371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5 cm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21868" y="483192"/>
            <a:ext cx="33421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Perimeter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alibri" panose="020F0502020204030204" pitchFamily="34" charset="0"/>
              </a:rPr>
              <a:t> 18 cm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5089935" y="2938872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___ cm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258426" y="5212771"/>
            <a:ext cx="4774079" cy="655801"/>
            <a:chOff x="105338" y="5233563"/>
            <a:chExt cx="4774079" cy="65580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Rectangle 40"/>
                <p:cNvSpPr/>
                <p:nvPr/>
              </p:nvSpPr>
              <p:spPr>
                <a:xfrm>
                  <a:off x="105338" y="5233563"/>
                  <a:ext cx="4774079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3600" dirty="0">
                      <a:latin typeface="Calibri" panose="020F0502020204030204" pitchFamily="34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+ 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      </a:t>
                  </a:r>
                  <a14:m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9</a:t>
                  </a:r>
                </a:p>
              </p:txBody>
            </p:sp>
          </mc:Choice>
          <mc:Fallback xmlns="">
            <p:sp>
              <p:nvSpPr>
                <p:cNvPr id="41" name="Rectangle 4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5338" y="5233563"/>
                  <a:ext cx="4774079" cy="646331"/>
                </a:xfrm>
                <a:prstGeom prst="rect">
                  <a:avLst/>
                </a:prstGeom>
                <a:blipFill>
                  <a:blip r:embed="rId6"/>
                  <a:stretch>
                    <a:fillRect t="-14151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6" name="Rectangle 35"/>
            <p:cNvSpPr/>
            <p:nvPr/>
          </p:nvSpPr>
          <p:spPr>
            <a:xfrm>
              <a:off x="2121348" y="5233563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6363005" y="5213340"/>
            <a:ext cx="482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464143" y="4540888"/>
                <a:ext cx="254845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schemeClr val="accent1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143" y="4540888"/>
                <a:ext cx="2548452" cy="646331"/>
              </a:xfrm>
              <a:prstGeom prst="rect">
                <a:avLst/>
              </a:prstGeom>
              <a:blipFill>
                <a:blip r:embed="rId7"/>
                <a:stretch>
                  <a:fillRect l="-7177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9" name="Group 8"/>
          <p:cNvGrpSpPr/>
          <p:nvPr/>
        </p:nvGrpSpPr>
        <p:grpSpPr>
          <a:xfrm>
            <a:off x="1191993" y="3810561"/>
            <a:ext cx="6530905" cy="695541"/>
            <a:chOff x="1191993" y="4420169"/>
            <a:chExt cx="6530905" cy="695541"/>
          </a:xfrm>
        </p:grpSpPr>
        <p:sp>
          <p:nvSpPr>
            <p:cNvPr id="26" name="Rectangle 25"/>
            <p:cNvSpPr/>
            <p:nvPr/>
          </p:nvSpPr>
          <p:spPr>
            <a:xfrm>
              <a:off x="3741924" y="4469379"/>
              <a:ext cx="398097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endParaRPr lang="en-GB" sz="3600" dirty="0">
                <a:latin typeface="Calibri" panose="020F0502020204030204" pitchFamily="34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0" name="Rectangle 39"/>
                <p:cNvSpPr/>
                <p:nvPr/>
              </p:nvSpPr>
              <p:spPr>
                <a:xfrm>
                  <a:off x="1191993" y="4429639"/>
                  <a:ext cx="4853439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sz="3600" dirty="0">
                      <a:latin typeface="Calibri" panose="020F0502020204030204" pitchFamily="34" charset="0"/>
                    </a:rPr>
                    <a:t>5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5 </a:t>
                  </a:r>
                  <a14:m>
                    <m:oMath xmlns:m="http://schemas.openxmlformats.org/officeDocument/2006/math">
                      <m:r>
                        <a:rPr lang="en-US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US" sz="3600" dirty="0">
                      <a:latin typeface="Calibri" panose="020F0502020204030204" pitchFamily="34" charset="0"/>
                    </a:rPr>
                    <a:t>          </a:t>
                  </a:r>
                  <a14:m>
                    <m:oMath xmlns:m="http://schemas.openxmlformats.org/officeDocument/2006/math">
                      <m:r>
                        <a:rPr lang="en-US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600" dirty="0">
                      <a:latin typeface="Calibri" panose="020F0502020204030204" pitchFamily="34" charset="0"/>
                    </a:rPr>
                    <a:t> 18</a:t>
                  </a:r>
                </a:p>
              </p:txBody>
            </p:sp>
          </mc:Choice>
          <mc:Fallback xmlns="">
            <p:sp>
              <p:nvSpPr>
                <p:cNvPr id="40" name="Rectangle 3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91993" y="4429639"/>
                  <a:ext cx="4853439" cy="646331"/>
                </a:xfrm>
                <a:prstGeom prst="rect">
                  <a:avLst/>
                </a:prstGeom>
                <a:blipFill>
                  <a:blip r:embed="rId8"/>
                  <a:stretch>
                    <a:fillRect l="-2764" t="-15094" r="-2638" b="-3490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" name="Rectangle 3"/>
            <p:cNvSpPr/>
            <p:nvPr/>
          </p:nvSpPr>
          <p:spPr>
            <a:xfrm>
              <a:off x="2167151" y="4420169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4152248" y="4434593"/>
              <a:ext cx="599615" cy="655801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2254176" y="3838080"/>
            <a:ext cx="43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58426" y="3824442"/>
            <a:ext cx="493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BBABADF-45A3-4ED7-BD0B-6CE72D0969C1}"/>
              </a:ext>
            </a:extLst>
          </p:cNvPr>
          <p:cNvSpPr/>
          <p:nvPr/>
        </p:nvSpPr>
        <p:spPr>
          <a:xfrm>
            <a:off x="5094519" y="2938872"/>
            <a:ext cx="12396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___ cm</a:t>
            </a:r>
          </a:p>
        </p:txBody>
      </p:sp>
      <p:sp>
        <p:nvSpPr>
          <p:cNvPr id="46" name="Rectangle 45"/>
          <p:cNvSpPr/>
          <p:nvPr/>
        </p:nvSpPr>
        <p:spPr>
          <a:xfrm>
            <a:off x="5271530" y="578561"/>
            <a:ext cx="4187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8" name="Right Brace 47"/>
          <p:cNvSpPr/>
          <p:nvPr/>
        </p:nvSpPr>
        <p:spPr>
          <a:xfrm rot="5400000">
            <a:off x="2094554" y="3933841"/>
            <a:ext cx="218364" cy="15222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2037695" y="4841822"/>
            <a:ext cx="1155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9</a:t>
            </a:r>
            <a:endParaRPr lang="en-GB" dirty="0"/>
          </a:p>
        </p:txBody>
      </p:sp>
      <p:sp>
        <p:nvSpPr>
          <p:cNvPr id="50" name="Right Brace 49"/>
          <p:cNvSpPr/>
          <p:nvPr/>
        </p:nvSpPr>
        <p:spPr>
          <a:xfrm rot="5400000">
            <a:off x="3922119" y="3951574"/>
            <a:ext cx="218364" cy="15222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3865260" y="4859555"/>
            <a:ext cx="11558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4472C4">
                    <a:lumMod val="75000"/>
                  </a:srgbClr>
                </a:solidFill>
              </a:rPr>
              <a:t>9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41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0.28698 -0.0016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5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0261 -0.332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-1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3" grpId="0"/>
      <p:bldP spid="5" grpId="0"/>
      <p:bldP spid="42" grpId="0"/>
      <p:bldP spid="43" grpId="0"/>
      <p:bldP spid="44" grpId="0"/>
      <p:bldP spid="45" grpId="0"/>
      <p:bldP spid="46" grpId="0"/>
      <p:bldP spid="48" grpId="0" animBg="1"/>
      <p:bldP spid="49" grpId="0"/>
      <p:bldP spid="50" grpId="0" animBg="1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CD8BF9-45A0-497B-8E8A-9C03C951A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1.1|11.3|4|3.1|13.5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|3.4|3|3.2|13.9|0.9|1.7|1.1|1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|1.5|7.6|14.8|0.8|3.8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1|3.2|11.6|1.3|3.4|4.6|8.9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6.8|11|4.2|5.1|2|7.3|6.8|9|11.6|3.5|1.5|1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1.9|7.6|19.7|10.6|11|8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6|2|1.8|2.1|1.1|4.9|8.6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7|3.2|7.1|15.7|5.2|2.3|11|2.2|3.8|2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D9806DC-FA8B-4499-9D41-5B0359BB1F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8fba47cf-d4c2-4342-84d4-550bc2b4b2fe"/>
    <ds:schemaRef ds:uri="http://schemas.microsoft.com/office/infopath/2007/PartnerControls"/>
    <ds:schemaRef ds:uri="http://schemas.openxmlformats.org/package/2006/metadata/core-properties"/>
    <ds:schemaRef ds:uri="94a41c2b-c9a4-4155-9cd3-2586bd5a7cc7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4436</TotalTime>
  <Words>444</Words>
  <Application>Microsoft Office PowerPoint</Application>
  <PresentationFormat>On-screen Show (4:3)</PresentationFormat>
  <Paragraphs>142</Paragraphs>
  <Slides>15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142</cp:revision>
  <dcterms:created xsi:type="dcterms:W3CDTF">2019-07-05T11:02:13Z</dcterms:created>
  <dcterms:modified xsi:type="dcterms:W3CDTF">2021-02-03T19:05:56Z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