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D41DA-4BFA-4724-B6BA-B984E6A22819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2DF69-FC89-4533-B498-5458747CF30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Secrets of a Sun King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961" y="1600200"/>
            <a:ext cx="489407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60648"/>
            <a:ext cx="6696744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6408712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208912" cy="5793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496944" cy="5793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344816" cy="5721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76672"/>
            <a:ext cx="7704856" cy="5649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20688"/>
            <a:ext cx="7488832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48680"/>
            <a:ext cx="7200800" cy="5577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76672"/>
            <a:ext cx="7056784" cy="5649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7992888" cy="5433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Chapter Two</a:t>
            </a: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600200"/>
            <a:ext cx="547260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620688"/>
            <a:ext cx="6840760" cy="553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48680"/>
            <a:ext cx="7488832" cy="5577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20688"/>
            <a:ext cx="7704855" cy="55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764704"/>
            <a:ext cx="6984776" cy="536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92696"/>
            <a:ext cx="7056784" cy="5433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764704"/>
            <a:ext cx="7848872" cy="536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843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764704"/>
            <a:ext cx="7704855" cy="536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7</Words>
  <Application>Microsoft Office PowerPoint</Application>
  <PresentationFormat>On-screen Show (4:3)</PresentationFormat>
  <Paragraphs>2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Secrets of a Sun King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Chapter Two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Secrets of a Sun King</dc:title>
  <dc:creator>StaffLaws</dc:creator>
  <cp:lastModifiedBy>StaffLaws</cp:lastModifiedBy>
  <cp:revision>3</cp:revision>
  <dcterms:created xsi:type="dcterms:W3CDTF">2020-10-31T10:36:04Z</dcterms:created>
  <dcterms:modified xsi:type="dcterms:W3CDTF">2020-11-02T10:13:51Z</dcterms:modified>
</cp:coreProperties>
</file>