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"/>
  </p:notesMasterIdLst>
  <p:sldIdLst>
    <p:sldId id="281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290C30-F6FE-46D5-B2C8-AF38469071AB}" v="18" dt="2021-01-10T01:16:05.6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65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-1440" y="-1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82290C30-F6FE-46D5-B2C8-AF38469071AB}"/>
    <pc:docChg chg="delSld modSld">
      <pc:chgData name="Corrina Stewart" userId="S::corrina.stewart@bramhopeprimaryschool.co.uk::47a46c61-2e17-40ae-9a3d-a14b8220ea0f" providerId="AD" clId="Web-{82290C30-F6FE-46D5-B2C8-AF38469071AB}" dt="2021-01-10T01:16:05.627" v="17"/>
      <pc:docMkLst>
        <pc:docMk/>
      </pc:docMkLst>
      <pc:sldChg chg="del">
        <pc:chgData name="Corrina Stewart" userId="S::corrina.stewart@bramhopeprimaryschool.co.uk::47a46c61-2e17-40ae-9a3d-a14b8220ea0f" providerId="AD" clId="Web-{82290C30-F6FE-46D5-B2C8-AF38469071AB}" dt="2021-01-10T01:15:48.158" v="2"/>
        <pc:sldMkLst>
          <pc:docMk/>
          <pc:sldMk cId="425614956" sldId="256"/>
        </pc:sldMkLst>
      </pc:sldChg>
      <pc:sldChg chg="del">
        <pc:chgData name="Corrina Stewart" userId="S::corrina.stewart@bramhopeprimaryschool.co.uk::47a46c61-2e17-40ae-9a3d-a14b8220ea0f" providerId="AD" clId="Web-{82290C30-F6FE-46D5-B2C8-AF38469071AB}" dt="2021-01-10T01:15:48.158" v="1"/>
        <pc:sldMkLst>
          <pc:docMk/>
          <pc:sldMk cId="992276548" sldId="279"/>
        </pc:sldMkLst>
      </pc:sldChg>
      <pc:sldChg chg="del">
        <pc:chgData name="Corrina Stewart" userId="S::corrina.stewart@bramhopeprimaryschool.co.uk::47a46c61-2e17-40ae-9a3d-a14b8220ea0f" providerId="AD" clId="Web-{82290C30-F6FE-46D5-B2C8-AF38469071AB}" dt="2021-01-10T01:15:48.158" v="0"/>
        <pc:sldMkLst>
          <pc:docMk/>
          <pc:sldMk cId="3898097124" sldId="280"/>
        </pc:sldMkLst>
      </pc:sldChg>
      <pc:sldChg chg="delSp delAnim">
        <pc:chgData name="Corrina Stewart" userId="S::corrina.stewart@bramhopeprimaryschool.co.uk::47a46c61-2e17-40ae-9a3d-a14b8220ea0f" providerId="AD" clId="Web-{82290C30-F6FE-46D5-B2C8-AF38469071AB}" dt="2021-01-10T01:16:05.627" v="17"/>
        <pc:sldMkLst>
          <pc:docMk/>
          <pc:sldMk cId="2247609198" sldId="281"/>
        </pc:sldMkLst>
        <pc:picChg chg="del">
          <ac:chgData name="Corrina Stewart" userId="S::corrina.stewart@bramhopeprimaryschool.co.uk::47a46c61-2e17-40ae-9a3d-a14b8220ea0f" providerId="AD" clId="Web-{82290C30-F6FE-46D5-B2C8-AF38469071AB}" dt="2021-01-10T01:16:01.080" v="14"/>
          <ac:picMkLst>
            <pc:docMk/>
            <pc:sldMk cId="2247609198" sldId="281"/>
            <ac:picMk id="5" creationId="{00000000-0000-0000-0000-000000000000}"/>
          </ac:picMkLst>
        </pc:picChg>
        <pc:picChg chg="del">
          <ac:chgData name="Corrina Stewart" userId="S::corrina.stewart@bramhopeprimaryschool.co.uk::47a46c61-2e17-40ae-9a3d-a14b8220ea0f" providerId="AD" clId="Web-{82290C30-F6FE-46D5-B2C8-AF38469071AB}" dt="2021-01-10T01:16:02.690" v="15"/>
          <ac:picMkLst>
            <pc:docMk/>
            <pc:sldMk cId="2247609198" sldId="281"/>
            <ac:picMk id="11" creationId="{00000000-0000-0000-0000-000000000000}"/>
          </ac:picMkLst>
        </pc:picChg>
        <pc:picChg chg="del">
          <ac:chgData name="Corrina Stewart" userId="S::corrina.stewart@bramhopeprimaryschool.co.uk::47a46c61-2e17-40ae-9a3d-a14b8220ea0f" providerId="AD" clId="Web-{82290C30-F6FE-46D5-B2C8-AF38469071AB}" dt="2021-01-10T01:16:04.549" v="16"/>
          <ac:picMkLst>
            <pc:docMk/>
            <pc:sldMk cId="2247609198" sldId="281"/>
            <ac:picMk id="12" creationId="{00000000-0000-0000-0000-000000000000}"/>
          </ac:picMkLst>
        </pc:picChg>
        <pc:picChg chg="del">
          <ac:chgData name="Corrina Stewart" userId="S::corrina.stewart@bramhopeprimaryschool.co.uk::47a46c61-2e17-40ae-9a3d-a14b8220ea0f" providerId="AD" clId="Web-{82290C30-F6FE-46D5-B2C8-AF38469071AB}" dt="2021-01-10T01:16:05.627" v="17"/>
          <ac:picMkLst>
            <pc:docMk/>
            <pc:sldMk cId="2247609198" sldId="281"/>
            <ac:picMk id="13" creationId="{00000000-0000-0000-0000-000000000000}"/>
          </ac:picMkLst>
        </pc:picChg>
      </pc:sldChg>
      <pc:sldChg chg="del">
        <pc:chgData name="Corrina Stewart" userId="S::corrina.stewart@bramhopeprimaryschool.co.uk::47a46c61-2e17-40ae-9a3d-a14b8220ea0f" providerId="AD" clId="Web-{82290C30-F6FE-46D5-B2C8-AF38469071AB}" dt="2021-01-10T01:15:55.424" v="13"/>
        <pc:sldMkLst>
          <pc:docMk/>
          <pc:sldMk cId="2786354127" sldId="282"/>
        </pc:sldMkLst>
      </pc:sldChg>
      <pc:sldChg chg="del">
        <pc:chgData name="Corrina Stewart" userId="S::corrina.stewart@bramhopeprimaryschool.co.uk::47a46c61-2e17-40ae-9a3d-a14b8220ea0f" providerId="AD" clId="Web-{82290C30-F6FE-46D5-B2C8-AF38469071AB}" dt="2021-01-10T01:15:55.424" v="12"/>
        <pc:sldMkLst>
          <pc:docMk/>
          <pc:sldMk cId="2235968802" sldId="283"/>
        </pc:sldMkLst>
      </pc:sldChg>
      <pc:sldChg chg="del">
        <pc:chgData name="Corrina Stewart" userId="S::corrina.stewart@bramhopeprimaryschool.co.uk::47a46c61-2e17-40ae-9a3d-a14b8220ea0f" providerId="AD" clId="Web-{82290C30-F6FE-46D5-B2C8-AF38469071AB}" dt="2021-01-10T01:15:55.424" v="11"/>
        <pc:sldMkLst>
          <pc:docMk/>
          <pc:sldMk cId="324325067" sldId="284"/>
        </pc:sldMkLst>
      </pc:sldChg>
      <pc:sldChg chg="del">
        <pc:chgData name="Corrina Stewart" userId="S::corrina.stewart@bramhopeprimaryschool.co.uk::47a46c61-2e17-40ae-9a3d-a14b8220ea0f" providerId="AD" clId="Web-{82290C30-F6FE-46D5-B2C8-AF38469071AB}" dt="2021-01-10T01:15:55.424" v="10"/>
        <pc:sldMkLst>
          <pc:docMk/>
          <pc:sldMk cId="2702986115" sldId="285"/>
        </pc:sldMkLst>
      </pc:sldChg>
      <pc:sldChg chg="del">
        <pc:chgData name="Corrina Stewart" userId="S::corrina.stewart@bramhopeprimaryschool.co.uk::47a46c61-2e17-40ae-9a3d-a14b8220ea0f" providerId="AD" clId="Web-{82290C30-F6FE-46D5-B2C8-AF38469071AB}" dt="2021-01-10T01:15:55.424" v="9"/>
        <pc:sldMkLst>
          <pc:docMk/>
          <pc:sldMk cId="623884702" sldId="286"/>
        </pc:sldMkLst>
      </pc:sldChg>
      <pc:sldChg chg="del">
        <pc:chgData name="Corrina Stewart" userId="S::corrina.stewart@bramhopeprimaryschool.co.uk::47a46c61-2e17-40ae-9a3d-a14b8220ea0f" providerId="AD" clId="Web-{82290C30-F6FE-46D5-B2C8-AF38469071AB}" dt="2021-01-10T01:15:55.424" v="8"/>
        <pc:sldMkLst>
          <pc:docMk/>
          <pc:sldMk cId="1460748983" sldId="287"/>
        </pc:sldMkLst>
      </pc:sldChg>
      <pc:sldChg chg="del">
        <pc:chgData name="Corrina Stewart" userId="S::corrina.stewart@bramhopeprimaryschool.co.uk::47a46c61-2e17-40ae-9a3d-a14b8220ea0f" providerId="AD" clId="Web-{82290C30-F6FE-46D5-B2C8-AF38469071AB}" dt="2021-01-10T01:15:55.424" v="7"/>
        <pc:sldMkLst>
          <pc:docMk/>
          <pc:sldMk cId="3984429404" sldId="288"/>
        </pc:sldMkLst>
      </pc:sldChg>
      <pc:sldChg chg="del">
        <pc:chgData name="Corrina Stewart" userId="S::corrina.stewart@bramhopeprimaryschool.co.uk::47a46c61-2e17-40ae-9a3d-a14b8220ea0f" providerId="AD" clId="Web-{82290C30-F6FE-46D5-B2C8-AF38469071AB}" dt="2021-01-10T01:15:55.424" v="6"/>
        <pc:sldMkLst>
          <pc:docMk/>
          <pc:sldMk cId="3745797129" sldId="289"/>
        </pc:sldMkLst>
      </pc:sldChg>
      <pc:sldChg chg="del">
        <pc:chgData name="Corrina Stewart" userId="S::corrina.stewart@bramhopeprimaryschool.co.uk::47a46c61-2e17-40ae-9a3d-a14b8220ea0f" providerId="AD" clId="Web-{82290C30-F6FE-46D5-B2C8-AF38469071AB}" dt="2021-01-10T01:15:55.424" v="5"/>
        <pc:sldMkLst>
          <pc:docMk/>
          <pc:sldMk cId="2247040173" sldId="290"/>
        </pc:sldMkLst>
      </pc:sldChg>
      <pc:sldChg chg="del">
        <pc:chgData name="Corrina Stewart" userId="S::corrina.stewart@bramhopeprimaryschool.co.uk::47a46c61-2e17-40ae-9a3d-a14b8220ea0f" providerId="AD" clId="Web-{82290C30-F6FE-46D5-B2C8-AF38469071AB}" dt="2021-01-10T01:15:55.424" v="4"/>
        <pc:sldMkLst>
          <pc:docMk/>
          <pc:sldMk cId="1318048680" sldId="291"/>
        </pc:sldMkLst>
      </pc:sldChg>
      <pc:sldChg chg="del">
        <pc:chgData name="Corrina Stewart" userId="S::corrina.stewart@bramhopeprimaryschool.co.uk::47a46c61-2e17-40ae-9a3d-a14b8220ea0f" providerId="AD" clId="Web-{82290C30-F6FE-46D5-B2C8-AF38469071AB}" dt="2021-01-10T01:15:55.424" v="3"/>
        <pc:sldMkLst>
          <pc:docMk/>
          <pc:sldMk cId="377908971" sldId="29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0" y="1119131"/>
            <a:ext cx="7065876" cy="493818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7711" y="781166"/>
            <a:ext cx="2188654" cy="2188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6091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7268EAE786B47A2B0028605A46794" ma:contentTypeVersion="2" ma:contentTypeDescription="Create a new document." ma:contentTypeScope="" ma:versionID="5f5cc7e7ae75ae433640676856901e2d">
  <xsd:schema xmlns:xsd="http://www.w3.org/2001/XMLSchema" xmlns:xs="http://www.w3.org/2001/XMLSchema" xmlns:p="http://schemas.microsoft.com/office/2006/metadata/properties" xmlns:ns2="b89f1d8d-e330-42a8-9da4-cfc91292e00c" targetNamespace="http://schemas.microsoft.com/office/2006/metadata/properties" ma:root="true" ma:fieldsID="cf602dce2dee71b7cfbd9b695f6bc2b4" ns2:_="">
    <xsd:import namespace="b89f1d8d-e330-42a8-9da4-cfc91292e0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9f1d8d-e330-42a8-9da4-cfc91292e0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2DADC6-DC01-46CB-A9BD-7917B577C8C4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28A06AC-01CC-4AFD-94E0-93361E556B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177D14-9D29-479E-BC99-7BB86F9340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89f1d8d-e330-42a8-9da4-cfc91292e0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2565</TotalTime>
  <Words>120</Words>
  <Application>Microsoft Office PowerPoint</Application>
  <PresentationFormat>A4 Paper (210x297 mm)</PresentationFormat>
  <Paragraphs>15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Stewart</cp:lastModifiedBy>
  <cp:revision>61</cp:revision>
  <dcterms:created xsi:type="dcterms:W3CDTF">2019-10-15T10:24:11Z</dcterms:created>
  <dcterms:modified xsi:type="dcterms:W3CDTF">2021-01-10T01:16:07Z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0x010100E207268EAE786B47A2B0028605A46794</vt:lpwstr>
  </property>
</Properties>
</file>