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19" autoAdjust="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7/15/2021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7/15/2021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hashtag/dancealong" TargetMode="External"/><Relationship Id="rId2" Type="http://schemas.openxmlformats.org/officeDocument/2006/relationships/hyperlink" Target="https://www.youtube.com/watch?v=aW_JqSK-CgY&amp;list=RDCMUCliBigoW1uxxMGtVIGTGwMw&amp;start_radio=1&amp;t=3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SP-fWmk36A" TargetMode="External"/><Relationship Id="rId2" Type="http://schemas.openxmlformats.org/officeDocument/2006/relationships/hyperlink" Target="https://www.youtube.com/watch?v=IaNjXnB-79U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D_KaDUry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Pe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</a:rPr>
              <a:t>15.7.2021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639F4-5018-4A7C-98B0-106E9BAFC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Warm 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1899F-3BFA-4D0E-BE9B-A37919DB0C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107000"/>
              </a:lnSpc>
              <a:buNone/>
            </a:pPr>
            <a:r>
              <a:rPr lang="en-GB" sz="18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You have a choice, either complete the warm using the first link or warm up through the power of dance using the second link.</a:t>
            </a:r>
            <a:endParaRPr lang="en-GB" sz="18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800" u="sng" dirty="0">
                <a:solidFill>
                  <a:srgbClr val="B2B2B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https://www.youtube.com/watch?v=aW_JqSK-CgY&amp;list=RDCMUCliBigoW1uxxMGtVIGTGwMw&amp;start_radio=1&amp;t=33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 </a:t>
            </a:r>
          </a:p>
          <a:p>
            <a:pPr marL="457200">
              <a:lnSpc>
                <a:spcPct val="107000"/>
              </a:lnSpc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Choose three of the dance warm ups to try from this page</a:t>
            </a:r>
          </a:p>
          <a:p>
            <a:pPr marL="61722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600" u="sng" dirty="0">
                <a:solidFill>
                  <a:srgbClr val="B2B2B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https://www.youtube.com/hashtag/dancealong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0816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244DE-26F4-4B9A-ACE7-D43C08058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5FEE0-4670-4F62-82A3-470FCFAF79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All the challenges I have chosen this work target agility and coordination. </a:t>
            </a:r>
          </a:p>
          <a:p>
            <a:endParaRPr lang="en-GB" dirty="0"/>
          </a:p>
          <a:p>
            <a:r>
              <a:rPr lang="en-GB" dirty="0"/>
              <a:t>Agility challenge</a:t>
            </a:r>
          </a:p>
          <a:p>
            <a:r>
              <a:rPr lang="en-GB" dirty="0">
                <a:hlinkClick r:id="rId2"/>
              </a:rPr>
              <a:t>https://www.youtube.com/watch?v=IaNjXnB-79U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Horizontal climbing</a:t>
            </a:r>
          </a:p>
          <a:p>
            <a:r>
              <a:rPr lang="en-GB" dirty="0">
                <a:hlinkClick r:id="rId3"/>
              </a:rPr>
              <a:t>https://www.youtube.com/watch?v=jSP-fWmk36A</a:t>
            </a:r>
            <a:endParaRPr lang="en-GB" dirty="0"/>
          </a:p>
          <a:p>
            <a:endParaRPr lang="en-GB" dirty="0"/>
          </a:p>
          <a:p>
            <a:r>
              <a:rPr lang="en-GB" dirty="0"/>
              <a:t>Wall reaction</a:t>
            </a:r>
          </a:p>
          <a:p>
            <a:r>
              <a:rPr lang="en-GB" dirty="0">
                <a:hlinkClick r:id="rId4"/>
              </a:rPr>
              <a:t>https://www.youtube.com/watch?v=D_KaDUryDes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70608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{9A027336-4DCF-439D-9331-A95031603621}tf78438558_win32</Template>
  <TotalTime>23</TotalTime>
  <Words>143</Words>
  <Application>Microsoft Office PowerPoint</Application>
  <PresentationFormat>Widescreen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Century Gothic</vt:lpstr>
      <vt:lpstr>Garamond</vt:lpstr>
      <vt:lpstr>Symbol</vt:lpstr>
      <vt:lpstr>SavonVTI</vt:lpstr>
      <vt:lpstr>Pe</vt:lpstr>
      <vt:lpstr>Warm ups</vt:lpstr>
      <vt:lpstr>Challenges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</dc:title>
  <dc:creator>Conor McKeown</dc:creator>
  <cp:lastModifiedBy>Conor McKeown</cp:lastModifiedBy>
  <cp:revision>1</cp:revision>
  <dcterms:created xsi:type="dcterms:W3CDTF">2021-07-15T07:03:43Z</dcterms:created>
  <dcterms:modified xsi:type="dcterms:W3CDTF">2021-07-15T07:27:14Z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