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DF4BB0-F0F9-B498-95C6-A18D709541B0}" v="13" dt="2020-11-27T13:00:48.1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microsoft.com/office/2015/10/relationships/revisionInfo" Target="revisionInfo.xml" Id="rId8" /><Relationship Type="http://schemas.openxmlformats.org/officeDocument/2006/relationships/presProps" Target="presProps.xml" Id="rId3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tableStyles" Target="tableStyles.xml" Id="rId6" /><Relationship Type="http://schemas.openxmlformats.org/officeDocument/2006/relationships/theme" Target="theme/theme1.xml" Id="rId5" /><Relationship Type="http://schemas.openxmlformats.org/officeDocument/2006/relationships/viewProps" Target="viewProps.xml" Id="rId4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11/27/2020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F9E6A01-7A2A-4567-80D7-5EF42AC88226}"/>
              </a:ext>
            </a:extLst>
          </p:cNvPr>
          <p:cNvSpPr txBox="1"/>
          <p:nvPr/>
        </p:nvSpPr>
        <p:spPr>
          <a:xfrm>
            <a:off x="619125" y="390525"/>
            <a:ext cx="9801225" cy="1338828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b="1" dirty="0">
                <a:latin typeface="Comic Sans MS"/>
              </a:rPr>
              <a:t>Don’t forget to use your highlighter (if printed).</a:t>
            </a: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b="1" dirty="0">
                <a:latin typeface="Comic Sans MS"/>
              </a:rPr>
              <a:t>Q1. Bounds</a:t>
            </a: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b="1" dirty="0">
                <a:latin typeface="Comic Sans MS"/>
              </a:rPr>
              <a:t>Q2. up to 98 kph</a:t>
            </a: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b="1" dirty="0">
                <a:latin typeface="Comic Sans MS"/>
              </a:rPr>
              <a:t>Q3. Twice as fast.</a:t>
            </a: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b="1" dirty="0">
                <a:latin typeface="Comic Sans MS"/>
              </a:rPr>
              <a:t>Q4. 7 </a:t>
            </a:r>
            <a:r>
              <a:rPr lang="en-US" sz="2400" b="1" dirty="0" err="1">
                <a:latin typeface="Comic Sans MS"/>
              </a:rPr>
              <a:t>metres</a:t>
            </a: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b="1" dirty="0">
                <a:latin typeface="Comic Sans MS"/>
              </a:rPr>
              <a:t>Q5 False.</a:t>
            </a: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b="1" dirty="0">
                <a:latin typeface="Comic Sans MS"/>
              </a:rPr>
              <a:t>Other Questions</a:t>
            </a: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b="1" dirty="0">
                <a:latin typeface="Comic Sans MS"/>
              </a:rPr>
              <a:t>Q6. Its mane looks like an aggressive honey badger.</a:t>
            </a: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b="1" dirty="0">
                <a:latin typeface="Comic Sans MS"/>
              </a:rPr>
              <a:t>Q7. 3 seconds</a:t>
            </a: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dirty="0">
                <a:latin typeface="Comic Sans MS"/>
              </a:rPr>
              <a:t>​</a:t>
            </a:r>
            <a:br>
              <a:rPr lang="en-US" sz="2400" dirty="0">
                <a:latin typeface="Comic Sans MS"/>
              </a:rPr>
            </a:br>
            <a:r>
              <a:rPr lang="en-US" sz="2400" dirty="0">
                <a:latin typeface="Comic Sans MS"/>
              </a:rPr>
              <a:t>​</a:t>
            </a:r>
            <a:endParaRPr lang="en-US" sz="2400" dirty="0">
              <a:cs typeface="Calibri"/>
            </a:endParaRPr>
          </a:p>
        </p:txBody>
      </p:sp>
      <p:pic>
        <p:nvPicPr>
          <p:cNvPr id="5" name="Picture 5" descr="Text&#10;&#10;Description automatically generated">
            <a:extLst>
              <a:ext uri="{FF2B5EF4-FFF2-40B4-BE49-F238E27FC236}">
                <a16:creationId xmlns:a16="http://schemas.microsoft.com/office/drawing/2014/main" id="{266EA6BA-1A1B-4917-8F02-38BFC1BA9F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0235" y="309129"/>
            <a:ext cx="2743200" cy="372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8</cp:revision>
  <dcterms:created xsi:type="dcterms:W3CDTF">2020-11-27T12:58:29Z</dcterms:created>
  <dcterms:modified xsi:type="dcterms:W3CDTF">2020-11-27T13:00:51Z</dcterms:modified>
</cp:coreProperties>
</file>