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25" r:id="rId12"/>
    <p:sldId id="297" r:id="rId13"/>
    <p:sldId id="306" r:id="rId14"/>
    <p:sldId id="317" r:id="rId15"/>
    <p:sldId id="299" r:id="rId16"/>
    <p:sldId id="318" r:id="rId17"/>
    <p:sldId id="320" r:id="rId18"/>
    <p:sldId id="301" r:id="rId19"/>
    <p:sldId id="319" r:id="rId20"/>
    <p:sldId id="322" r:id="rId21"/>
    <p:sldId id="324" r:id="rId22"/>
    <p:sldId id="311" r:id="rId23"/>
    <p:sldId id="313" r:id="rId24"/>
    <p:sldId id="321" r:id="rId25"/>
    <p:sldId id="300" r:id="rId26"/>
    <p:sldId id="314" r:id="rId27"/>
    <p:sldId id="31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9" d="100"/>
          <a:sy n="89" d="100"/>
        </p:scale>
        <p:origin x="131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0632985-B29C-44B0-A012-60870A2670D5}"/>
    <pc:docChg chg="custSel modSld">
      <pc:chgData name="James Clegg" userId="c6df1435-7a36-4b38-be4d-16e68e91152f" providerId="ADAL" clId="{70632985-B29C-44B0-A012-60870A2670D5}" dt="2020-11-23T08:23:54.048" v="16" actId="14826"/>
      <pc:docMkLst>
        <pc:docMk/>
      </pc:docMkLst>
      <pc:sldChg chg="modTransition">
        <pc:chgData name="James Clegg" userId="c6df1435-7a36-4b38-be4d-16e68e91152f" providerId="ADAL" clId="{70632985-B29C-44B0-A012-60870A2670D5}" dt="2020-11-12T13:36:37.866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70632985-B29C-44B0-A012-60870A2670D5}" dt="2020-11-12T13:36:37.866" v="14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70632985-B29C-44B0-A012-60870A2670D5}" dt="2020-11-12T13:36:37.866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3939627984" sldId="300"/>
        </pc:sldMkLst>
        <pc:picChg chg="del">
          <ac:chgData name="James Clegg" userId="c6df1435-7a36-4b38-be4d-16e68e91152f" providerId="ADAL" clId="{70632985-B29C-44B0-A012-60870A2670D5}" dt="2020-11-12T13:36:26.135" v="11" actId="478"/>
          <ac:picMkLst>
            <pc:docMk/>
            <pc:sldMk cId="3939627984" sldId="300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3782242679" sldId="301"/>
        </pc:sldMkLst>
        <pc:picChg chg="del">
          <ac:chgData name="James Clegg" userId="c6df1435-7a36-4b38-be4d-16e68e91152f" providerId="ADAL" clId="{70632985-B29C-44B0-A012-60870A2670D5}" dt="2020-11-12T13:36:05.195" v="4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1690022996" sldId="306"/>
        </pc:sldMkLst>
        <pc:picChg chg="del">
          <ac:chgData name="James Clegg" userId="c6df1435-7a36-4b38-be4d-16e68e91152f" providerId="ADAL" clId="{70632985-B29C-44B0-A012-60870A2670D5}" dt="2020-11-12T13:35:53.868" v="0" actId="478"/>
          <ac:picMkLst>
            <pc:docMk/>
            <pc:sldMk cId="1690022996" sldId="306"/>
            <ac:picMk id="3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70632985-B29C-44B0-A012-60870A2670D5}" dt="2020-11-23T08:23:24.019" v="15" actId="14826"/>
        <pc:sldMkLst>
          <pc:docMk/>
          <pc:sldMk cId="3199290287" sldId="311"/>
        </pc:sldMkLst>
        <pc:picChg chg="del">
          <ac:chgData name="James Clegg" userId="c6df1435-7a36-4b38-be4d-16e68e91152f" providerId="ADAL" clId="{70632985-B29C-44B0-A012-60870A2670D5}" dt="2020-11-12T13:36:16.377" v="8" actId="478"/>
          <ac:picMkLst>
            <pc:docMk/>
            <pc:sldMk cId="3199290287" sldId="311"/>
            <ac:picMk id="3" creationId="{00000000-0000-0000-0000-000000000000}"/>
          </ac:picMkLst>
        </pc:picChg>
        <pc:picChg chg="mod">
          <ac:chgData name="James Clegg" userId="c6df1435-7a36-4b38-be4d-16e68e91152f" providerId="ADAL" clId="{70632985-B29C-44B0-A012-60870A2670D5}" dt="2020-11-23T08:23:24.019" v="15" actId="14826"/>
          <ac:picMkLst>
            <pc:docMk/>
            <pc:sldMk cId="3199290287" sldId="311"/>
            <ac:picMk id="9" creationId="{00000000-0000-0000-0000-000000000000}"/>
          </ac:picMkLst>
        </pc:picChg>
        <pc:picChg chg="mod">
          <ac:chgData name="James Clegg" userId="c6df1435-7a36-4b38-be4d-16e68e91152f" providerId="ADAL" clId="{70632985-B29C-44B0-A012-60870A2670D5}" dt="2020-11-23T08:23:24.019" v="15" actId="14826"/>
          <ac:picMkLst>
            <pc:docMk/>
            <pc:sldMk cId="3199290287" sldId="311"/>
            <ac:picMk id="32" creationId="{00000000-0000-0000-0000-000000000000}"/>
          </ac:picMkLst>
        </pc:picChg>
        <pc:picChg chg="mod">
          <ac:chgData name="James Clegg" userId="c6df1435-7a36-4b38-be4d-16e68e91152f" providerId="ADAL" clId="{70632985-B29C-44B0-A012-60870A2670D5}" dt="2020-11-23T08:23:24.019" v="15" actId="14826"/>
          <ac:picMkLst>
            <pc:docMk/>
            <pc:sldMk cId="3199290287" sldId="311"/>
            <ac:picMk id="38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70632985-B29C-44B0-A012-60870A2670D5}" dt="2020-11-23T08:23:54.048" v="16" actId="14826"/>
        <pc:sldMkLst>
          <pc:docMk/>
          <pc:sldMk cId="109660384" sldId="313"/>
        </pc:sldMkLst>
        <pc:picChg chg="del">
          <ac:chgData name="James Clegg" userId="c6df1435-7a36-4b38-be4d-16e68e91152f" providerId="ADAL" clId="{70632985-B29C-44B0-A012-60870A2670D5}" dt="2020-11-12T13:36:19.010" v="9" actId="478"/>
          <ac:picMkLst>
            <pc:docMk/>
            <pc:sldMk cId="109660384" sldId="313"/>
            <ac:picMk id="3" creationId="{00000000-0000-0000-0000-000000000000}"/>
          </ac:picMkLst>
        </pc:picChg>
        <pc:picChg chg="mod">
          <ac:chgData name="James Clegg" userId="c6df1435-7a36-4b38-be4d-16e68e91152f" providerId="ADAL" clId="{70632985-B29C-44B0-A012-60870A2670D5}" dt="2020-11-23T08:23:54.048" v="16" actId="14826"/>
          <ac:picMkLst>
            <pc:docMk/>
            <pc:sldMk cId="109660384" sldId="313"/>
            <ac:picMk id="7" creationId="{00000000-0000-0000-0000-000000000000}"/>
          </ac:picMkLst>
        </pc:picChg>
        <pc:picChg chg="mod">
          <ac:chgData name="James Clegg" userId="c6df1435-7a36-4b38-be4d-16e68e91152f" providerId="ADAL" clId="{70632985-B29C-44B0-A012-60870A2670D5}" dt="2020-11-23T08:23:54.048" v="16" actId="14826"/>
          <ac:picMkLst>
            <pc:docMk/>
            <pc:sldMk cId="109660384" sldId="313"/>
            <ac:picMk id="30" creationId="{00000000-0000-0000-0000-000000000000}"/>
          </ac:picMkLst>
        </pc:picChg>
        <pc:picChg chg="mod">
          <ac:chgData name="James Clegg" userId="c6df1435-7a36-4b38-be4d-16e68e91152f" providerId="ADAL" clId="{70632985-B29C-44B0-A012-60870A2670D5}" dt="2020-11-23T08:23:54.048" v="16" actId="14826"/>
          <ac:picMkLst>
            <pc:docMk/>
            <pc:sldMk cId="109660384" sldId="313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2780103971" sldId="314"/>
        </pc:sldMkLst>
        <pc:picChg chg="del">
          <ac:chgData name="James Clegg" userId="c6df1435-7a36-4b38-be4d-16e68e91152f" providerId="ADAL" clId="{70632985-B29C-44B0-A012-60870A2670D5}" dt="2020-11-12T13:36:28.867" v="12" actId="478"/>
          <ac:picMkLst>
            <pc:docMk/>
            <pc:sldMk cId="2780103971" sldId="314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864421642" sldId="316"/>
        </pc:sldMkLst>
        <pc:picChg chg="del">
          <ac:chgData name="James Clegg" userId="c6df1435-7a36-4b38-be4d-16e68e91152f" providerId="ADAL" clId="{70632985-B29C-44B0-A012-60870A2670D5}" dt="2020-11-12T13:36:32.085" v="13" actId="478"/>
          <ac:picMkLst>
            <pc:docMk/>
            <pc:sldMk cId="864421642" sldId="3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629164032" sldId="317"/>
        </pc:sldMkLst>
        <pc:picChg chg="del">
          <ac:chgData name="James Clegg" userId="c6df1435-7a36-4b38-be4d-16e68e91152f" providerId="ADAL" clId="{70632985-B29C-44B0-A012-60870A2670D5}" dt="2020-11-12T13:35:56.604" v="1" actId="478"/>
          <ac:picMkLst>
            <pc:docMk/>
            <pc:sldMk cId="629164032" sldId="31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2962901094" sldId="318"/>
        </pc:sldMkLst>
        <pc:picChg chg="del">
          <ac:chgData name="James Clegg" userId="c6df1435-7a36-4b38-be4d-16e68e91152f" providerId="ADAL" clId="{70632985-B29C-44B0-A012-60870A2670D5}" dt="2020-11-12T13:35:59.874" v="2" actId="478"/>
          <ac:picMkLst>
            <pc:docMk/>
            <pc:sldMk cId="2962901094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1870612583" sldId="319"/>
        </pc:sldMkLst>
        <pc:picChg chg="del">
          <ac:chgData name="James Clegg" userId="c6df1435-7a36-4b38-be4d-16e68e91152f" providerId="ADAL" clId="{70632985-B29C-44B0-A012-60870A2670D5}" dt="2020-11-12T13:36:07.780" v="5" actId="478"/>
          <ac:picMkLst>
            <pc:docMk/>
            <pc:sldMk cId="1870612583" sldId="31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2621523897" sldId="320"/>
        </pc:sldMkLst>
        <pc:picChg chg="del">
          <ac:chgData name="James Clegg" userId="c6df1435-7a36-4b38-be4d-16e68e91152f" providerId="ADAL" clId="{70632985-B29C-44B0-A012-60870A2670D5}" dt="2020-11-12T13:36:02.435" v="3" actId="478"/>
          <ac:picMkLst>
            <pc:docMk/>
            <pc:sldMk cId="2621523897" sldId="32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4238030787" sldId="321"/>
        </pc:sldMkLst>
        <pc:picChg chg="del">
          <ac:chgData name="James Clegg" userId="c6df1435-7a36-4b38-be4d-16e68e91152f" providerId="ADAL" clId="{70632985-B29C-44B0-A012-60870A2670D5}" dt="2020-11-12T13:36:23.666" v="10" actId="478"/>
          <ac:picMkLst>
            <pc:docMk/>
            <pc:sldMk cId="4238030787" sldId="32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880923496" sldId="322"/>
        </pc:sldMkLst>
        <pc:picChg chg="del">
          <ac:chgData name="James Clegg" userId="c6df1435-7a36-4b38-be4d-16e68e91152f" providerId="ADAL" clId="{70632985-B29C-44B0-A012-60870A2670D5}" dt="2020-11-12T13:36:10.525" v="6" actId="478"/>
          <ac:picMkLst>
            <pc:docMk/>
            <pc:sldMk cId="880923496" sldId="32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0632985-B29C-44B0-A012-60870A2670D5}" dt="2020-11-12T13:36:37.866" v="14"/>
        <pc:sldMkLst>
          <pc:docMk/>
          <pc:sldMk cId="1214213672" sldId="324"/>
        </pc:sldMkLst>
        <pc:picChg chg="del">
          <ac:chgData name="James Clegg" userId="c6df1435-7a36-4b38-be4d-16e68e91152f" providerId="ADAL" clId="{70632985-B29C-44B0-A012-60870A2670D5}" dt="2020-11-12T13:36:13.821" v="7" actId="478"/>
          <ac:picMkLst>
            <pc:docMk/>
            <pc:sldMk cId="1214213672" sldId="324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6.xml"/><Relationship Id="rId1" Type="http://schemas.openxmlformats.org/officeDocument/2006/relationships/video" Target="https://player.vimeo.com/video/478514773?color=00878F&amp;title=0&amp;byline=0&amp;portrait=0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15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0" Type="http://schemas.openxmlformats.org/officeDocument/2006/relationships/image" Target="../media/image40.png"/><Relationship Id="rId4" Type="http://schemas.openxmlformats.org/officeDocument/2006/relationships/image" Target="../media/image16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7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18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11" Type="http://schemas.openxmlformats.org/officeDocument/2006/relationships/image" Target="../media/image25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0.png"/><Relationship Id="rId5" Type="http://schemas.openxmlformats.org/officeDocument/2006/relationships/image" Target="../media/image3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60.png"/><Relationship Id="rId5" Type="http://schemas.openxmlformats.org/officeDocument/2006/relationships/image" Target="../media/image35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528" y="224137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78514773"/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346" y="1354347"/>
            <a:ext cx="5645126" cy="35282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87593" y="624613"/>
            <a:ext cx="5236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Click on the image below to play the video.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579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39857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Divide 3 by 1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3985706"/>
              </a:xfrm>
              <a:prstGeom prst="rect">
                <a:avLst/>
              </a:prstGeom>
              <a:blipFill>
                <a:blip r:embed="rId4"/>
                <a:stretch>
                  <a:fillRect l="-1679" t="-1682" b="-3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39857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US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Double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Divide 3 by 1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3985706"/>
              </a:xfrm>
              <a:prstGeom prst="rect">
                <a:avLst/>
              </a:prstGeom>
              <a:blipFill>
                <a:blip r:embed="rId5"/>
                <a:stretch>
                  <a:fillRect l="-1679" t="-1682" b="-3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2551842" y="9232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42847" y="9232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60470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242847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156060" y="3003846"/>
                <a:ext cx="15263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75000"/>
                      </a:srgb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5B9BD5">
                            <a:lumMod val="75000"/>
                          </a:srgb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dirty="0">
                    <a:solidFill>
                      <a:srgbClr val="5B9BD5">
                        <a:lumMod val="75000"/>
                      </a:srgbClr>
                    </a:solidFill>
                    <a:latin typeface="Calibri" panose="020F0502020204030204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rgbClr val="5B9BD5">
                            <a:lumMod val="75000"/>
                          </a:srgb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75000"/>
                      </a:srgb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2800" noProof="0" dirty="0">
                    <a:solidFill>
                      <a:srgbClr val="5B9BD5">
                        <a:lumMod val="75000"/>
                      </a:srgbClr>
                    </a:solidFill>
                    <a:latin typeface="Calibri" panose="020F0502020204030204"/>
                  </a:rPr>
                  <a:t>6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6060" y="3003846"/>
                <a:ext cx="1526380" cy="523220"/>
              </a:xfrm>
              <a:prstGeom prst="rect">
                <a:avLst/>
              </a:prstGeom>
              <a:blipFill>
                <a:blip r:embed="rId6"/>
                <a:stretch>
                  <a:fillRect l="-8400" t="-11628" r="-680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3484117" y="374015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916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8674" y="587857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missing numbers.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085443" y="4516235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43" y="4516235"/>
                <a:ext cx="2608406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124477" y="3741205"/>
                <a:ext cx="6687112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+         +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+          + 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477" y="3741205"/>
                <a:ext cx="6687112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1085288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275620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70696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423593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43308" y="376700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61939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03773" y="454091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194864" y="3760186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64543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597171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31483" y="374769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32127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233216" y="3740879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29952" y="452161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81486" y="2994196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51408" y="2898695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757185" y="2894312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46" y="1213767"/>
            <a:ext cx="1220231" cy="14842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330" y="1195241"/>
            <a:ext cx="1220231" cy="148428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649" y="1178847"/>
            <a:ext cx="1220231" cy="148428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886" y="1172440"/>
            <a:ext cx="1220231" cy="148428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717" y="1146640"/>
            <a:ext cx="1220231" cy="1484281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4614822" y="374769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851220" y="3747698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91473" y="372839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039395" y="372839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1085443" y="5256300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          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5443" y="5256300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Rectangle 45"/>
          <p:cNvSpPr/>
          <p:nvPr/>
        </p:nvSpPr>
        <p:spPr>
          <a:xfrm>
            <a:off x="2275620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070696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3503773" y="5280983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464543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232127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540076" y="5261676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90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43" grpId="0"/>
      <p:bldP spid="44" grpId="0"/>
      <p:bldP spid="49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7659" y="418855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number story matches the picture?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62158" y="3940567"/>
            <a:ext cx="309018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 plants 2 pots of flowers with 3 flowers in each pot.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She plants 6 flowers altogether.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838970" y="3940567"/>
            <a:ext cx="309018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 plants 3 pots of flowers with 2 flowers in each pot.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She plants 6 flowers altogether.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828674" y="3940567"/>
            <a:ext cx="3364503" cy="19798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701809" y="3940567"/>
            <a:ext cx="3364503" cy="197981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2811724" y="917963"/>
            <a:ext cx="4200923" cy="1979812"/>
            <a:chOff x="2811724" y="917963"/>
            <a:chExt cx="4200923" cy="1979812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7199" y="917963"/>
              <a:ext cx="1605448" cy="197981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1724" y="1257176"/>
              <a:ext cx="1140722" cy="1301387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33768" y="1364158"/>
              <a:ext cx="1140722" cy="1301387"/>
            </a:xfrm>
            <a:prstGeom prst="rect">
              <a:avLst/>
            </a:prstGeom>
          </p:spPr>
        </p:pic>
        <p:sp>
          <p:nvSpPr>
            <p:cNvPr id="41" name="Trapezoid 40"/>
            <p:cNvSpPr/>
            <p:nvPr/>
          </p:nvSpPr>
          <p:spPr>
            <a:xfrm rot="10800000">
              <a:off x="3133768" y="2163767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6402" y="1257176"/>
              <a:ext cx="1140722" cy="130138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94096" y="1324302"/>
              <a:ext cx="1140722" cy="1301387"/>
            </a:xfrm>
            <a:prstGeom prst="rect">
              <a:avLst/>
            </a:prstGeom>
          </p:spPr>
        </p:pic>
        <p:sp>
          <p:nvSpPr>
            <p:cNvPr id="44" name="Trapezoid 43"/>
            <p:cNvSpPr/>
            <p:nvPr/>
          </p:nvSpPr>
          <p:spPr>
            <a:xfrm rot="10800000">
              <a:off x="3968446" y="2163767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4954" y="1257176"/>
              <a:ext cx="1140722" cy="1301387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6998" y="1364158"/>
              <a:ext cx="1140722" cy="1301387"/>
            </a:xfrm>
            <a:prstGeom prst="rect">
              <a:avLst/>
            </a:prstGeom>
          </p:spPr>
        </p:pic>
        <p:sp>
          <p:nvSpPr>
            <p:cNvPr id="47" name="Trapezoid 46"/>
            <p:cNvSpPr/>
            <p:nvPr/>
          </p:nvSpPr>
          <p:spPr>
            <a:xfrm rot="10800000">
              <a:off x="4776998" y="2163767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6039" y="2936054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30787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691138" y="1600937"/>
            <a:ext cx="3609737" cy="1979812"/>
            <a:chOff x="-583410" y="1703287"/>
            <a:chExt cx="3609737" cy="1979812"/>
          </a:xfrm>
        </p:grpSpPr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752" y="2004790"/>
              <a:ext cx="1140722" cy="130138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0879" y="1703287"/>
              <a:ext cx="1605448" cy="197981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851" y="1839645"/>
              <a:ext cx="1140722" cy="130138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83410" y="1907869"/>
              <a:ext cx="1140722" cy="130138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39918" y="2042500"/>
              <a:ext cx="1140722" cy="130138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255" y="2239021"/>
              <a:ext cx="1140722" cy="1301387"/>
            </a:xfrm>
            <a:prstGeom prst="rect">
              <a:avLst/>
            </a:prstGeom>
          </p:spPr>
        </p:pic>
        <p:sp>
          <p:nvSpPr>
            <p:cNvPr id="59" name="Trapezoid 58"/>
            <p:cNvSpPr/>
            <p:nvPr/>
          </p:nvSpPr>
          <p:spPr>
            <a:xfrm rot="10800000">
              <a:off x="-219255" y="2950690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678" y="2149482"/>
              <a:ext cx="1140722" cy="1301387"/>
            </a:xfrm>
            <a:prstGeom prst="rect">
              <a:avLst/>
            </a:prstGeom>
          </p:spPr>
        </p:pic>
        <p:sp>
          <p:nvSpPr>
            <p:cNvPr id="62" name="Trapezoid 61"/>
            <p:cNvSpPr/>
            <p:nvPr/>
          </p:nvSpPr>
          <p:spPr>
            <a:xfrm rot="10800000">
              <a:off x="790678" y="2949091"/>
              <a:ext cx="718457" cy="653143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075352" y="1144418"/>
                <a:ext cx="528686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    or  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352" y="1144418"/>
                <a:ext cx="5286861" cy="646331"/>
              </a:xfrm>
              <a:prstGeom prst="rect">
                <a:avLst/>
              </a:prstGeom>
              <a:blipFill>
                <a:blip r:embed="rId9"/>
                <a:stretch>
                  <a:fillRect l="-3456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2152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0.13976 0.1048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79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 animBg="1"/>
      <p:bldP spid="50" grpId="0"/>
      <p:bldP spid="50" grpId="1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on the ‘Multiply by 3’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963251" y="643219"/>
                <a:ext cx="7100479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3251" y="643219"/>
                <a:ext cx="7100479" cy="1077218"/>
              </a:xfrm>
              <a:prstGeom prst="rect">
                <a:avLst/>
              </a:prstGeom>
              <a:blipFill>
                <a:blip r:embed="rId5"/>
                <a:stretch>
                  <a:fillRect l="-2146" t="-6818" b="-187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val 19"/>
          <p:cNvSpPr/>
          <p:nvPr/>
        </p:nvSpPr>
        <p:spPr>
          <a:xfrm rot="21297685">
            <a:off x="1237776" y="56976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 rot="21297685">
            <a:off x="1237776" y="98160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 rot="21297685">
            <a:off x="1237776" y="139344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angle 31"/>
              <p:cNvSpPr/>
              <p:nvPr/>
            </p:nvSpPr>
            <p:spPr>
              <a:xfrm>
                <a:off x="2932853" y="2144610"/>
                <a:ext cx="7100479" cy="15696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2" name="Rectangle 3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2853" y="2144610"/>
                <a:ext cx="7100479" cy="1569660"/>
              </a:xfrm>
              <a:prstGeom prst="rect">
                <a:avLst/>
              </a:prstGeom>
              <a:blipFill>
                <a:blip r:embed="rId6"/>
                <a:stretch>
                  <a:fillRect l="-2146" t="-46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Oval 36"/>
          <p:cNvSpPr/>
          <p:nvPr/>
        </p:nvSpPr>
        <p:spPr>
          <a:xfrm rot="5400000">
            <a:off x="2050621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 rot="5400000">
            <a:off x="1649006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 rot="5400000">
            <a:off x="1252889" y="3902201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 rot="5400000">
            <a:off x="2049915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 rot="5400000">
            <a:off x="1648300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 rot="5400000">
            <a:off x="1252183" y="431314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 rot="5400000">
            <a:off x="2048451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 rot="5400000">
            <a:off x="1646836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 rot="5400000">
            <a:off x="1250719" y="472216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Rectangle 45"/>
              <p:cNvSpPr/>
              <p:nvPr/>
            </p:nvSpPr>
            <p:spPr>
              <a:xfrm>
                <a:off x="2963252" y="4132138"/>
                <a:ext cx="7100479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Rectangle 4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3252" y="4132138"/>
                <a:ext cx="7100479" cy="1077218"/>
              </a:xfrm>
              <a:prstGeom prst="rect">
                <a:avLst/>
              </a:prstGeom>
              <a:blipFill>
                <a:blip r:embed="rId7"/>
                <a:stretch>
                  <a:fillRect l="-2146" t="-6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Straight Connector 52"/>
          <p:cNvCxnSpPr/>
          <p:nvPr/>
        </p:nvCxnSpPr>
        <p:spPr>
          <a:xfrm flipV="1">
            <a:off x="5405853" y="1505554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Arc 53"/>
          <p:cNvSpPr/>
          <p:nvPr/>
        </p:nvSpPr>
        <p:spPr>
          <a:xfrm flipH="1">
            <a:off x="5440925" y="1032532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268173" y="1505554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876626" y="1512003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 flipV="1">
            <a:off x="5410981" y="3068050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Arc 62"/>
          <p:cNvSpPr/>
          <p:nvPr/>
        </p:nvSpPr>
        <p:spPr>
          <a:xfrm flipH="1">
            <a:off x="5446053" y="2595028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273301" y="3068050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881754" y="3074499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Arc 65"/>
          <p:cNvSpPr/>
          <p:nvPr/>
        </p:nvSpPr>
        <p:spPr>
          <a:xfrm flipH="1">
            <a:off x="6077791" y="2595996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513492" y="3075467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5340178" y="4910519"/>
            <a:ext cx="2585123" cy="108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Arc 68"/>
          <p:cNvSpPr/>
          <p:nvPr/>
        </p:nvSpPr>
        <p:spPr>
          <a:xfrm flipH="1">
            <a:off x="5375250" y="4437497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202498" y="4910519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810951" y="4916968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Arc 71"/>
          <p:cNvSpPr/>
          <p:nvPr/>
        </p:nvSpPr>
        <p:spPr>
          <a:xfrm flipH="1">
            <a:off x="6006988" y="4438465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42689" y="4917936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Arc 73"/>
          <p:cNvSpPr/>
          <p:nvPr/>
        </p:nvSpPr>
        <p:spPr>
          <a:xfrm flipH="1">
            <a:off x="6634046" y="4428159"/>
            <a:ext cx="618782" cy="83820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069747" y="4907630"/>
            <a:ext cx="393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0" name="Group 79"/>
          <p:cNvGrpSpPr/>
          <p:nvPr/>
        </p:nvGrpSpPr>
        <p:grpSpPr>
          <a:xfrm>
            <a:off x="5413577" y="510800"/>
            <a:ext cx="659577" cy="461665"/>
            <a:chOff x="5413577" y="510800"/>
            <a:chExt cx="659577" cy="461665"/>
          </a:xfrm>
        </p:grpSpPr>
        <p:sp>
          <p:nvSpPr>
            <p:cNvPr id="78" name="Rectangle 7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04767" y="2090318"/>
            <a:ext cx="659577" cy="461665"/>
            <a:chOff x="5413577" y="510800"/>
            <a:chExt cx="659577" cy="461665"/>
          </a:xfrm>
        </p:grpSpPr>
        <p:sp>
          <p:nvSpPr>
            <p:cNvPr id="82" name="Rectangle 81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036996" y="2090130"/>
            <a:ext cx="659577" cy="461665"/>
            <a:chOff x="5413577" y="510800"/>
            <a:chExt cx="659577" cy="461665"/>
          </a:xfrm>
        </p:grpSpPr>
        <p:sp>
          <p:nvSpPr>
            <p:cNvPr id="85" name="Rectangle 84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377873" y="3879158"/>
            <a:ext cx="659577" cy="461665"/>
            <a:chOff x="5413577" y="510800"/>
            <a:chExt cx="659577" cy="461665"/>
          </a:xfrm>
        </p:grpSpPr>
        <p:sp>
          <p:nvSpPr>
            <p:cNvPr id="88" name="Rectangle 87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6023115" y="3879158"/>
            <a:ext cx="659577" cy="461665"/>
            <a:chOff x="5413577" y="510800"/>
            <a:chExt cx="659577" cy="461665"/>
          </a:xfrm>
        </p:grpSpPr>
        <p:sp>
          <p:nvSpPr>
            <p:cNvPr id="91" name="Rectangle 90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6668811" y="3879157"/>
            <a:ext cx="659577" cy="461665"/>
            <a:chOff x="5413577" y="510800"/>
            <a:chExt cx="659577" cy="461665"/>
          </a:xfrm>
        </p:grpSpPr>
        <p:sp>
          <p:nvSpPr>
            <p:cNvPr id="94" name="Rectangle 93"/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554594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3</a:t>
              </a:r>
            </a:p>
          </p:txBody>
        </p:sp>
      </p:grpSp>
      <p:sp>
        <p:nvSpPr>
          <p:cNvPr id="96" name="Oval 95"/>
          <p:cNvSpPr/>
          <p:nvPr/>
        </p:nvSpPr>
        <p:spPr>
          <a:xfrm rot="21297685">
            <a:off x="1233640" y="213545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21297685">
            <a:off x="1233640" y="2547295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/>
          <p:cNvSpPr/>
          <p:nvPr/>
        </p:nvSpPr>
        <p:spPr>
          <a:xfrm rot="21297685">
            <a:off x="1233640" y="2959133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/>
          <p:cNvSpPr/>
          <p:nvPr/>
        </p:nvSpPr>
        <p:spPr>
          <a:xfrm rot="21297685">
            <a:off x="1665123" y="2135456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/>
          <p:cNvSpPr/>
          <p:nvPr/>
        </p:nvSpPr>
        <p:spPr>
          <a:xfrm rot="21297685">
            <a:off x="1665123" y="254729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/>
          <p:cNvSpPr/>
          <p:nvPr/>
        </p:nvSpPr>
        <p:spPr>
          <a:xfrm rot="21297685">
            <a:off x="1665123" y="295913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061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2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/>
      <p:bldP spid="54" grpId="0" animBg="1"/>
      <p:bldP spid="55" grpId="0"/>
      <p:bldP spid="56" grpId="0"/>
      <p:bldP spid="63" grpId="0" animBg="1"/>
      <p:bldP spid="64" grpId="0"/>
      <p:bldP spid="65" grpId="0"/>
      <p:bldP spid="66" grpId="0" animBg="1"/>
      <p:bldP spid="67" grpId="0"/>
      <p:bldP spid="69" grpId="0" animBg="1"/>
      <p:bldP spid="70" grpId="0"/>
      <p:bldP spid="71" grpId="0"/>
      <p:bldP spid="72" grpId="0" animBg="1"/>
      <p:bldP spid="73" grpId="0"/>
      <p:bldP spid="74" grpId="0" animBg="1"/>
      <p:bldP spid="75" grpId="0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536306" y="1418181"/>
            <a:ext cx="71004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Jack correct?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3462" y="5182866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536306" y="5325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34776"/>
            <a:ext cx="1448553" cy="175433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ounded Rectangular Callout 23"/>
              <p:cNvSpPr/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24" name="Rounded Rectangular Callout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7292" y="587089"/>
                <a:ext cx="5059692" cy="578882"/>
              </a:xfrm>
              <a:prstGeom prst="wedgeRoundRectCallout">
                <a:avLst>
                  <a:gd name="adj1" fmla="val -60988"/>
                  <a:gd name="adj2" fmla="val 24859"/>
                  <a:gd name="adj3" fmla="val 16667"/>
                </a:avLst>
              </a:prstGeom>
              <a:blipFill>
                <a:blip r:embed="rId7"/>
                <a:stretch>
                  <a:fillRect t="-2000" b="-21000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Group 24"/>
          <p:cNvGrpSpPr/>
          <p:nvPr/>
        </p:nvGrpSpPr>
        <p:grpSpPr>
          <a:xfrm>
            <a:off x="1938784" y="2625912"/>
            <a:ext cx="784867" cy="1157732"/>
            <a:chOff x="1997752" y="4441371"/>
            <a:chExt cx="784867" cy="1157732"/>
          </a:xfrm>
        </p:grpSpPr>
        <p:sp>
          <p:nvSpPr>
            <p:cNvPr id="26" name="Oval 2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788518" y="2619031"/>
            <a:ext cx="784867" cy="1157732"/>
            <a:chOff x="1997752" y="4441371"/>
            <a:chExt cx="784867" cy="1157732"/>
          </a:xfrm>
        </p:grpSpPr>
        <p:sp>
          <p:nvSpPr>
            <p:cNvPr id="38" name="Oval 37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3632596" y="2625912"/>
            <a:ext cx="784867" cy="1157732"/>
            <a:chOff x="1997752" y="4441371"/>
            <a:chExt cx="784867" cy="1157732"/>
          </a:xfrm>
        </p:grpSpPr>
        <p:sp>
          <p:nvSpPr>
            <p:cNvPr id="45" name="Oval 44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482330" y="2619031"/>
            <a:ext cx="784867" cy="1157732"/>
            <a:chOff x="1997752" y="4441371"/>
            <a:chExt cx="784867" cy="1157732"/>
          </a:xfrm>
        </p:grpSpPr>
        <p:sp>
          <p:nvSpPr>
            <p:cNvPr id="57" name="Oval 56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5326408" y="2619031"/>
            <a:ext cx="784867" cy="1157732"/>
            <a:chOff x="1997752" y="4441371"/>
            <a:chExt cx="784867" cy="1157732"/>
          </a:xfrm>
        </p:grpSpPr>
        <p:sp>
          <p:nvSpPr>
            <p:cNvPr id="64" name="Oval 63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6176142" y="2612150"/>
            <a:ext cx="784867" cy="1157732"/>
            <a:chOff x="1997752" y="4441371"/>
            <a:chExt cx="784867" cy="1157732"/>
          </a:xfrm>
        </p:grpSpPr>
        <p:sp>
          <p:nvSpPr>
            <p:cNvPr id="76" name="Oval 75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6176142" y="2612150"/>
            <a:ext cx="784867" cy="1157732"/>
            <a:chOff x="1997752" y="4441371"/>
            <a:chExt cx="784867" cy="1157732"/>
          </a:xfrm>
          <a:solidFill>
            <a:srgbClr val="FFFF00"/>
          </a:solidFill>
        </p:grpSpPr>
        <p:sp>
          <p:nvSpPr>
            <p:cNvPr id="83" name="Oval 82"/>
            <p:cNvSpPr/>
            <p:nvPr/>
          </p:nvSpPr>
          <p:spPr>
            <a:xfrm>
              <a:off x="1997752" y="4441371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1997752" y="4842986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1997752" y="5239103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2422619" y="4441371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2422619" y="4842986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2422619" y="5239103"/>
              <a:ext cx="360000" cy="360000"/>
            </a:xfrm>
            <a:prstGeom prst="ellips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358123" y="3866668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123" y="3866668"/>
                <a:ext cx="1268945" cy="461665"/>
              </a:xfrm>
              <a:prstGeom prst="rect">
                <a:avLst/>
              </a:prstGeom>
              <a:blipFill>
                <a:blip r:embed="rId8"/>
                <a:stretch>
                  <a:fillRect l="-769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6176142" y="3816926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6142" y="3816926"/>
                <a:ext cx="1268945" cy="461665"/>
              </a:xfrm>
              <a:prstGeom prst="rect">
                <a:avLst/>
              </a:prstGeom>
              <a:blipFill>
                <a:blip r:embed="rId9"/>
                <a:stretch>
                  <a:fillRect l="-72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Arrow Connector 9"/>
          <p:cNvCxnSpPr/>
          <p:nvPr/>
        </p:nvCxnSpPr>
        <p:spPr>
          <a:xfrm flipH="1">
            <a:off x="2029127" y="4065367"/>
            <a:ext cx="132899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4417463" y="4065367"/>
            <a:ext cx="163929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3902374" y="2178322"/>
                <a:ext cx="12689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374" y="2178322"/>
                <a:ext cx="1268945" cy="461665"/>
              </a:xfrm>
              <a:prstGeom prst="rect">
                <a:avLst/>
              </a:prstGeom>
              <a:blipFill>
                <a:blip r:embed="rId10"/>
                <a:stretch>
                  <a:fillRect l="-72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2" name="Straight Arrow Connector 91"/>
          <p:cNvCxnSpPr/>
          <p:nvPr/>
        </p:nvCxnSpPr>
        <p:spPr>
          <a:xfrm flipH="1">
            <a:off x="1981370" y="2377021"/>
            <a:ext cx="1921004" cy="2150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961714" y="2377021"/>
            <a:ext cx="199929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8092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0" grpId="0"/>
      <p:bldP spid="50" grpId="1"/>
      <p:bldP spid="24" grpId="0" animBg="1"/>
      <p:bldP spid="8" grpId="0"/>
      <p:bldP spid="89" grpId="0"/>
      <p:bldP spid="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‘Multiply by 3’ worksheet</a:t>
            </a:r>
          </a:p>
        </p:txBody>
      </p:sp>
    </p:spTree>
    <p:extLst>
      <p:ext uri="{BB962C8B-B14F-4D97-AF65-F5344CB8AC3E}">
        <p14:creationId xmlns:p14="http://schemas.microsoft.com/office/powerpoint/2010/main" val="1214213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2" y="4014530"/>
            <a:ext cx="2283887" cy="8770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98" y="4014530"/>
            <a:ext cx="2283887" cy="87706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41" y="4014530"/>
            <a:ext cx="2283887" cy="8770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502009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2230961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2215486"/>
            <a:ext cx="1052376" cy="8322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17444" y="1031328"/>
                <a:ext cx="7625490" cy="483209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3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444" y="1031328"/>
                <a:ext cx="7625490" cy="4832092"/>
              </a:xfrm>
              <a:prstGeom prst="rect">
                <a:avLst/>
              </a:prstGeom>
              <a:blipFill>
                <a:blip r:embed="rId8"/>
                <a:stretch>
                  <a:fillRect l="-1599" t="-1135" b="-264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476958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436665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439569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502009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8015" y="1532961"/>
            <a:ext cx="902635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2153576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2099692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519" y="1458228"/>
            <a:ext cx="983593" cy="8976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439569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84693" y="1532961"/>
            <a:ext cx="902635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2181511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2141218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531" y="2162781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2144122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41305" y="2237514"/>
            <a:ext cx="902635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2206562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778269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7" y="1458228"/>
            <a:ext cx="983593" cy="89761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22170" y="597664"/>
            <a:ext cx="7625490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21 cakes.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929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6559 0.32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95" y="162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30539 0.268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13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4132 0.177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8229 0.38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191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9496 0.259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0" y="1298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2533 0.374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56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283 0.369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1847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1337 0.272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136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5209 0.271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04375 0.328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1641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0399 0.273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91" y="1365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14149 0.327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1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2014 0.2344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1171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20538 0.324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1620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13264 0.228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32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4167 0.218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092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35989 0.356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1780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19496 0.3569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3243 0.2296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15" y="1148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50555 0.217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8" y="1085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46" y="4530069"/>
            <a:ext cx="1914372" cy="7351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36" y="4228271"/>
            <a:ext cx="1914372" cy="7351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976" y="3329483"/>
            <a:ext cx="1914372" cy="7351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3146418"/>
            <a:ext cx="1914372" cy="73516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78" y="3324972"/>
            <a:ext cx="1914372" cy="7351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938" y="4648316"/>
            <a:ext cx="1914372" cy="73516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937" y="4304780"/>
            <a:ext cx="1914372" cy="7351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995943"/>
                <a:ext cx="7625490" cy="526297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divided into groups of 3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plates of 3 cakes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995943"/>
                <a:ext cx="7625490" cy="5262979"/>
              </a:xfrm>
              <a:prstGeom prst="rect">
                <a:avLst/>
              </a:prstGeom>
              <a:blipFill>
                <a:blip r:embed="rId6"/>
                <a:stretch>
                  <a:fillRect l="-1679" t="-1042" b="-231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554261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2283213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2267738"/>
            <a:ext cx="1052376" cy="8322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529210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488917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491821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554261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86" y="1585213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2205828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2151944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81519" y="1510480"/>
            <a:ext cx="983593" cy="8976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491821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64" y="1585213"/>
            <a:ext cx="1062693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2233763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2193470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30531" y="2215033"/>
            <a:ext cx="983593" cy="89761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2196374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76" y="2289766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2258814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830521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24837" y="1510480"/>
            <a:ext cx="983593" cy="89761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622170" y="597664"/>
            <a:ext cx="7625490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21 cakes.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66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13698 0.408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20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08212 0.3217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7" y="1608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2118 0.215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1024 0.2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143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2934 0.1212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606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-0.01215 0.2388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09775 0.356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78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03715 0.2682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1340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6389 0.2557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03056 0.22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1101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9687 0.0993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495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00954 0.2030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1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00295 0.3354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675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025 0.417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2088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02066 0.3384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2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8004 0.1398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699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04201 0.2280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1" y="1138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06285 0.2300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07292 0.2863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6" y="1430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03646 0.26921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3" y="13449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‘Divide by 3’ worksheet</a:t>
            </a:r>
          </a:p>
        </p:txBody>
      </p:sp>
    </p:spTree>
    <p:extLst>
      <p:ext uri="{BB962C8B-B14F-4D97-AF65-F5344CB8AC3E}">
        <p14:creationId xmlns:p14="http://schemas.microsoft.com/office/powerpoint/2010/main" val="4238030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553152"/>
              </p:ext>
            </p:extLst>
          </p:nvPr>
        </p:nvGraphicFramePr>
        <p:xfrm>
          <a:off x="1012153" y="1990998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62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77133570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335732260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405694377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1176160744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349820129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114161386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2237777189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391093083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285146538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bar model shows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  <a:blipFill>
                <a:blip r:embed="rId5"/>
                <a:stretch>
                  <a:fillRect l="-2605" t="-11628" r="-13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845619"/>
              </p:ext>
            </p:extLst>
          </p:nvPr>
        </p:nvGraphicFramePr>
        <p:xfrm>
          <a:off x="1012153" y="4455529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874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2278744">
                  <a:extLst>
                    <a:ext uri="{9D8B030D-6E8A-4147-A177-3AD203B41FA5}">
                      <a16:colId xmlns:a16="http://schemas.microsoft.com/office/drawing/2014/main" xmlns="" val="692294370"/>
                    </a:ext>
                  </a:extLst>
                </a:gridCol>
                <a:gridCol w="2278743">
                  <a:extLst>
                    <a:ext uri="{9D8B030D-6E8A-4147-A177-3AD203B41FA5}">
                      <a16:colId xmlns:a16="http://schemas.microsoft.com/office/drawing/2014/main" xmlns="" val="3534368593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771464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932075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710977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41451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2153" y="2971236"/>
            <a:ext cx="46074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10 groups of 3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1454" y="5440420"/>
            <a:ext cx="45897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3 equal groups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887590" y="2971236"/>
                <a:ext cx="19607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7590" y="2971236"/>
                <a:ext cx="1960793" cy="523220"/>
              </a:xfrm>
              <a:prstGeom prst="rect">
                <a:avLst/>
              </a:prstGeom>
              <a:blipFill>
                <a:blip r:embed="rId6"/>
                <a:stretch>
                  <a:fillRect l="-6542" t="-10465" r="-467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5858387" y="5455096"/>
                <a:ext cx="196079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387" y="5455096"/>
                <a:ext cx="1960793" cy="523220"/>
              </a:xfrm>
              <a:prstGeom prst="rect">
                <a:avLst/>
              </a:prstGeom>
              <a:blipFill>
                <a:blip r:embed="rId7"/>
                <a:stretch>
                  <a:fillRect l="-6211" t="-11628" r="-46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1190199" y="2420221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7556672" y="357024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145634" y="3135099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02195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0626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26746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1757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7093" y="31655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85749" y="31655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03847" y="31655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2828" y="31655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327635" y="31655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145634" y="5160860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02195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80626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26746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41757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47093" y="519135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85749" y="519135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03847" y="519135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828" y="519135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27635" y="519135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819072" y="459061"/>
            <a:ext cx="458593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baker has 24 tarts.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 puts 3 tarts into each box.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boxes can she fill?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831" y="1054168"/>
            <a:ext cx="2776841" cy="883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10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‘Divide by 3’ worksheet</a:t>
            </a:r>
          </a:p>
        </p:txBody>
      </p:sp>
    </p:spTree>
    <p:extLst>
      <p:ext uri="{BB962C8B-B14F-4D97-AF65-F5344CB8AC3E}">
        <p14:creationId xmlns:p14="http://schemas.microsoft.com/office/powerpoint/2010/main" val="8644216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4.3|4.2|3.2|5.6|1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10.6|23.6|9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6.6|2.3|7.5|15.2|1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9.4|2.9|11.7|3.4|7.8|7.4|1.9|0.8|3.4|1|5|7.7|13.8|2.2|0.6|0.7|3.1|0.9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8|2.4|12.4|1.3|7.6|17.5|6.6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3.6|1.5|0.8|0.8|0.9|1|1.8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.1|7.7|0.5|1.6|0.4|1.7|0.5|1.4|0.4|1.5|0.4|1.7|0.5|6.9|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5.4|11.5|9.1|2.4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3.2|6.7|2.9|0.8|0.5|0.3|0.4|0.4|0.4|0.5|0.4|0.4|0.5|0.4|0.6|0.5|0.5|7.3|0.7|0.7|0.6|0.7|0.8|0.8|0.7|12.1|9.3|5.8|4.4|0.8|0.7|0.8|0.6|0.7|0.8|0.7|0.8|0.6|0.8|0.7|0.6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3F74D80-BD60-45EC-9E52-7D38BA7C4D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21489</TotalTime>
  <Words>423</Words>
  <Application>Microsoft Office PowerPoint</Application>
  <PresentationFormat>On-screen Show (4:3)</PresentationFormat>
  <Paragraphs>155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 1 on the ‘Multiply by 3’ worksheet</vt:lpstr>
      <vt:lpstr>PowerPoint Presentation</vt:lpstr>
      <vt:lpstr>PowerPoint Presentation</vt:lpstr>
      <vt:lpstr>Have a go at the rest of the ‘Multiply by 3’ worksheet</vt:lpstr>
      <vt:lpstr>PowerPoint Presentation</vt:lpstr>
      <vt:lpstr>PowerPoint Presentation</vt:lpstr>
      <vt:lpstr>Have a go at questions  1 – 3 on the ‘Divide by 3’ worksheet</vt:lpstr>
      <vt:lpstr>PowerPoint Presentation</vt:lpstr>
      <vt:lpstr>PowerPoint Presentation</vt:lpstr>
      <vt:lpstr>Have a go at the rest of the ‘Divide by 3’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Charli House</cp:lastModifiedBy>
  <cp:revision>248</cp:revision>
  <dcterms:created xsi:type="dcterms:W3CDTF">2019-07-05T11:02:13Z</dcterms:created>
  <dcterms:modified xsi:type="dcterms:W3CDTF">2020-12-01T11:09:54Z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