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5" r:id="rId4"/>
    <p:sldId id="276" r:id="rId5"/>
    <p:sldId id="290" r:id="rId6"/>
    <p:sldId id="277" r:id="rId7"/>
    <p:sldId id="279" r:id="rId8"/>
    <p:sldId id="280" r:id="rId9"/>
    <p:sldId id="283" r:id="rId10"/>
    <p:sldId id="284" r:id="rId11"/>
    <p:sldId id="285" r:id="rId12"/>
    <p:sldId id="286" r:id="rId13"/>
    <p:sldId id="287" r:id="rId14"/>
    <p:sldId id="288" r:id="rId15"/>
    <p:sldId id="28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soundcloud.com/talkforwriting/game/s-7MBlxRcz8z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hyperlink" Target="https://www.google.co.uk/url?sa=i&amp;url=https://grammarsaurus.co.uk/portal/2017/01/2416/&amp;psig=AOvVaw0Mh89jb5oWVFl8zT7feqJy&amp;ust=1593350528729000&amp;source=images&amp;cd=vfe&amp;ved=0CAIQjRxqFwoTCNCNwoyNouoCFQAAAAAdAAAAAB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url=https://www.tes.com/lessons/IYmratJj6Gth4w/relative-clauses&amp;psig=AOvVaw3YqmG3j-XYSUu4WJ6hMx3G&amp;ust=1593350649764000&amp;source=images&amp;cd=vfe&amp;ved=0CAIQjRxqFwoTCMjBrs6NouoCFQAAAAAdAAAAABAJ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s://www.google.co.uk/url?sa=i&amp;url=https://www.twinkl.co.uk/resource/t-l-8504-i-saw-a-wabub-display-poster&amp;psig=AOvVaw2SMKr8BNghsQjKpKXHmLFx&amp;ust=1593350583470000&amp;source=images&amp;cd=vfe&amp;ved=0CAIQjRxqFwoTCLjWl6GNouoCFQAAAAAdAAAAABAD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Y5 English </a:t>
            </a:r>
            <a:r>
              <a:rPr lang="en-GB" dirty="0" smtClean="0"/>
              <a:t>6.7.20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Extended writing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This week, you are going to plan, draft and write</a:t>
            </a:r>
          </a:p>
          <a:p>
            <a:pPr>
              <a:buNone/>
            </a:pPr>
            <a:r>
              <a:rPr lang="en-GB" dirty="0" smtClean="0"/>
              <a:t>your finding tale.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17410" name="Picture 2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005064"/>
            <a:ext cx="3648283" cy="2627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Let’s remind ourselves of the </a:t>
            </a:r>
            <a:r>
              <a:rPr lang="en-GB" dirty="0" smtClean="0"/>
              <a:t>story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we have read.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</a:t>
            </a:r>
            <a:r>
              <a:rPr lang="en-GB" dirty="0" smtClean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soundcloud.com/talkforwriting/game/s-7MBlxRcz8zL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Planning your story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237626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dirty="0" smtClean="0"/>
              <a:t>Now let’s write a brand new finding tale. </a:t>
            </a:r>
            <a:r>
              <a:rPr lang="en-GB" dirty="0" smtClean="0"/>
              <a:t>It doesn't</a:t>
            </a:r>
          </a:p>
          <a:p>
            <a:pPr>
              <a:buNone/>
            </a:pPr>
            <a:r>
              <a:rPr lang="en-GB" dirty="0" smtClean="0"/>
              <a:t>have </a:t>
            </a:r>
            <a:r>
              <a:rPr lang="en-GB" dirty="0" smtClean="0"/>
              <a:t>to be set in school or involve </a:t>
            </a:r>
            <a:r>
              <a:rPr lang="en-GB" dirty="0" smtClean="0"/>
              <a:t>a game</a:t>
            </a:r>
            <a:r>
              <a:rPr lang="en-GB" dirty="0" smtClean="0"/>
              <a:t>. </a:t>
            </a:r>
            <a:r>
              <a:rPr lang="en-GB" dirty="0" smtClean="0"/>
              <a:t>Here are a </a:t>
            </a:r>
          </a:p>
          <a:p>
            <a:pPr>
              <a:buNone/>
            </a:pPr>
            <a:r>
              <a:rPr lang="en-GB" dirty="0" smtClean="0"/>
              <a:t>few ideas to help </a:t>
            </a:r>
            <a:r>
              <a:rPr lang="en-GB" dirty="0" smtClean="0"/>
              <a:t>your thinking. You </a:t>
            </a:r>
            <a:r>
              <a:rPr lang="en-GB" dirty="0" smtClean="0"/>
              <a:t>could even write</a:t>
            </a:r>
          </a:p>
          <a:p>
            <a:pPr>
              <a:buNone/>
            </a:pPr>
            <a:r>
              <a:rPr lang="en-GB" dirty="0" smtClean="0"/>
              <a:t>about </a:t>
            </a:r>
            <a:r>
              <a:rPr lang="en-GB" dirty="0" smtClean="0"/>
              <a:t>what happens </a:t>
            </a:r>
            <a:r>
              <a:rPr lang="en-GB" dirty="0" smtClean="0"/>
              <a:t>when Billy </a:t>
            </a:r>
            <a:r>
              <a:rPr lang="en-GB" dirty="0" smtClean="0"/>
              <a:t>investigates </a:t>
            </a:r>
            <a:r>
              <a:rPr lang="en-GB" dirty="0" smtClean="0"/>
              <a:t> the </a:t>
            </a:r>
            <a:r>
              <a:rPr lang="en-GB" dirty="0" smtClean="0"/>
              <a:t>game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the </a:t>
            </a:r>
            <a:r>
              <a:rPr lang="en-GB" dirty="0" smtClean="0"/>
              <a:t>next time </a:t>
            </a:r>
            <a:r>
              <a:rPr lang="en-GB" dirty="0" smtClean="0"/>
              <a:t>it’s wet </a:t>
            </a:r>
            <a:r>
              <a:rPr lang="en-GB" dirty="0" smtClean="0"/>
              <a:t>play!</a:t>
            </a:r>
            <a:endParaRPr lang="en-GB" dirty="0"/>
          </a:p>
        </p:txBody>
      </p:sp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221088"/>
            <a:ext cx="4570769" cy="23442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424936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Planning 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792088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Let your ideas flow – don’t worry about spelling, handwriting or presentation...you can go back and edit this later.</a:t>
            </a:r>
          </a:p>
          <a:p>
            <a:endParaRPr lang="en-GB" dirty="0"/>
          </a:p>
        </p:txBody>
      </p:sp>
      <p:pic>
        <p:nvPicPr>
          <p:cNvPr id="14338" name="Picture 2" descr="http://lgam.wdfiles.com/local--files/ideas/ideas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212976"/>
            <a:ext cx="3000375" cy="333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Stimulus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Use a stimulus(e.g. picture)–an image will help</a:t>
            </a:r>
          </a:p>
          <a:p>
            <a:pPr>
              <a:buNone/>
            </a:pPr>
            <a:r>
              <a:rPr lang="en-GB" dirty="0" smtClean="0"/>
              <a:t>you focus in on the detail and describe what is</a:t>
            </a:r>
          </a:p>
          <a:p>
            <a:pPr>
              <a:buNone/>
            </a:pPr>
            <a:r>
              <a:rPr lang="en-GB" dirty="0" smtClean="0"/>
              <a:t>there.</a:t>
            </a:r>
          </a:p>
          <a:p>
            <a:endParaRPr lang="en-GB" dirty="0"/>
          </a:p>
        </p:txBody>
      </p:sp>
      <p:pic>
        <p:nvPicPr>
          <p:cNvPr id="13314" name="Picture 2" descr="Image result for writing stimulusk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573016"/>
            <a:ext cx="2016224" cy="2736304"/>
          </a:xfrm>
          <a:prstGeom prst="rect">
            <a:avLst/>
          </a:prstGeom>
          <a:noFill/>
        </p:spPr>
      </p:pic>
      <p:sp>
        <p:nvSpPr>
          <p:cNvPr id="13316" name="AutoShape 4" descr="Image result for writing stimulusks2"/>
          <p:cNvSpPr>
            <a:spLocks noChangeAspect="1" noChangeArrowheads="1"/>
          </p:cNvSpPr>
          <p:nvPr/>
        </p:nvSpPr>
        <p:spPr bwMode="auto">
          <a:xfrm>
            <a:off x="63500" y="-822325"/>
            <a:ext cx="1619250" cy="1714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318" name="Picture 6" descr="https://www.teachwire.net/images/made/uploads/news/iStock-508590004_687_407_80_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573016"/>
            <a:ext cx="3528392" cy="2808312"/>
          </a:xfrm>
          <a:prstGeom prst="rect">
            <a:avLst/>
          </a:prstGeom>
          <a:noFill/>
        </p:spPr>
      </p:pic>
      <p:pic>
        <p:nvPicPr>
          <p:cNvPr id="13320" name="Picture 8" descr="See the source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501008"/>
            <a:ext cx="3077294" cy="2895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Planning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Using the underlying pattern, plan a story of </a:t>
            </a:r>
          </a:p>
          <a:p>
            <a:pPr>
              <a:buNone/>
            </a:pPr>
            <a:r>
              <a:rPr lang="en-GB" dirty="0" smtClean="0"/>
              <a:t>your own. You may like to draw upon your wider</a:t>
            </a:r>
          </a:p>
          <a:p>
            <a:pPr>
              <a:buNone/>
            </a:pPr>
            <a:r>
              <a:rPr lang="en-GB" dirty="0" smtClean="0"/>
              <a:t>reading and imagination.</a:t>
            </a:r>
          </a:p>
          <a:p>
            <a:pPr>
              <a:buNone/>
            </a:pPr>
            <a:r>
              <a:rPr lang="en-GB" dirty="0" smtClean="0"/>
              <a:t>Use planning tools such as a storyboard or a</a:t>
            </a:r>
          </a:p>
          <a:p>
            <a:pPr>
              <a:buNone/>
            </a:pPr>
            <a:r>
              <a:rPr lang="en-GB" dirty="0" smtClean="0"/>
              <a:t>story map.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Writing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2736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You are going to write your </a:t>
            </a:r>
            <a:r>
              <a:rPr lang="en-GB" dirty="0" smtClean="0"/>
              <a:t>finding tale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What will you need to include?</a:t>
            </a:r>
          </a:p>
          <a:p>
            <a:endParaRPr lang="en-GB" dirty="0"/>
          </a:p>
        </p:txBody>
      </p:sp>
      <p:pic>
        <p:nvPicPr>
          <p:cNvPr id="9218" name="Picture 2" descr="Image result for checkli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924944"/>
            <a:ext cx="1704975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Description of the characters and setting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6984776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dirty="0" smtClean="0"/>
              <a:t>Use adjectives to describe your character:</a:t>
            </a:r>
          </a:p>
          <a:p>
            <a:pPr>
              <a:buNone/>
            </a:pPr>
            <a:r>
              <a:rPr lang="en-GB" dirty="0" smtClean="0"/>
              <a:t>What do they look like? </a:t>
            </a:r>
          </a:p>
          <a:p>
            <a:pPr>
              <a:buNone/>
            </a:pPr>
            <a:r>
              <a:rPr lang="en-GB" dirty="0" smtClean="0"/>
              <a:t>What is their personality?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Use adjectives to describe your settings:</a:t>
            </a:r>
          </a:p>
          <a:p>
            <a:pPr>
              <a:buNone/>
            </a:pPr>
            <a:r>
              <a:rPr lang="en-GB" dirty="0" smtClean="0"/>
              <a:t>Where is it?</a:t>
            </a:r>
          </a:p>
          <a:p>
            <a:pPr>
              <a:buNone/>
            </a:pPr>
            <a:r>
              <a:rPr lang="en-GB" dirty="0" smtClean="0"/>
              <a:t>What is the atmosphere?</a:t>
            </a:r>
          </a:p>
          <a:p>
            <a:pPr>
              <a:buNone/>
            </a:pPr>
            <a:r>
              <a:rPr lang="en-GB" dirty="0" smtClean="0"/>
              <a:t>How does it change?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8194" name="Picture 2" descr="Image result for adjectiv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653136"/>
            <a:ext cx="2428875" cy="1800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Techniques to build tension such as: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/>
          <a:lstStyle/>
          <a:p>
            <a:r>
              <a:rPr lang="en-GB" dirty="0" smtClean="0"/>
              <a:t>short </a:t>
            </a:r>
            <a:r>
              <a:rPr lang="en-GB" dirty="0" smtClean="0"/>
              <a:t>sentences</a:t>
            </a:r>
            <a:endParaRPr lang="en-GB" dirty="0" smtClean="0"/>
          </a:p>
          <a:p>
            <a:r>
              <a:rPr lang="en-GB" dirty="0" smtClean="0"/>
              <a:t>rhetorical questions </a:t>
            </a:r>
          </a:p>
          <a:p>
            <a:r>
              <a:rPr lang="en-GB" dirty="0" smtClean="0"/>
              <a:t>show not tell</a:t>
            </a:r>
            <a:endParaRPr lang="en-GB" dirty="0"/>
          </a:p>
        </p:txBody>
      </p:sp>
      <p:pic>
        <p:nvPicPr>
          <p:cNvPr id="7170" name="Picture 2" descr="Image result for bulding tesnsion in sto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5500" y="4581128"/>
            <a:ext cx="32385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Punctuation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capital letter and full stops</a:t>
            </a:r>
          </a:p>
          <a:p>
            <a:r>
              <a:rPr lang="en-GB" dirty="0" smtClean="0"/>
              <a:t>commas</a:t>
            </a:r>
          </a:p>
          <a:p>
            <a:r>
              <a:rPr lang="en-GB" dirty="0" smtClean="0"/>
              <a:t>apostrophes</a:t>
            </a:r>
          </a:p>
          <a:p>
            <a:r>
              <a:rPr lang="en-GB" dirty="0" smtClean="0"/>
              <a:t>colons</a:t>
            </a:r>
            <a:endParaRPr lang="en-GB" dirty="0" smtClean="0"/>
          </a:p>
          <a:p>
            <a:r>
              <a:rPr lang="en-GB" dirty="0" smtClean="0"/>
              <a:t>semi-colons</a:t>
            </a:r>
            <a:endParaRPr lang="en-GB" dirty="0" smtClean="0"/>
          </a:p>
          <a:p>
            <a:r>
              <a:rPr lang="en-GB" dirty="0" smtClean="0"/>
              <a:t>parenthesis </a:t>
            </a:r>
            <a:r>
              <a:rPr lang="en-GB" dirty="0" smtClean="0"/>
              <a:t>- dashes, brackets and commas 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Sentence structure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Use relative clauses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Use subordinate clauses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Use adverbial phrases</a:t>
            </a:r>
          </a:p>
          <a:p>
            <a:endParaRPr lang="en-GB" dirty="0"/>
          </a:p>
        </p:txBody>
      </p:sp>
      <p:pic>
        <p:nvPicPr>
          <p:cNvPr id="4098" name="Picture 2" descr="TRaMP Adverbials Visual Resource Pack - Grammarsauru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857749"/>
            <a:ext cx="3240360" cy="2000251"/>
          </a:xfrm>
          <a:prstGeom prst="rect">
            <a:avLst/>
          </a:prstGeom>
          <a:noFill/>
        </p:spPr>
      </p:pic>
      <p:pic>
        <p:nvPicPr>
          <p:cNvPr id="4100" name="Picture 4" descr="FREE! - I SAW A WABUB Display Poster - Teaching Resource - Twink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996952"/>
            <a:ext cx="3480470" cy="1704232"/>
          </a:xfrm>
          <a:prstGeom prst="rect">
            <a:avLst/>
          </a:prstGeom>
          <a:noFill/>
        </p:spPr>
      </p:pic>
      <p:pic>
        <p:nvPicPr>
          <p:cNvPr id="4102" name="Picture 6" descr="Relative Clauses - Lessons - Tes Teach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764704"/>
            <a:ext cx="3651523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Editing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31746" name="Picture 2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3171825" cy="4674097"/>
          </a:xfrm>
          <a:prstGeom prst="rect">
            <a:avLst/>
          </a:prstGeom>
          <a:noFill/>
        </p:spPr>
      </p:pic>
      <p:pic>
        <p:nvPicPr>
          <p:cNvPr id="31748" name="Picture 4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556792"/>
            <a:ext cx="3171825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267</Words>
  <Application>Microsoft Office PowerPoint</Application>
  <PresentationFormat>On-screen Show (4:3)</PresentationFormat>
  <Paragraphs>60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Y5 English 6.7.20</vt:lpstr>
      <vt:lpstr>Extended writing </vt:lpstr>
      <vt:lpstr>Let’s remind ourselves of the story  we have read.</vt:lpstr>
      <vt:lpstr>Planning your story</vt:lpstr>
      <vt:lpstr>Slide 5</vt:lpstr>
      <vt:lpstr>Planning </vt:lpstr>
      <vt:lpstr>Ideas</vt:lpstr>
      <vt:lpstr>Stimulus </vt:lpstr>
      <vt:lpstr>Planning </vt:lpstr>
      <vt:lpstr>Writing </vt:lpstr>
      <vt:lpstr> Description of the characters and setting  </vt:lpstr>
      <vt:lpstr>Techniques to build tension such as: </vt:lpstr>
      <vt:lpstr>Punctuation </vt:lpstr>
      <vt:lpstr>Sentence structure </vt:lpstr>
      <vt:lpstr>Editing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8.6.20</dc:title>
  <dc:creator>StaffLaws</dc:creator>
  <cp:lastModifiedBy>StaffLaws</cp:lastModifiedBy>
  <cp:revision>30</cp:revision>
  <dcterms:created xsi:type="dcterms:W3CDTF">2020-05-31T15:27:03Z</dcterms:created>
  <dcterms:modified xsi:type="dcterms:W3CDTF">2020-06-27T14:19:46Z</dcterms:modified>
</cp:coreProperties>
</file>