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56" r:id="rId2"/>
    <p:sldId id="257" r:id="rId3"/>
    <p:sldId id="281" r:id="rId4"/>
    <p:sldId id="287" r:id="rId5"/>
    <p:sldId id="282" r:id="rId6"/>
    <p:sldId id="283" r:id="rId7"/>
    <p:sldId id="284" r:id="rId8"/>
    <p:sldId id="285" r:id="rId9"/>
    <p:sldId id="286" r:id="rId10"/>
    <p:sldId id="288" r:id="rId11"/>
    <p:sldId id="259" r:id="rId12"/>
    <p:sldId id="28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A5AEECA-FA9B-4A86-BB37-C084936485C4}" v="34" dt="2021-02-22T11:39:39.33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533" autoAdjust="0"/>
    <p:restoredTop sz="94660"/>
  </p:normalViewPr>
  <p:slideViewPr>
    <p:cSldViewPr snapToGrid="0">
      <p:cViewPr varScale="1">
        <p:scale>
          <a:sx n="81" d="100"/>
          <a:sy n="81" d="100"/>
        </p:scale>
        <p:origin x="49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lie Lawson" userId="f4fdd5c5-2a5c-4cbb-b41e-960cdf5dabd8" providerId="ADAL" clId="{9A5AEECA-FA9B-4A86-BB37-C084936485C4}"/>
    <pc:docChg chg="undo redo custSel addSld delSld modSld sldOrd">
      <pc:chgData name="Julie Lawson" userId="f4fdd5c5-2a5c-4cbb-b41e-960cdf5dabd8" providerId="ADAL" clId="{9A5AEECA-FA9B-4A86-BB37-C084936485C4}" dt="2021-02-22T11:41:08.180" v="1461" actId="1076"/>
      <pc:docMkLst>
        <pc:docMk/>
      </pc:docMkLst>
      <pc:sldChg chg="modSp mod">
        <pc:chgData name="Julie Lawson" userId="f4fdd5c5-2a5c-4cbb-b41e-960cdf5dabd8" providerId="ADAL" clId="{9A5AEECA-FA9B-4A86-BB37-C084936485C4}" dt="2021-02-22T11:41:08.180" v="1461" actId="1076"/>
        <pc:sldMkLst>
          <pc:docMk/>
          <pc:sldMk cId="109857222" sldId="256"/>
        </pc:sldMkLst>
        <pc:spChg chg="mod">
          <ac:chgData name="Julie Lawson" userId="f4fdd5c5-2a5c-4cbb-b41e-960cdf5dabd8" providerId="ADAL" clId="{9A5AEECA-FA9B-4A86-BB37-C084936485C4}" dt="2021-02-22T11:41:08.180" v="1461" actId="1076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Julie Lawson" userId="f4fdd5c5-2a5c-4cbb-b41e-960cdf5dabd8" providerId="ADAL" clId="{9A5AEECA-FA9B-4A86-BB37-C084936485C4}" dt="2021-02-22T11:39:10.879" v="1167" actId="20577"/>
          <ac:spMkLst>
            <pc:docMk/>
            <pc:sldMk cId="109857222" sldId="256"/>
            <ac:spMk id="4" creationId="{D5BF6D79-80F6-4DE6-9484-73A2E22B75D2}"/>
          </ac:spMkLst>
        </pc:spChg>
      </pc:sldChg>
      <pc:sldChg chg="modSp mod">
        <pc:chgData name="Julie Lawson" userId="f4fdd5c5-2a5c-4cbb-b41e-960cdf5dabd8" providerId="ADAL" clId="{9A5AEECA-FA9B-4A86-BB37-C084936485C4}" dt="2021-02-22T11:25:32.154" v="587"/>
        <pc:sldMkLst>
          <pc:docMk/>
          <pc:sldMk cId="3115969168" sldId="257"/>
        </pc:sldMkLst>
        <pc:spChg chg="mod">
          <ac:chgData name="Julie Lawson" userId="f4fdd5c5-2a5c-4cbb-b41e-960cdf5dabd8" providerId="ADAL" clId="{9A5AEECA-FA9B-4A86-BB37-C084936485C4}" dt="2021-02-22T11:25:32.154" v="587"/>
          <ac:spMkLst>
            <pc:docMk/>
            <pc:sldMk cId="3115969168" sldId="257"/>
            <ac:spMk id="2" creationId="{7BB83D96-A0E5-4AB7-B376-0380649DB401}"/>
          </ac:spMkLst>
        </pc:spChg>
      </pc:sldChg>
      <pc:sldChg chg="modSp mod">
        <pc:chgData name="Julie Lawson" userId="f4fdd5c5-2a5c-4cbb-b41e-960cdf5dabd8" providerId="ADAL" clId="{9A5AEECA-FA9B-4A86-BB37-C084936485C4}" dt="2021-02-22T11:25:32.154" v="587"/>
        <pc:sldMkLst>
          <pc:docMk/>
          <pc:sldMk cId="510115102" sldId="259"/>
        </pc:sldMkLst>
        <pc:spChg chg="mod">
          <ac:chgData name="Julie Lawson" userId="f4fdd5c5-2a5c-4cbb-b41e-960cdf5dabd8" providerId="ADAL" clId="{9A5AEECA-FA9B-4A86-BB37-C084936485C4}" dt="2021-02-22T11:25:32.154" v="587"/>
          <ac:spMkLst>
            <pc:docMk/>
            <pc:sldMk cId="510115102" sldId="259"/>
            <ac:spMk id="2" creationId="{8C8FE058-2E92-4F50-9432-C72E6F511C1E}"/>
          </ac:spMkLst>
        </pc:spChg>
        <pc:spChg chg="mod">
          <ac:chgData name="Julie Lawson" userId="f4fdd5c5-2a5c-4cbb-b41e-960cdf5dabd8" providerId="ADAL" clId="{9A5AEECA-FA9B-4A86-BB37-C084936485C4}" dt="2021-02-22T11:25:32.154" v="587"/>
          <ac:spMkLst>
            <pc:docMk/>
            <pc:sldMk cId="510115102" sldId="259"/>
            <ac:spMk id="4" creationId="{CB187FB9-AC3E-4733-871B-94C481746FE1}"/>
          </ac:spMkLst>
        </pc:spChg>
      </pc:sldChg>
      <pc:sldChg chg="addSp delSp modSp add mod">
        <pc:chgData name="Julie Lawson" userId="f4fdd5c5-2a5c-4cbb-b41e-960cdf5dabd8" providerId="ADAL" clId="{9A5AEECA-FA9B-4A86-BB37-C084936485C4}" dt="2021-02-22T11:34:36.913" v="940" actId="1076"/>
        <pc:sldMkLst>
          <pc:docMk/>
          <pc:sldMk cId="0" sldId="281"/>
        </pc:sldMkLst>
        <pc:spChg chg="add mod">
          <ac:chgData name="Julie Lawson" userId="f4fdd5c5-2a5c-4cbb-b41e-960cdf5dabd8" providerId="ADAL" clId="{9A5AEECA-FA9B-4A86-BB37-C084936485C4}" dt="2021-02-22T11:34:36.913" v="940" actId="1076"/>
          <ac:spMkLst>
            <pc:docMk/>
            <pc:sldMk cId="0" sldId="281"/>
            <ac:spMk id="2" creationId="{08BA1822-9A18-4C8A-A8ED-1C315F837D6B}"/>
          </ac:spMkLst>
        </pc:spChg>
        <pc:picChg chg="del mod">
          <ac:chgData name="Julie Lawson" userId="f4fdd5c5-2a5c-4cbb-b41e-960cdf5dabd8" providerId="ADAL" clId="{9A5AEECA-FA9B-4A86-BB37-C084936485C4}" dt="2021-02-22T11:34:34.346" v="939" actId="478"/>
          <ac:picMkLst>
            <pc:docMk/>
            <pc:sldMk cId="0" sldId="281"/>
            <ac:picMk id="4099" creationId="{866D2508-F6B8-46CD-B9A8-9AE08861B69D}"/>
          </ac:picMkLst>
        </pc:picChg>
        <pc:picChg chg="mod">
          <ac:chgData name="Julie Lawson" userId="f4fdd5c5-2a5c-4cbb-b41e-960cdf5dabd8" providerId="ADAL" clId="{9A5AEECA-FA9B-4A86-BB37-C084936485C4}" dt="2021-02-22T11:25:08.038" v="582" actId="1076"/>
          <ac:picMkLst>
            <pc:docMk/>
            <pc:sldMk cId="0" sldId="281"/>
            <ac:picMk id="4100" creationId="{70CAE745-ADF9-4330-AE99-576B33F2C11F}"/>
          </ac:picMkLst>
        </pc:picChg>
      </pc:sldChg>
      <pc:sldChg chg="modSp add mod">
        <pc:chgData name="Julie Lawson" userId="f4fdd5c5-2a5c-4cbb-b41e-960cdf5dabd8" providerId="ADAL" clId="{9A5AEECA-FA9B-4A86-BB37-C084936485C4}" dt="2021-02-22T11:26:06.183" v="590" actId="1076"/>
        <pc:sldMkLst>
          <pc:docMk/>
          <pc:sldMk cId="0" sldId="282"/>
        </pc:sldMkLst>
        <pc:spChg chg="mod">
          <ac:chgData name="Julie Lawson" userId="f4fdd5c5-2a5c-4cbb-b41e-960cdf5dabd8" providerId="ADAL" clId="{9A5AEECA-FA9B-4A86-BB37-C084936485C4}" dt="2021-02-22T11:26:06.183" v="590" actId="1076"/>
          <ac:spMkLst>
            <pc:docMk/>
            <pc:sldMk cId="0" sldId="282"/>
            <ac:spMk id="9" creationId="{9FBDB829-53C9-4C0B-86E3-7680C6F837C2}"/>
          </ac:spMkLst>
        </pc:spChg>
        <pc:picChg chg="mod">
          <ac:chgData name="Julie Lawson" userId="f4fdd5c5-2a5c-4cbb-b41e-960cdf5dabd8" providerId="ADAL" clId="{9A5AEECA-FA9B-4A86-BB37-C084936485C4}" dt="2021-02-22T11:25:57.463" v="588" actId="1076"/>
          <ac:picMkLst>
            <pc:docMk/>
            <pc:sldMk cId="0" sldId="282"/>
            <ac:picMk id="6147" creationId="{CDB4A490-B94A-4B9A-80C2-1806EE41D7C6}"/>
          </ac:picMkLst>
        </pc:picChg>
        <pc:picChg chg="mod">
          <ac:chgData name="Julie Lawson" userId="f4fdd5c5-2a5c-4cbb-b41e-960cdf5dabd8" providerId="ADAL" clId="{9A5AEECA-FA9B-4A86-BB37-C084936485C4}" dt="2021-02-22T11:26:00.429" v="589" actId="1076"/>
          <ac:picMkLst>
            <pc:docMk/>
            <pc:sldMk cId="0" sldId="282"/>
            <ac:picMk id="6149" creationId="{1B9F364C-4182-41A5-8AF5-9A931BCB2E6C}"/>
          </ac:picMkLst>
        </pc:picChg>
      </pc:sldChg>
      <pc:sldChg chg="modSp add mod">
        <pc:chgData name="Julie Lawson" userId="f4fdd5c5-2a5c-4cbb-b41e-960cdf5dabd8" providerId="ADAL" clId="{9A5AEECA-FA9B-4A86-BB37-C084936485C4}" dt="2021-02-22T11:26:20.597" v="595" actId="1076"/>
        <pc:sldMkLst>
          <pc:docMk/>
          <pc:sldMk cId="0" sldId="283"/>
        </pc:sldMkLst>
        <pc:spChg chg="mod">
          <ac:chgData name="Julie Lawson" userId="f4fdd5c5-2a5c-4cbb-b41e-960cdf5dabd8" providerId="ADAL" clId="{9A5AEECA-FA9B-4A86-BB37-C084936485C4}" dt="2021-02-22T11:26:20.597" v="595" actId="1076"/>
          <ac:spMkLst>
            <pc:docMk/>
            <pc:sldMk cId="0" sldId="283"/>
            <ac:spMk id="9" creationId="{2AD8FD07-ACCB-42E7-B18E-53CAB9131E23}"/>
          </ac:spMkLst>
        </pc:spChg>
        <pc:picChg chg="mod">
          <ac:chgData name="Julie Lawson" userId="f4fdd5c5-2a5c-4cbb-b41e-960cdf5dabd8" providerId="ADAL" clId="{9A5AEECA-FA9B-4A86-BB37-C084936485C4}" dt="2021-02-22T11:26:13.097" v="593" actId="1076"/>
          <ac:picMkLst>
            <pc:docMk/>
            <pc:sldMk cId="0" sldId="283"/>
            <ac:picMk id="7171" creationId="{DC425451-B237-4F7F-B4CE-18F754676270}"/>
          </ac:picMkLst>
        </pc:picChg>
        <pc:picChg chg="mod">
          <ac:chgData name="Julie Lawson" userId="f4fdd5c5-2a5c-4cbb-b41e-960cdf5dabd8" providerId="ADAL" clId="{9A5AEECA-FA9B-4A86-BB37-C084936485C4}" dt="2021-02-22T11:26:11.082" v="592" actId="1076"/>
          <ac:picMkLst>
            <pc:docMk/>
            <pc:sldMk cId="0" sldId="283"/>
            <ac:picMk id="7173" creationId="{0D175CD6-6F1F-46F0-AFBD-2A1293244B94}"/>
          </ac:picMkLst>
        </pc:picChg>
        <pc:picChg chg="mod">
          <ac:chgData name="Julie Lawson" userId="f4fdd5c5-2a5c-4cbb-b41e-960cdf5dabd8" providerId="ADAL" clId="{9A5AEECA-FA9B-4A86-BB37-C084936485C4}" dt="2021-02-22T11:26:15.282" v="594" actId="1076"/>
          <ac:picMkLst>
            <pc:docMk/>
            <pc:sldMk cId="0" sldId="283"/>
            <ac:picMk id="7174" creationId="{1AA36469-E59A-41D2-B703-4E6AB61E6C5B}"/>
          </ac:picMkLst>
        </pc:picChg>
      </pc:sldChg>
      <pc:sldChg chg="modSp add">
        <pc:chgData name="Julie Lawson" userId="f4fdd5c5-2a5c-4cbb-b41e-960cdf5dabd8" providerId="ADAL" clId="{9A5AEECA-FA9B-4A86-BB37-C084936485C4}" dt="2021-02-22T11:26:31.596" v="598" actId="1076"/>
        <pc:sldMkLst>
          <pc:docMk/>
          <pc:sldMk cId="0" sldId="284"/>
        </pc:sldMkLst>
        <pc:picChg chg="mod">
          <ac:chgData name="Julie Lawson" userId="f4fdd5c5-2a5c-4cbb-b41e-960cdf5dabd8" providerId="ADAL" clId="{9A5AEECA-FA9B-4A86-BB37-C084936485C4}" dt="2021-02-22T11:26:31.596" v="598" actId="1076"/>
          <ac:picMkLst>
            <pc:docMk/>
            <pc:sldMk cId="0" sldId="284"/>
            <ac:picMk id="8197" creationId="{03D31E4B-4707-4D64-BAA2-0DE8039A83A8}"/>
          </ac:picMkLst>
        </pc:picChg>
      </pc:sldChg>
      <pc:sldChg chg="modSp add">
        <pc:chgData name="Julie Lawson" userId="f4fdd5c5-2a5c-4cbb-b41e-960cdf5dabd8" providerId="ADAL" clId="{9A5AEECA-FA9B-4A86-BB37-C084936485C4}" dt="2021-02-22T11:26:40.564" v="600" actId="1076"/>
        <pc:sldMkLst>
          <pc:docMk/>
          <pc:sldMk cId="0" sldId="285"/>
        </pc:sldMkLst>
        <pc:picChg chg="mod">
          <ac:chgData name="Julie Lawson" userId="f4fdd5c5-2a5c-4cbb-b41e-960cdf5dabd8" providerId="ADAL" clId="{9A5AEECA-FA9B-4A86-BB37-C084936485C4}" dt="2021-02-22T11:26:40.564" v="600" actId="1076"/>
          <ac:picMkLst>
            <pc:docMk/>
            <pc:sldMk cId="0" sldId="285"/>
            <ac:picMk id="9221" creationId="{8340E0BA-C33A-4606-8AE1-A7BB187945D0}"/>
          </ac:picMkLst>
        </pc:picChg>
      </pc:sldChg>
      <pc:sldChg chg="modSp add">
        <pc:chgData name="Julie Lawson" userId="f4fdd5c5-2a5c-4cbb-b41e-960cdf5dabd8" providerId="ADAL" clId="{9A5AEECA-FA9B-4A86-BB37-C084936485C4}" dt="2021-02-22T11:27:08.148" v="604" actId="1076"/>
        <pc:sldMkLst>
          <pc:docMk/>
          <pc:sldMk cId="0" sldId="286"/>
        </pc:sldMkLst>
        <pc:picChg chg="mod">
          <ac:chgData name="Julie Lawson" userId="f4fdd5c5-2a5c-4cbb-b41e-960cdf5dabd8" providerId="ADAL" clId="{9A5AEECA-FA9B-4A86-BB37-C084936485C4}" dt="2021-02-22T11:27:05.370" v="603" actId="1076"/>
          <ac:picMkLst>
            <pc:docMk/>
            <pc:sldMk cId="0" sldId="286"/>
            <ac:picMk id="10245" creationId="{C31A74E3-80D7-464D-A22D-BD07C38C527F}"/>
          </ac:picMkLst>
        </pc:picChg>
        <pc:picChg chg="mod">
          <ac:chgData name="Julie Lawson" userId="f4fdd5c5-2a5c-4cbb-b41e-960cdf5dabd8" providerId="ADAL" clId="{9A5AEECA-FA9B-4A86-BB37-C084936485C4}" dt="2021-02-22T11:27:08.148" v="604" actId="1076"/>
          <ac:picMkLst>
            <pc:docMk/>
            <pc:sldMk cId="0" sldId="286"/>
            <ac:picMk id="10246" creationId="{314F6EC8-674B-4F93-9455-875CFCACAE5E}"/>
          </ac:picMkLst>
        </pc:picChg>
      </pc:sldChg>
      <pc:sldChg chg="addSp modSp add mod">
        <pc:chgData name="Julie Lawson" userId="f4fdd5c5-2a5c-4cbb-b41e-960cdf5dabd8" providerId="ADAL" clId="{9A5AEECA-FA9B-4A86-BB37-C084936485C4}" dt="2021-02-22T11:36:13.175" v="1028" actId="207"/>
        <pc:sldMkLst>
          <pc:docMk/>
          <pc:sldMk cId="0" sldId="287"/>
        </pc:sldMkLst>
        <pc:spChg chg="add mod">
          <ac:chgData name="Julie Lawson" userId="f4fdd5c5-2a5c-4cbb-b41e-960cdf5dabd8" providerId="ADAL" clId="{9A5AEECA-FA9B-4A86-BB37-C084936485C4}" dt="2021-02-22T11:36:13.175" v="1028" actId="207"/>
          <ac:spMkLst>
            <pc:docMk/>
            <pc:sldMk cId="0" sldId="287"/>
            <ac:spMk id="2" creationId="{6CC79224-B390-475B-9A5C-35D6B161DCAE}"/>
          </ac:spMkLst>
        </pc:spChg>
        <pc:picChg chg="mod">
          <ac:chgData name="Julie Lawson" userId="f4fdd5c5-2a5c-4cbb-b41e-960cdf5dabd8" providerId="ADAL" clId="{9A5AEECA-FA9B-4A86-BB37-C084936485C4}" dt="2021-02-22T11:25:14.984" v="583" actId="1076"/>
          <ac:picMkLst>
            <pc:docMk/>
            <pc:sldMk cId="0" sldId="287"/>
            <ac:picMk id="5123" creationId="{B7CACF2A-A243-41FD-A9CD-6C32C4A4EE6C}"/>
          </ac:picMkLst>
        </pc:picChg>
      </pc:sldChg>
      <pc:sldChg chg="modSp add ord">
        <pc:chgData name="Julie Lawson" userId="f4fdd5c5-2a5c-4cbb-b41e-960cdf5dabd8" providerId="ADAL" clId="{9A5AEECA-FA9B-4A86-BB37-C084936485C4}" dt="2021-02-22T11:35:28.091" v="943"/>
        <pc:sldMkLst>
          <pc:docMk/>
          <pc:sldMk cId="0" sldId="288"/>
        </pc:sldMkLst>
        <pc:picChg chg="mod">
          <ac:chgData name="Julie Lawson" userId="f4fdd5c5-2a5c-4cbb-b41e-960cdf5dabd8" providerId="ADAL" clId="{9A5AEECA-FA9B-4A86-BB37-C084936485C4}" dt="2021-02-22T11:27:22.323" v="609" actId="1076"/>
          <ac:picMkLst>
            <pc:docMk/>
            <pc:sldMk cId="0" sldId="288"/>
            <ac:picMk id="11268" creationId="{99AE266D-DB4D-4ABF-9DF0-4CDB7879AE4F}"/>
          </ac:picMkLst>
        </pc:picChg>
        <pc:picChg chg="mod">
          <ac:chgData name="Julie Lawson" userId="f4fdd5c5-2a5c-4cbb-b41e-960cdf5dabd8" providerId="ADAL" clId="{9A5AEECA-FA9B-4A86-BB37-C084936485C4}" dt="2021-02-22T11:27:19.289" v="608" actId="14100"/>
          <ac:picMkLst>
            <pc:docMk/>
            <pc:sldMk cId="0" sldId="288"/>
            <ac:picMk id="11269" creationId="{60860A43-8B83-4DAC-93C4-2D830FDE5E20}"/>
          </ac:picMkLst>
        </pc:picChg>
      </pc:sldChg>
      <pc:sldChg chg="modSp add del">
        <pc:chgData name="Julie Lawson" userId="f4fdd5c5-2a5c-4cbb-b41e-960cdf5dabd8" providerId="ADAL" clId="{9A5AEECA-FA9B-4A86-BB37-C084936485C4}" dt="2021-02-22T11:35:20.927" v="941" actId="47"/>
        <pc:sldMkLst>
          <pc:docMk/>
          <pc:sldMk cId="0" sldId="289"/>
        </pc:sldMkLst>
        <pc:picChg chg="mod">
          <ac:chgData name="Julie Lawson" userId="f4fdd5c5-2a5c-4cbb-b41e-960cdf5dabd8" providerId="ADAL" clId="{9A5AEECA-FA9B-4A86-BB37-C084936485C4}" dt="2021-02-22T11:27:28.049" v="610" actId="1076"/>
          <ac:picMkLst>
            <pc:docMk/>
            <pc:sldMk cId="0" sldId="289"/>
            <ac:picMk id="12290" creationId="{F6B11A35-3F9C-489E-B8F1-D9DF87D3043C}"/>
          </ac:picMkLst>
        </pc:picChg>
      </pc:sldChg>
      <pc:sldChg chg="new del">
        <pc:chgData name="Julie Lawson" userId="f4fdd5c5-2a5c-4cbb-b41e-960cdf5dabd8" providerId="ADAL" clId="{9A5AEECA-FA9B-4A86-BB37-C084936485C4}" dt="2021-02-22T11:39:08.808" v="1165" actId="680"/>
        <pc:sldMkLst>
          <pc:docMk/>
          <pc:sldMk cId="3050215516" sldId="289"/>
        </pc:sldMkLst>
      </pc:sldChg>
      <pc:sldChg chg="addSp modSp new mod">
        <pc:chgData name="Julie Lawson" userId="f4fdd5c5-2a5c-4cbb-b41e-960cdf5dabd8" providerId="ADAL" clId="{9A5AEECA-FA9B-4A86-BB37-C084936485C4}" dt="2021-02-22T11:40:27.643" v="1351" actId="403"/>
        <pc:sldMkLst>
          <pc:docMk/>
          <pc:sldMk cId="3538690518" sldId="289"/>
        </pc:sldMkLst>
        <pc:spChg chg="mod">
          <ac:chgData name="Julie Lawson" userId="f4fdd5c5-2a5c-4cbb-b41e-960cdf5dabd8" providerId="ADAL" clId="{9A5AEECA-FA9B-4A86-BB37-C084936485C4}" dt="2021-02-22T11:39:33.619" v="1177" actId="20577"/>
          <ac:spMkLst>
            <pc:docMk/>
            <pc:sldMk cId="3538690518" sldId="289"/>
            <ac:spMk id="2" creationId="{AC8C958D-C5A4-4406-956E-1733602982D0}"/>
          </ac:spMkLst>
        </pc:spChg>
        <pc:spChg chg="add mod">
          <ac:chgData name="Julie Lawson" userId="f4fdd5c5-2a5c-4cbb-b41e-960cdf5dabd8" providerId="ADAL" clId="{9A5AEECA-FA9B-4A86-BB37-C084936485C4}" dt="2021-02-22T11:40:27.643" v="1351" actId="403"/>
          <ac:spMkLst>
            <pc:docMk/>
            <pc:sldMk cId="3538690518" sldId="289"/>
            <ac:spMk id="3" creationId="{FA6EDEED-05E6-41A5-A29C-39D5CE646688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4A3653-4D42-4938-9521-C9D88DEF046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8F0D72-9C83-4B92-9EB0-B58F84925A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466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442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2940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2407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2/22/2021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279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2/22/2021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56395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2/22/2021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02974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1562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2/22/2021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58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2/22/2021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4060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5255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950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2/22/2021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141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8763" y="2378577"/>
            <a:ext cx="7315200" cy="3255264"/>
          </a:xfrm>
        </p:spPr>
        <p:txBody>
          <a:bodyPr>
            <a:normAutofit fontScale="90000"/>
          </a:bodyPr>
          <a:lstStyle/>
          <a:p>
            <a:r>
              <a:rPr lang="en-US" dirty="0">
                <a:cs typeface="Calibri Light"/>
              </a:rPr>
              <a:t>LC: Can I find out about the Jewish festival of Purim?</a:t>
            </a:r>
            <a:br>
              <a:rPr lang="en-US" dirty="0">
                <a:cs typeface="Calibri Light"/>
              </a:rPr>
            </a:br>
            <a:r>
              <a:rPr lang="en-US" sz="2400" dirty="0">
                <a:cs typeface="Calibri Light"/>
              </a:rPr>
              <a:t>This will include looking at:</a:t>
            </a:r>
            <a:br>
              <a:rPr lang="en-US" sz="2400" dirty="0">
                <a:cs typeface="Calibri Light"/>
              </a:rPr>
            </a:br>
            <a:r>
              <a:rPr lang="en-US" sz="2400" dirty="0">
                <a:cs typeface="Calibri Light"/>
              </a:rPr>
              <a:t>- Who celebrates this?</a:t>
            </a:r>
            <a:br>
              <a:rPr lang="en-US" sz="2400" dirty="0">
                <a:cs typeface="Calibri Light"/>
              </a:rPr>
            </a:br>
            <a:r>
              <a:rPr lang="en-US" sz="2400" dirty="0">
                <a:cs typeface="Calibri Light"/>
              </a:rPr>
              <a:t>- How is it celebrated?</a:t>
            </a:r>
            <a:br>
              <a:rPr lang="en-US" sz="2400" dirty="0">
                <a:cs typeface="Calibri Light"/>
              </a:rPr>
            </a:br>
            <a:r>
              <a:rPr lang="en-US" sz="2400" dirty="0">
                <a:cs typeface="Calibri Light"/>
              </a:rPr>
              <a:t>- Why is it celebrated?</a:t>
            </a:r>
            <a:br>
              <a:rPr lang="en-US" sz="2400" dirty="0">
                <a:cs typeface="Calibri Light"/>
              </a:rPr>
            </a:br>
            <a:r>
              <a:rPr lang="en-US" sz="2400" dirty="0">
                <a:cs typeface="Calibri Light"/>
              </a:rPr>
              <a:t>- Any key individuals</a:t>
            </a:r>
            <a:br>
              <a:rPr lang="en-US" sz="2400" dirty="0">
                <a:cs typeface="Calibri Light"/>
              </a:rPr>
            </a:br>
            <a:br>
              <a:rPr lang="en-US" sz="2400" dirty="0">
                <a:cs typeface="Calibri Light"/>
              </a:rPr>
            </a:br>
            <a:r>
              <a:rPr lang="en-US" sz="2400" dirty="0">
                <a:cs typeface="Calibri Light"/>
              </a:rPr>
              <a:t>This year the festival of Purim begins on Thursday 25</a:t>
            </a:r>
            <a:r>
              <a:rPr lang="en-US" sz="2400" baseline="30000" dirty="0">
                <a:cs typeface="Calibri Light"/>
              </a:rPr>
              <a:t>th</a:t>
            </a:r>
            <a:r>
              <a:rPr lang="en-US" sz="2400" dirty="0">
                <a:cs typeface="Calibri Light"/>
              </a:rPr>
              <a:t> February and ends on Friday 26</a:t>
            </a:r>
            <a:r>
              <a:rPr lang="en-US" sz="2400" baseline="30000" dirty="0">
                <a:cs typeface="Calibri Light"/>
              </a:rPr>
              <a:t>th</a:t>
            </a:r>
            <a:r>
              <a:rPr lang="en-US" sz="2400" dirty="0">
                <a:cs typeface="Calibri Light"/>
              </a:rPr>
              <a:t> February.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BF6D79-80F6-4DE6-9484-73A2E22B75D2}"/>
              </a:ext>
            </a:extLst>
          </p:cNvPr>
          <p:cNvSpPr txBox="1"/>
          <p:nvPr/>
        </p:nvSpPr>
        <p:spPr>
          <a:xfrm>
            <a:off x="9547302" y="1667107"/>
            <a:ext cx="2575932" cy="467820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dirty="0"/>
              <a:t>This week you will use an information </a:t>
            </a:r>
            <a:r>
              <a:rPr lang="en-US" sz="2000" dirty="0" err="1"/>
              <a:t>powerpoint</a:t>
            </a:r>
            <a:r>
              <a:rPr lang="en-US" sz="2000" dirty="0"/>
              <a:t> and a video to learn more about the Jewish festival of Purim.</a:t>
            </a:r>
          </a:p>
          <a:p>
            <a:endParaRPr lang="en-US" sz="2000" dirty="0"/>
          </a:p>
          <a:p>
            <a:r>
              <a:rPr lang="en-US" sz="2000" dirty="0"/>
              <a:t>Then we would like you to create a mind map of what you have found out.</a:t>
            </a:r>
          </a:p>
          <a:p>
            <a:r>
              <a:rPr lang="en-US" sz="2000" dirty="0"/>
              <a:t>What are the key facts?</a:t>
            </a:r>
          </a:p>
          <a:p>
            <a:r>
              <a:rPr lang="en-US" sz="2000" dirty="0"/>
              <a:t>Use an LC and a date.</a:t>
            </a:r>
            <a:endParaRPr lang="en-US" dirty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B83D96-A0E5-4AB7-B376-0380649DB4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br>
              <a:rPr lang="en-US"/>
            </a:br>
            <a:br>
              <a:rPr lang="en-US" sz="2700"/>
            </a:br>
            <a:br>
              <a:rPr lang="en-US" sz="2700"/>
            </a:br>
            <a:br>
              <a:rPr lang="en-US" sz="2700"/>
            </a:br>
            <a:endParaRPr lang="en-US" sz="2700"/>
          </a:p>
        </p:txBody>
      </p:sp>
      <p:pic>
        <p:nvPicPr>
          <p:cNvPr id="3" name="Picture 2" descr="A picture containing diagram&#10;&#10;Description automatically generated">
            <a:extLst>
              <a:ext uri="{FF2B5EF4-FFF2-40B4-BE49-F238E27FC236}">
                <a16:creationId xmlns:a16="http://schemas.microsoft.com/office/drawing/2014/main" id="{DF661077-9756-494B-A0D4-A88C02E058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4392" y="952087"/>
            <a:ext cx="5458500" cy="443366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6BBE728-A519-4B7B-B1FD-52CB8A6D5AE2}"/>
              </a:ext>
            </a:extLst>
          </p:cNvPr>
          <p:cNvSpPr txBox="1"/>
          <p:nvPr/>
        </p:nvSpPr>
        <p:spPr>
          <a:xfrm>
            <a:off x="444795" y="1277679"/>
            <a:ext cx="2743200" cy="3416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/>
              <a:t>Today we will be See- the- story-Suzie. </a:t>
            </a:r>
          </a:p>
          <a:p>
            <a:r>
              <a:rPr lang="en-US" sz="2400"/>
              <a:t>Remember, she looks at stories to see how religions are shaped and why a religion chooses to do certain things.</a:t>
            </a:r>
          </a:p>
        </p:txBody>
      </p:sp>
    </p:spTree>
    <p:extLst>
      <p:ext uri="{BB962C8B-B14F-4D97-AF65-F5344CB8AC3E}">
        <p14:creationId xmlns:p14="http://schemas.microsoft.com/office/powerpoint/2010/main" val="31159691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0" descr="Portrait with Footer.png">
            <a:extLst>
              <a:ext uri="{FF2B5EF4-FFF2-40B4-BE49-F238E27FC236}">
                <a16:creationId xmlns:a16="http://schemas.microsoft.com/office/drawing/2014/main" id="{6F369B44-78CF-40E0-B386-58BD3B52A2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5">
            <a:extLst>
              <a:ext uri="{FF2B5EF4-FFF2-40B4-BE49-F238E27FC236}">
                <a16:creationId xmlns:a16="http://schemas.microsoft.com/office/drawing/2014/main" id="{70CAE745-ADF9-4330-AE99-576B33F2C1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1635" y="1116082"/>
            <a:ext cx="91440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8BA1822-9A18-4C8A-A8ED-1C315F837D6B}"/>
              </a:ext>
            </a:extLst>
          </p:cNvPr>
          <p:cNvSpPr txBox="1"/>
          <p:nvPr/>
        </p:nvSpPr>
        <p:spPr>
          <a:xfrm>
            <a:off x="787940" y="2168441"/>
            <a:ext cx="636188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Purim is a Jewish festival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This year it starts on 25</a:t>
            </a:r>
            <a:r>
              <a:rPr lang="en-US" baseline="30000" dirty="0"/>
              <a:t>th</a:t>
            </a:r>
            <a:r>
              <a:rPr lang="en-US" dirty="0"/>
              <a:t> February and ends on the 26</a:t>
            </a:r>
            <a:r>
              <a:rPr lang="en-US" baseline="30000" dirty="0"/>
              <a:t>th</a:t>
            </a:r>
            <a:r>
              <a:rPr lang="en-US" dirty="0"/>
              <a:t> February (today!).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It is always one month before Passover.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It commemorates the time when the Jewish people living in Persia were saved by a young, courageous woman named Esther. </a:t>
            </a:r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0" descr="Portrait with Footer.png">
            <a:extLst>
              <a:ext uri="{FF2B5EF4-FFF2-40B4-BE49-F238E27FC236}">
                <a16:creationId xmlns:a16="http://schemas.microsoft.com/office/drawing/2014/main" id="{A76B9320-0604-4000-9077-7772691825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2">
            <a:extLst>
              <a:ext uri="{FF2B5EF4-FFF2-40B4-BE49-F238E27FC236}">
                <a16:creationId xmlns:a16="http://schemas.microsoft.com/office/drawing/2014/main" id="{B7CACF2A-A243-41FD-A9CD-6C32C4A4EE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643" y="1092270"/>
            <a:ext cx="9144000" cy="428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CC79224-B390-475B-9A5C-35D6B161DCAE}"/>
              </a:ext>
            </a:extLst>
          </p:cNvPr>
          <p:cNvSpPr txBox="1"/>
          <p:nvPr/>
        </p:nvSpPr>
        <p:spPr>
          <a:xfrm>
            <a:off x="9756742" y="1187777"/>
            <a:ext cx="200791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70C0"/>
                </a:solidFill>
              </a:rPr>
              <a:t>Please also use the additional PowerPoint called:</a:t>
            </a:r>
          </a:p>
          <a:p>
            <a:r>
              <a:rPr lang="en-US" sz="2800" dirty="0">
                <a:solidFill>
                  <a:srgbClr val="0070C0"/>
                </a:solidFill>
              </a:rPr>
              <a:t> </a:t>
            </a:r>
          </a:p>
          <a:p>
            <a:r>
              <a:rPr lang="en-US" sz="2800" dirty="0">
                <a:solidFill>
                  <a:srgbClr val="0070C0"/>
                </a:solidFill>
              </a:rPr>
              <a:t>The story of Esther</a:t>
            </a:r>
            <a:endParaRPr lang="en-GB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 descr="Portrait with Footer.png">
            <a:extLst>
              <a:ext uri="{FF2B5EF4-FFF2-40B4-BE49-F238E27FC236}">
                <a16:creationId xmlns:a16="http://schemas.microsoft.com/office/drawing/2014/main" id="{63DA8127-C4B9-45ED-A12A-EFFDC4A373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11">
            <a:extLst>
              <a:ext uri="{FF2B5EF4-FFF2-40B4-BE49-F238E27FC236}">
                <a16:creationId xmlns:a16="http://schemas.microsoft.com/office/drawing/2014/main" id="{CDB4A490-B94A-4B9A-80C2-1806EE41D7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7224" y="2366963"/>
            <a:ext cx="5461000" cy="331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9FBDB829-53C9-4C0B-86E3-7680C6F837C2}"/>
              </a:ext>
            </a:extLst>
          </p:cNvPr>
          <p:cNvSpPr txBox="1">
            <a:spLocks/>
          </p:cNvSpPr>
          <p:nvPr/>
        </p:nvSpPr>
        <p:spPr>
          <a:xfrm>
            <a:off x="2407224" y="5686426"/>
            <a:ext cx="5467350" cy="2508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sz="1400" dirty="0">
                <a:latin typeface="Arial" pitchFamily="34" charset="0"/>
                <a:cs typeface="Arial" pitchFamily="34" charset="0"/>
              </a:rPr>
              <a:t>Photo courtesy of 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Lilachd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 (@flickr.com) - granted under creative commons licence - attribution</a:t>
            </a:r>
          </a:p>
        </p:txBody>
      </p:sp>
      <p:pic>
        <p:nvPicPr>
          <p:cNvPr id="6149" name="Picture 2">
            <a:extLst>
              <a:ext uri="{FF2B5EF4-FFF2-40B4-BE49-F238E27FC236}">
                <a16:creationId xmlns:a16="http://schemas.microsoft.com/office/drawing/2014/main" id="{1B9F364C-4182-41A5-8AF5-9A931BCB2E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945" y="920749"/>
            <a:ext cx="9144000" cy="146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0" descr="Portrait with Footer.png">
            <a:extLst>
              <a:ext uri="{FF2B5EF4-FFF2-40B4-BE49-F238E27FC236}">
                <a16:creationId xmlns:a16="http://schemas.microsoft.com/office/drawing/2014/main" id="{C5C639AB-9A1E-48EF-8402-C6066BADD2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11">
            <a:extLst>
              <a:ext uri="{FF2B5EF4-FFF2-40B4-BE49-F238E27FC236}">
                <a16:creationId xmlns:a16="http://schemas.microsoft.com/office/drawing/2014/main" id="{DC425451-B237-4F7F-B4CE-18F7546762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5923" y="1628776"/>
            <a:ext cx="4321175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2AD8FD07-ACCB-42E7-B18E-53CAB9131E23}"/>
              </a:ext>
            </a:extLst>
          </p:cNvPr>
          <p:cNvSpPr txBox="1">
            <a:spLocks/>
          </p:cNvSpPr>
          <p:nvPr/>
        </p:nvSpPr>
        <p:spPr>
          <a:xfrm>
            <a:off x="2794912" y="6453189"/>
            <a:ext cx="5251450" cy="2508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anchor="ctr">
            <a:normAutofit fontScale="6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sz="1400" dirty="0">
                <a:latin typeface="Arial" pitchFamily="34" charset="0"/>
                <a:cs typeface="Arial" pitchFamily="34" charset="0"/>
              </a:rPr>
              <a:t>Photo courtesy of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gruven_rueven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(@flickr.com) - granted under creative commons licence - attribution</a:t>
            </a:r>
          </a:p>
        </p:txBody>
      </p:sp>
      <p:pic>
        <p:nvPicPr>
          <p:cNvPr id="7173" name="Picture 2">
            <a:extLst>
              <a:ext uri="{FF2B5EF4-FFF2-40B4-BE49-F238E27FC236}">
                <a16:creationId xmlns:a16="http://schemas.microsoft.com/office/drawing/2014/main" id="{0D175CD6-6F1F-46F0-AFBD-2A1293244B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04864"/>
            <a:ext cx="9144001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4">
            <a:extLst>
              <a:ext uri="{FF2B5EF4-FFF2-40B4-BE49-F238E27FC236}">
                <a16:creationId xmlns:a16="http://schemas.microsoft.com/office/drawing/2014/main" id="{1AA36469-E59A-41D2-B703-4E6AB61E6C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5" y="4936957"/>
            <a:ext cx="7943850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0" descr="Portrait with Footer.png">
            <a:extLst>
              <a:ext uri="{FF2B5EF4-FFF2-40B4-BE49-F238E27FC236}">
                <a16:creationId xmlns:a16="http://schemas.microsoft.com/office/drawing/2014/main" id="{2C38582B-0FB7-4630-84C6-62A0EDE5F2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11">
            <a:extLst>
              <a:ext uri="{FF2B5EF4-FFF2-40B4-BE49-F238E27FC236}">
                <a16:creationId xmlns:a16="http://schemas.microsoft.com/office/drawing/2014/main" id="{BB768848-E4F8-4628-ABD7-4788FD7AB1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2076" y="1550989"/>
            <a:ext cx="4321175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3AA0A5F4-8B72-4E8C-9765-FA8605948840}"/>
              </a:ext>
            </a:extLst>
          </p:cNvPr>
          <p:cNvSpPr txBox="1">
            <a:spLocks/>
          </p:cNvSpPr>
          <p:nvPr/>
        </p:nvSpPr>
        <p:spPr>
          <a:xfrm>
            <a:off x="3436938" y="6529389"/>
            <a:ext cx="5251450" cy="2508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sz="1400" dirty="0">
                <a:latin typeface="Arial" pitchFamily="34" charset="0"/>
                <a:cs typeface="Arial" pitchFamily="34" charset="0"/>
              </a:rPr>
              <a:t>Photo courtesy of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Lilachd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 (@flickr.com) - granted under creative commons licence - attribution</a:t>
            </a:r>
          </a:p>
        </p:txBody>
      </p:sp>
      <p:pic>
        <p:nvPicPr>
          <p:cNvPr id="8197" name="Picture 2">
            <a:extLst>
              <a:ext uri="{FF2B5EF4-FFF2-40B4-BE49-F238E27FC236}">
                <a16:creationId xmlns:a16="http://schemas.microsoft.com/office/drawing/2014/main" id="{03D31E4B-4707-4D64-BAA2-0DE8039A83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9971" y="787433"/>
            <a:ext cx="9144001" cy="543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0" descr="Portrait with Footer.png">
            <a:extLst>
              <a:ext uri="{FF2B5EF4-FFF2-40B4-BE49-F238E27FC236}">
                <a16:creationId xmlns:a16="http://schemas.microsoft.com/office/drawing/2014/main" id="{6E83909C-18EA-4832-9F1C-8A0CBC0292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11">
            <a:extLst>
              <a:ext uri="{FF2B5EF4-FFF2-40B4-BE49-F238E27FC236}">
                <a16:creationId xmlns:a16="http://schemas.microsoft.com/office/drawing/2014/main" id="{371B065E-1C29-484E-8754-064B7E99B0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56"/>
          <a:stretch>
            <a:fillRect/>
          </a:stretch>
        </p:blipFill>
        <p:spPr bwMode="auto">
          <a:xfrm>
            <a:off x="3648076" y="1550988"/>
            <a:ext cx="5184775" cy="339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7B71F324-721F-4D6D-B21C-5F10F439FE86}"/>
              </a:ext>
            </a:extLst>
          </p:cNvPr>
          <p:cNvSpPr txBox="1">
            <a:spLocks/>
          </p:cNvSpPr>
          <p:nvPr/>
        </p:nvSpPr>
        <p:spPr>
          <a:xfrm>
            <a:off x="3436938" y="6529389"/>
            <a:ext cx="5251450" cy="2508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anchor="ctr">
            <a:normAutofit fontScale="6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sz="1400" dirty="0">
                <a:latin typeface="Arial" pitchFamily="34" charset="0"/>
                <a:cs typeface="Arial" pitchFamily="34" charset="0"/>
              </a:rPr>
              <a:t>Photo courtesy of 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Yoninah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 (@Wikimedia Commons) - granted under creative commons licence - attribution</a:t>
            </a:r>
          </a:p>
        </p:txBody>
      </p:sp>
      <p:pic>
        <p:nvPicPr>
          <p:cNvPr id="9221" name="Picture 2">
            <a:extLst>
              <a:ext uri="{FF2B5EF4-FFF2-40B4-BE49-F238E27FC236}">
                <a16:creationId xmlns:a16="http://schemas.microsoft.com/office/drawing/2014/main" id="{8340E0BA-C33A-4606-8AE1-A7BB187945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8340" y="739775"/>
            <a:ext cx="9144000" cy="537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0" descr="Portrait with Footer.png">
            <a:extLst>
              <a:ext uri="{FF2B5EF4-FFF2-40B4-BE49-F238E27FC236}">
                <a16:creationId xmlns:a16="http://schemas.microsoft.com/office/drawing/2014/main" id="{8E24D971-B8D8-47D7-A977-4E170A9C90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11">
            <a:extLst>
              <a:ext uri="{FF2B5EF4-FFF2-40B4-BE49-F238E27FC236}">
                <a16:creationId xmlns:a16="http://schemas.microsoft.com/office/drawing/2014/main" id="{527D1BF4-94E7-43EC-88C8-55B39F09BA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5888" y="1571625"/>
            <a:ext cx="4248150" cy="339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C4C7BAB-8379-4427-BB2A-646ABCFFAFDB}"/>
              </a:ext>
            </a:extLst>
          </p:cNvPr>
          <p:cNvSpPr txBox="1">
            <a:spLocks/>
          </p:cNvSpPr>
          <p:nvPr/>
        </p:nvSpPr>
        <p:spPr>
          <a:xfrm>
            <a:off x="3436938" y="6529389"/>
            <a:ext cx="5251450" cy="2508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sz="1400" dirty="0">
                <a:latin typeface="Arial" pitchFamily="34" charset="0"/>
                <a:cs typeface="Arial" pitchFamily="34" charset="0"/>
              </a:rPr>
              <a:t>Photo courtesy of **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RCB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** ,  Alan Denney - granted under creative commons licence - attribution</a:t>
            </a:r>
          </a:p>
        </p:txBody>
      </p:sp>
      <p:pic>
        <p:nvPicPr>
          <p:cNvPr id="10245" name="Picture 2" descr="http://farm6.staticflickr.com/5093/5544203759_ff603fb7ae_b.jpg">
            <a:extLst>
              <a:ext uri="{FF2B5EF4-FFF2-40B4-BE49-F238E27FC236}">
                <a16:creationId xmlns:a16="http://schemas.microsoft.com/office/drawing/2014/main" id="{C31A74E3-80D7-464D-A22D-BD07C38C5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532"/>
          <a:stretch>
            <a:fillRect/>
          </a:stretch>
        </p:blipFill>
        <p:spPr bwMode="auto">
          <a:xfrm>
            <a:off x="9360039" y="1571625"/>
            <a:ext cx="2557463" cy="339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2">
            <a:extLst>
              <a:ext uri="{FF2B5EF4-FFF2-40B4-BE49-F238E27FC236}">
                <a16:creationId xmlns:a16="http://schemas.microsoft.com/office/drawing/2014/main" id="{314F6EC8-674B-4F93-9455-875CFCACAE5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4668"/>
            <a:ext cx="9144000" cy="526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0" descr="Portrait with Footer.png">
            <a:extLst>
              <a:ext uri="{FF2B5EF4-FFF2-40B4-BE49-F238E27FC236}">
                <a16:creationId xmlns:a16="http://schemas.microsoft.com/office/drawing/2014/main" id="{3B180ED0-DEED-4722-A9FD-555EEBD38F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EF08248D-9F19-490B-8DE6-A02D831FBBAD}"/>
              </a:ext>
            </a:extLst>
          </p:cNvPr>
          <p:cNvSpPr txBox="1">
            <a:spLocks/>
          </p:cNvSpPr>
          <p:nvPr/>
        </p:nvSpPr>
        <p:spPr>
          <a:xfrm>
            <a:off x="3436938" y="6529389"/>
            <a:ext cx="5251450" cy="2508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sz="1400" dirty="0">
                <a:latin typeface="Arial" pitchFamily="34" charset="0"/>
                <a:cs typeface="Arial" pitchFamily="34" charset="0"/>
              </a:rPr>
              <a:t>Photo courtesy of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nate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steiner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 - granted under creative commons licence - attribution</a:t>
            </a:r>
          </a:p>
        </p:txBody>
      </p:sp>
      <p:pic>
        <p:nvPicPr>
          <p:cNvPr id="11268" name="Picture 2">
            <a:extLst>
              <a:ext uri="{FF2B5EF4-FFF2-40B4-BE49-F238E27FC236}">
                <a16:creationId xmlns:a16="http://schemas.microsoft.com/office/drawing/2014/main" id="{99AE266D-DB4D-4ABF-9DF0-4CDB7879AE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452" y="1481415"/>
            <a:ext cx="4664075" cy="310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4">
            <a:extLst>
              <a:ext uri="{FF2B5EF4-FFF2-40B4-BE49-F238E27FC236}">
                <a16:creationId xmlns:a16="http://schemas.microsoft.com/office/drawing/2014/main" id="{60860A43-8B83-4DAC-93C4-2D830FDE5E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5774" y="746125"/>
            <a:ext cx="9289774" cy="536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8FE058-2E92-4F50-9432-C72E6F511C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There are some videos on this link.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187FB9-AC3E-4733-871B-94C481746F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Here you will watch as two children prepare for and celebrate the festival of Purim.</a:t>
            </a:r>
          </a:p>
          <a:p>
            <a:pPr marL="0" indent="0">
              <a:buNone/>
            </a:pPr>
            <a:r>
              <a:rPr lang="en-US" dirty="0"/>
              <a:t>You can also watch a cartoon of the story of Queen Esther.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https://www.bbc.co.uk/cbeebies/watch/lets-celebrate-purim</a:t>
            </a:r>
          </a:p>
        </p:txBody>
      </p:sp>
    </p:spTree>
    <p:extLst>
      <p:ext uri="{BB962C8B-B14F-4D97-AF65-F5344CB8AC3E}">
        <p14:creationId xmlns:p14="http://schemas.microsoft.com/office/powerpoint/2010/main" val="5101151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8C958D-C5A4-4406-956E-1733602982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Task</a:t>
            </a: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6EDEED-05E6-41A5-A29C-39D5CE646688}"/>
              </a:ext>
            </a:extLst>
          </p:cNvPr>
          <p:cNvSpPr txBox="1"/>
          <p:nvPr/>
        </p:nvSpPr>
        <p:spPr>
          <a:xfrm>
            <a:off x="4553146" y="1123837"/>
            <a:ext cx="489251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Use the information from the two PowerPoints and videos to create a mind map, or information poster about the festival of Purim.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538690518"/>
      </p:ext>
    </p:extLst>
  </p:cSld>
  <p:clrMapOvr>
    <a:masterClrMapping/>
  </p:clrMapOvr>
</p:sld>
</file>

<file path=ppt/theme/theme1.xml><?xml version="1.0" encoding="utf-8"?>
<a:theme xmlns:a="http://schemas.openxmlformats.org/drawingml/2006/main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</TotalTime>
  <Words>390</Words>
  <Application>Microsoft Office PowerPoint</Application>
  <PresentationFormat>Widescreen</PresentationFormat>
  <Paragraphs>29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Corbel</vt:lpstr>
      <vt:lpstr>Wingdings 2</vt:lpstr>
      <vt:lpstr>Frame</vt:lpstr>
      <vt:lpstr>LC: Can I find out about the Jewish festival of Purim? This will include looking at: - Who celebrates this? - How is it celebrated? - Why is it celebrated? - Any key individuals  This year the festival of Purim begins on Thursday 25th February and ends on Friday 26th February.</vt:lpstr>
      <vt:lpstr>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There are some videos on this link.</vt:lpstr>
      <vt:lpstr>Task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StaffLawson</dc:creator>
  <cp:lastModifiedBy>Julie Lawson</cp:lastModifiedBy>
  <cp:revision>1</cp:revision>
  <dcterms:created xsi:type="dcterms:W3CDTF">2021-01-04T15:58:11Z</dcterms:created>
  <dcterms:modified xsi:type="dcterms:W3CDTF">2021-02-22T11:41:29Z</dcterms:modified>
</cp:coreProperties>
</file>