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9" r:id="rId3"/>
    <p:sldId id="260" r:id="rId4"/>
    <p:sldId id="261" r:id="rId5"/>
    <p:sldId id="262" r:id="rId6"/>
    <p:sldId id="264" r:id="rId7"/>
    <p:sldId id="267" r:id="rId8"/>
    <p:sldId id="268" r:id="rId9"/>
    <p:sldId id="269" r:id="rId10"/>
    <p:sldId id="270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369EF-3B6F-46A9-A869-03A6D8750F3C}" type="datetimeFigureOut">
              <a:rPr lang="en-GB" smtClean="0"/>
              <a:pPr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9C1E5-F5F2-4B28-AF66-20472CA8F75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369EF-3B6F-46A9-A869-03A6D8750F3C}" type="datetimeFigureOut">
              <a:rPr lang="en-GB" smtClean="0"/>
              <a:pPr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9C1E5-F5F2-4B28-AF66-20472CA8F75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369EF-3B6F-46A9-A869-03A6D8750F3C}" type="datetimeFigureOut">
              <a:rPr lang="en-GB" smtClean="0"/>
              <a:pPr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9C1E5-F5F2-4B28-AF66-20472CA8F75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369EF-3B6F-46A9-A869-03A6D8750F3C}" type="datetimeFigureOut">
              <a:rPr lang="en-GB" smtClean="0"/>
              <a:pPr/>
              <a:t>09/02/2021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9C1E5-F5F2-4B28-AF66-20472CA8F75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369EF-3B6F-46A9-A869-03A6D8750F3C}" type="datetimeFigureOut">
              <a:rPr lang="en-GB" smtClean="0"/>
              <a:pPr/>
              <a:t>09/02/2021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9C1E5-F5F2-4B28-AF66-20472CA8F75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369EF-3B6F-46A9-A869-03A6D8750F3C}" type="datetimeFigureOut">
              <a:rPr lang="en-GB" smtClean="0"/>
              <a:pPr/>
              <a:t>09/02/2021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9C1E5-F5F2-4B28-AF66-20472CA8F75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369EF-3B6F-46A9-A869-03A6D8750F3C}" type="datetimeFigureOut">
              <a:rPr lang="en-GB" smtClean="0"/>
              <a:pPr/>
              <a:t>09/02/2021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9C1E5-F5F2-4B28-AF66-20472CA8F75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369EF-3B6F-46A9-A869-03A6D8750F3C}" type="datetimeFigureOut">
              <a:rPr lang="en-GB" smtClean="0"/>
              <a:pPr/>
              <a:t>09/02/2021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9C1E5-F5F2-4B28-AF66-20472CA8F75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369EF-3B6F-46A9-A869-03A6D8750F3C}" type="datetimeFigureOut">
              <a:rPr lang="en-GB" smtClean="0"/>
              <a:pPr/>
              <a:t>09/02/2021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9C1E5-F5F2-4B28-AF66-20472CA8F75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369EF-3B6F-46A9-A869-03A6D8750F3C}" type="datetimeFigureOut">
              <a:rPr lang="en-GB" smtClean="0"/>
              <a:pPr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9C1E5-F5F2-4B28-AF66-20472CA8F75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369EF-3B6F-46A9-A869-03A6D8750F3C}" type="datetimeFigureOut">
              <a:rPr lang="en-GB" smtClean="0"/>
              <a:pPr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9C1E5-F5F2-4B28-AF66-20472CA8F75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369EF-3B6F-46A9-A869-03A6D8750F3C}" type="datetimeFigureOut">
              <a:rPr lang="en-GB" smtClean="0"/>
              <a:pPr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89C1E5-F5F2-4B28-AF66-20472CA8F751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 spd="med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hyperlink" Target="http://images.google.com/url?sa=i&amp;rct=j&amp;q=man+pulling+cart&amp;source=images&amp;cd=&amp;docid=dKfAZgegJfOXkM&amp;tbnid=HREN1kn8V40PtM:&amp;ved=0CAUQjRw&amp;url=http://www.4to40.com/coloring_book/index.asp?k=Man_Pulling_Cart&amp;ei=wtqcUZ2NMLPu0gXTkIDYAg&amp;psig=AFQjCNElYP8a1ZFEYlaKhFsVRz7b2ECjkA&amp;ust=1369320492336092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com/url?sa=i&amp;rct=j&amp;q=penny+farthing+bicycle&amp;source=images&amp;cd=&amp;docid=fezPLQg2wS962M&amp;tbnid=_D5jbWFhs_VMxM:&amp;ved=0CAUQjRw&amp;url=http://www.flickr.com/groups/428299@N24/pool/castlekay/page3/&amp;ei=seCcUef-J-O-0QXXZw&amp;bvm=bv.46751780,d.ZGU&amp;psig=AFQjCNHtY77QdhhLBMiEHok7WuZh3FmCHw&amp;ust=1369322021375104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images.google.com/url?sa=i&amp;rct=j&amp;q=first+cars+invented&amp;source=images&amp;cd=&amp;docid=Kvh9RiVwaUEajM&amp;tbnid=jSfcCrWQQlOn7M:&amp;ved=0CAUQjRw&amp;url=http://www.loc.gov/rr/scitech/mysteries/auto.html&amp;ei=k9ucUY7gDOGO0AWDwYDwCw&amp;psig=AFQjCNHPxZ1qWQLKbVaaBUpgwo_dexaM5A&amp;ust=1369320702158312" TargetMode="Externa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2.jpeg"/><Relationship Id="rId7" Type="http://schemas.openxmlformats.org/officeDocument/2006/relationships/image" Target="../media/image14.jpeg"/><Relationship Id="rId2" Type="http://schemas.openxmlformats.org/officeDocument/2006/relationships/hyperlink" Target="http://www.edinphoto.org.uk/0_edin_t/0_edinburgh_transport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images.google.com/url?sa=i&amp;rct=j&amp;q=vintage+bus&amp;source=images&amp;cd=&amp;docid=dyXH08Y1ZYgSSM&amp;tbnid=DTKi8iEsJkOprM:&amp;ved=0CAUQjRw&amp;url=http%3A%2F%2Fwww.priorygarage.co.uk%2Fid4.html&amp;ei=6P6cUf20BOG_0QWHkYGIDQ&amp;psig=AFQjCNEM0RU41Sf_4XDbCDezyvn98bWiYQ&amp;ust=1369329754620172" TargetMode="External"/><Relationship Id="rId5" Type="http://schemas.openxmlformats.org/officeDocument/2006/relationships/image" Target="../media/image13.jpeg"/><Relationship Id="rId4" Type="http://schemas.openxmlformats.org/officeDocument/2006/relationships/hyperlink" Target="http://images.google.com/url?sa=i&amp;rct=j&amp;q=old+bus+pulled+by+horse&amp;source=images&amp;cd=&amp;docid=NNWAfwLu6GhfLM&amp;tbnid=TlBFz8RcnXJTsM:&amp;ved=0CAUQjRw&amp;url=http://www.wbez.org/blogs/john-r-schmidt?page=3&amp;ei=b_6cUd39KsW00QW__oGADw&amp;psig=AFQjCNFNIaICB_ywMn9CRGjyn9TcufR5KA&amp;ust=1369329337733709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hyperlink" Target="http://www.edinphoto.org.uk/0_edin_t/0_edinburgh_transport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images.google.com/url?sa=i&amp;rct=j&amp;q=vintage+bus&amp;source=images&amp;cd=&amp;docid=dyXH08Y1ZYgSSM&amp;tbnid=DTKi8iEsJkOprM:&amp;ved=0CAUQjRw&amp;url=http%3A%2F%2Fwww.priorygarage.co.uk%2Fid4.html&amp;ei=6P6cUf20BOG_0QWHkYGIDQ&amp;psig=AFQjCNEM0RU41Sf_4XDbCDezyvn98bWiYQ&amp;ust=1369329754620172" TargetMode="External"/><Relationship Id="rId5" Type="http://schemas.openxmlformats.org/officeDocument/2006/relationships/image" Target="../media/image13.jpeg"/><Relationship Id="rId4" Type="http://schemas.openxmlformats.org/officeDocument/2006/relationships/hyperlink" Target="http://images.google.com/url?sa=i&amp;rct=j&amp;q=old+bus+pulled+by+horse&amp;source=images&amp;cd=&amp;docid=NNWAfwLu6GhfLM&amp;tbnid=TlBFz8RcnXJTsM:&amp;ved=0CAUQjRw&amp;url=http://www.wbez.org/blogs/john-r-schmidt?page=3&amp;ei=b_6cUd39KsW00QW__oGADw&amp;psig=AFQjCNFNIaICB_ywMn9CRGjyn9TcufR5KA&amp;ust=1369329337733709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hyperlink" Target="http://images.google.com/url?sa=i&amp;rct=j&amp;q=amphibiuos+vehicle&amp;source=images&amp;cd=&amp;docid=UzkcRcSqNhO8xM&amp;tbnid=pvwJAhzCGG2qUM:&amp;ved=0CAUQjRw&amp;url=http://www.rccarsfactory.com/Product/ProductList.asp?CateID=33&amp;ei=cgmdUZfnLOaX1AXOyoHoDw&amp;bvm=bv.46751780,d.ZGU&amp;psig=AFQjCNFHK-NOw9PwZEL2M8WtCkvaCErBvw&amp;ust=1369332442622356" TargetMode="External"/><Relationship Id="rId7" Type="http://schemas.openxmlformats.org/officeDocument/2006/relationships/hyperlink" Target="http://images.google.com/url?sa=i&amp;rct=j&amp;q=motorbike&amp;source=images&amp;cd=&amp;docid=qqx85LX78SKTkM&amp;tbnid=nkWe0N3PUJmMwM:&amp;ved=0CAUQjRw&amp;url=http://www.hdwallpaperspk.com/motorbike/&amp;ei=NgudUZ2fJuPS0QWo1YGwDQ&amp;bvm=bv.46751780,d.ZGU&amp;psig=AFQjCNFOd2yIH2Ltfr8oOGzdY7JDInSt_g&amp;ust=1369332910527767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10" Type="http://schemas.openxmlformats.org/officeDocument/2006/relationships/image" Target="../media/image22.jpeg"/><Relationship Id="rId4" Type="http://schemas.openxmlformats.org/officeDocument/2006/relationships/image" Target="../media/image18.jpeg"/><Relationship Id="rId9" Type="http://schemas.openxmlformats.org/officeDocument/2006/relationships/hyperlink" Target="http://images.google.com/url?sa=i&amp;rct=j&amp;q=train&amp;source=images&amp;cd=&amp;docid=3jPA3-Ycxv4_DM&amp;tbnid=L7c6XnglDSph5M:&amp;ved=0CAUQjRw&amp;url=http://www.theage.com.au/news/national/brake-woes-sideline-trains/2006/11/15/1163266640138.html&amp;ei=sQudUfDUFYf20gXI9IDwCQ&amp;bvm=bv.46751780,d.ZGU&amp;psig=AFQjCNGv7kMpLXRQpiUcvHDAIcNwMnReSQ&amp;ust=1369333026183953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en-GB" sz="8000" b="1" dirty="0">
                <a:latin typeface="Apple Boy BTN" pitchFamily="34" charset="0"/>
              </a:rPr>
            </a:br>
            <a:r>
              <a:rPr lang="en-GB" sz="8000" b="1" dirty="0">
                <a:latin typeface="Apple Boy BTN" pitchFamily="34" charset="0"/>
              </a:rPr>
              <a:t>Wheels or no wheels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641466"/>
            <a:ext cx="6400800" cy="997333"/>
          </a:xfrm>
        </p:spPr>
        <p:txBody>
          <a:bodyPr>
            <a:normAutofit/>
          </a:bodyPr>
          <a:lstStyle/>
          <a:p>
            <a:endParaRPr lang="en-GB" dirty="0"/>
          </a:p>
        </p:txBody>
      </p:sp>
      <p:pic>
        <p:nvPicPr>
          <p:cNvPr id="1026" name="Picture 2" descr="C:\Users\Chris\AppData\Local\Microsoft\Windows\Temporary Internet Files\Content.IE5\M9IB8THB\MC90039174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188640"/>
            <a:ext cx="1816913" cy="1812341"/>
          </a:xfrm>
          <a:prstGeom prst="rect">
            <a:avLst/>
          </a:prstGeom>
          <a:noFill/>
        </p:spPr>
      </p:pic>
      <p:pic>
        <p:nvPicPr>
          <p:cNvPr id="1027" name="Picture 3" descr="C:\Users\Chris\AppData\Local\Microsoft\Windows\Temporary Internet Files\Content.IE5\PF675ZVA\MC90031943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04664"/>
            <a:ext cx="1448410" cy="1815084"/>
          </a:xfrm>
          <a:prstGeom prst="rect">
            <a:avLst/>
          </a:prstGeom>
          <a:noFill/>
        </p:spPr>
      </p:pic>
      <p:pic>
        <p:nvPicPr>
          <p:cNvPr id="1028" name="Picture 4" descr="C:\Users\Chris\AppData\Local\Microsoft\Windows\Temporary Internet Files\Content.IE5\DVG56NLZ\MC90031094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4855300"/>
            <a:ext cx="1837944" cy="1204265"/>
          </a:xfrm>
          <a:prstGeom prst="rect">
            <a:avLst/>
          </a:prstGeom>
          <a:noFill/>
        </p:spPr>
      </p:pic>
      <p:pic>
        <p:nvPicPr>
          <p:cNvPr id="1029" name="Picture 5" descr="C:\Users\Chris\AppData\Local\Microsoft\Windows\Temporary Internet Files\Content.IE5\PF675ZVA\MC90031094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4914739"/>
            <a:ext cx="2528009" cy="1085389"/>
          </a:xfrm>
          <a:prstGeom prst="rect">
            <a:avLst/>
          </a:prstGeom>
          <a:noFill/>
        </p:spPr>
      </p:pic>
      <p:pic>
        <p:nvPicPr>
          <p:cNvPr id="1031" name="Picture 7" descr="C:\Users\Chris\AppData\Local\Microsoft\Windows\Temporary Internet Files\Content.IE5\3N8XSZNZ\MC90032681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7904" y="188640"/>
            <a:ext cx="1599974" cy="151538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r>
              <a:rPr lang="en-GB" dirty="0"/>
              <a:t>The first carts were pulled by people.</a:t>
            </a:r>
          </a:p>
        </p:txBody>
      </p:sp>
      <p:pic>
        <p:nvPicPr>
          <p:cNvPr id="6" name="irc_mi" descr="http://www.4to40.com/images/coloring_book/handcart.gif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772816"/>
            <a:ext cx="728708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3824836" y="2924944"/>
            <a:ext cx="2187323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endParaRPr lang="en-US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endParaRPr lang="en-US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r>
              <a:rPr lang="en-U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 pull!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med"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6491064" cy="1162050"/>
          </a:xfrm>
          <a:solidFill>
            <a:schemeClr val="bg2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en-GB" sz="3200" dirty="0"/>
              <a:t>Much later, horses were used to pull carts.</a:t>
            </a:r>
          </a:p>
        </p:txBody>
      </p:sp>
      <p:pic>
        <p:nvPicPr>
          <p:cNvPr id="5" name="Content Placeholder 3" descr="horse drawn cart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521248"/>
            <a:ext cx="5770984" cy="442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ctr"/>
            <a:endParaRPr lang="en-US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endParaRPr lang="en-US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endParaRPr lang="en-US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endParaRPr lang="en-US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endParaRPr lang="en-US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endParaRPr lang="en-US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endParaRPr lang="en-US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endParaRPr lang="en-US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r>
              <a:rPr lang="en-US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horse and cart</a:t>
            </a:r>
            <a:endParaRPr lang="en-US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endParaRPr lang="en-GB" dirty="0"/>
          </a:p>
        </p:txBody>
      </p:sp>
    </p:spTree>
  </p:cSld>
  <p:clrMapOvr>
    <a:masterClrMapping/>
  </p:clrMapOvr>
  <p:transition spd="med"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23528" y="5589240"/>
            <a:ext cx="5040560" cy="1152128"/>
          </a:xfrm>
        </p:spPr>
        <p:txBody>
          <a:bodyPr>
            <a:noAutofit/>
          </a:bodyPr>
          <a:lstStyle/>
          <a:p>
            <a:r>
              <a:rPr lang="en-GB" sz="3200" dirty="0"/>
              <a:t>These bicycles were called penny farthings. </a:t>
            </a:r>
            <a:br>
              <a:rPr lang="en-GB" sz="3200" dirty="0"/>
            </a:br>
            <a:r>
              <a:rPr lang="en-GB" sz="3200" dirty="0"/>
              <a:t>Look how high they are! 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3491880" y="476672"/>
            <a:ext cx="4464496" cy="3312368"/>
          </a:xfrm>
        </p:spPr>
        <p:txBody>
          <a:bodyPr>
            <a:normAutofit/>
          </a:bodyPr>
          <a:lstStyle/>
          <a:p>
            <a:pPr algn="just"/>
            <a:r>
              <a:rPr lang="en-GB" sz="2800" dirty="0">
                <a:latin typeface="Comic Sans MS" pitchFamily="66" charset="0"/>
              </a:rPr>
              <a:t>The first bicycles were called bone shakers – </a:t>
            </a:r>
          </a:p>
          <a:p>
            <a:pPr algn="just"/>
            <a:r>
              <a:rPr lang="en-GB" sz="2800" dirty="0">
                <a:latin typeface="Comic Sans MS" pitchFamily="66" charset="0"/>
              </a:rPr>
              <a:t>can you think why?</a:t>
            </a:r>
          </a:p>
          <a:p>
            <a:pPr algn="just"/>
            <a:r>
              <a:rPr lang="en-GB" sz="2800" dirty="0">
                <a:latin typeface="Comic Sans MS" pitchFamily="66" charset="0"/>
              </a:rPr>
              <a:t>What were missing on these bicycles?</a:t>
            </a:r>
          </a:p>
        </p:txBody>
      </p:sp>
      <p:pic>
        <p:nvPicPr>
          <p:cNvPr id="9" name="Picture 8" descr="http://ts2.mm.bing.net/th?id=H.4989842452973673&amp;pid=15.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548680"/>
            <a:ext cx="2615364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rc_mi" descr="http://farm2.staticflickr.com/1376/1276194242_52c45c84c7.jpg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3717032"/>
            <a:ext cx="3096344" cy="2477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2"/>
          <p:cNvSpPr/>
          <p:nvPr/>
        </p:nvSpPr>
        <p:spPr>
          <a:xfrm>
            <a:off x="467544" y="3212976"/>
            <a:ext cx="446449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8800" b="1" dirty="0">
                <a:ln w="31550" cmpd="sng">
                  <a:gradFill>
                    <a:gsLst>
                      <a:gs pos="25000">
                        <a:srgbClr val="F0A22E">
                          <a:shade val="25000"/>
                          <a:satMod val="190000"/>
                        </a:srgbClr>
                      </a:gs>
                      <a:gs pos="80000">
                        <a:srgbClr val="F0A22E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bicycles</a:t>
            </a:r>
          </a:p>
        </p:txBody>
      </p:sp>
    </p:spTree>
  </p:cSld>
  <p:clrMapOvr>
    <a:masterClrMapping/>
  </p:clrMapOvr>
  <p:transition spd="med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</a:t>
            </a:r>
            <a:br>
              <a:rPr lang="en-GB" dirty="0"/>
            </a:br>
            <a:r>
              <a:rPr lang="en-GB" dirty="0"/>
              <a:t>         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5576" y="4653136"/>
            <a:ext cx="7772400" cy="1656184"/>
          </a:xfrm>
          <a:solidFill>
            <a:schemeClr val="bg1">
              <a:lumMod val="9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GB" sz="3600" dirty="0"/>
              <a:t>       When engines were invented, the engine turned the wheels and horses were not used anymore. </a:t>
            </a:r>
          </a:p>
        </p:txBody>
      </p:sp>
      <p:pic>
        <p:nvPicPr>
          <p:cNvPr id="4" name="irc_mi" descr="http://www.loc.gov/rr/scitech/mysteries/images/steam-auto.jp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332656"/>
            <a:ext cx="4896544" cy="3366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1751998" y="3789039"/>
            <a:ext cx="564000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The first motor car</a:t>
            </a:r>
            <a:endParaRPr lang="en-US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Vintage Cars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88640"/>
            <a:ext cx="5688632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043608" y="4653136"/>
            <a:ext cx="72008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Motor cars became very popular and lots of new roads had to be built. </a:t>
            </a:r>
          </a:p>
          <a:p>
            <a:r>
              <a:rPr lang="en-GB" sz="3200" dirty="0"/>
              <a:t>This one is from a museum of old cars and it still works!</a:t>
            </a:r>
          </a:p>
        </p:txBody>
      </p:sp>
      <p:sp>
        <p:nvSpPr>
          <p:cNvPr id="6" name="Rectangle 5"/>
          <p:cNvSpPr/>
          <p:nvPr/>
        </p:nvSpPr>
        <p:spPr>
          <a:xfrm>
            <a:off x="3369201" y="3789040"/>
            <a:ext cx="681942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             old car</a:t>
            </a:r>
            <a:endParaRPr lang="en-US" sz="54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med">
    <p:cut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dinburgh's Last Horse-drawn Tram  -  1907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005064"/>
            <a:ext cx="3794745" cy="2562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rc_mi" descr="http://www.wbez.org/system/files/styles/original_image/llo/insert-images/03-25--bus.jpg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7" y="476672"/>
            <a:ext cx="4104456" cy="2448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www.priorygarage.co.uk/sitebuildercontent/sitebuilderpictures/wigsbus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32040" y="476672"/>
            <a:ext cx="3600401" cy="2426531"/>
          </a:xfrm>
          <a:prstGeom prst="rect">
            <a:avLst/>
          </a:prstGeom>
          <a:noFill/>
        </p:spPr>
      </p:pic>
      <p:pic>
        <p:nvPicPr>
          <p:cNvPr id="1028" name="Picture 4" descr="http://i1115.photobucket.com/albums/k552/MECHANICALDESIGNFORUM/new_routemaster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60032" y="4005064"/>
            <a:ext cx="3656199" cy="252028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-2700808" y="2967335"/>
            <a:ext cx="819469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buses</a:t>
            </a:r>
          </a:p>
          <a:p>
            <a:pPr algn="ctr"/>
            <a:endParaRPr lang="en-US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39752" y="3140968"/>
            <a:ext cx="6336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</a:t>
            </a:r>
          </a:p>
          <a:p>
            <a:r>
              <a:rPr lang="en-GB" dirty="0"/>
              <a:t>                 Can you order these buses from oldest to newest?</a:t>
            </a:r>
          </a:p>
        </p:txBody>
      </p:sp>
    </p:spTree>
  </p:cSld>
  <p:clrMapOvr>
    <a:masterClrMapping/>
  </p:clrMapOvr>
  <p:transition spd="med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dinburgh's Last Horse-drawn Tram  -  1907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340768"/>
            <a:ext cx="2736304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67544" y="476672"/>
            <a:ext cx="22322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itchFamily="66" charset="0"/>
              </a:rPr>
              <a:t>old</a:t>
            </a:r>
          </a:p>
        </p:txBody>
      </p:sp>
      <p:sp>
        <p:nvSpPr>
          <p:cNvPr id="5" name="Right Arrow 4"/>
          <p:cNvSpPr/>
          <p:nvPr/>
        </p:nvSpPr>
        <p:spPr>
          <a:xfrm>
            <a:off x="3203848" y="1988840"/>
            <a:ext cx="792088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irc_mi" descr="http://www.wbez.org/system/files/styles/original_image/llo/insert-images/03-25--bus.jpg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1196752"/>
            <a:ext cx="3240359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Down Arrow 6"/>
          <p:cNvSpPr/>
          <p:nvPr/>
        </p:nvSpPr>
        <p:spPr>
          <a:xfrm>
            <a:off x="7308304" y="2708920"/>
            <a:ext cx="360040" cy="8640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2" descr="http://www.priorygarage.co.uk/sitebuildercontent/sitebuilderpictures/wigsbus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5977" y="3573016"/>
            <a:ext cx="3240360" cy="2183877"/>
          </a:xfrm>
          <a:prstGeom prst="rect">
            <a:avLst/>
          </a:prstGeom>
          <a:noFill/>
        </p:spPr>
      </p:pic>
      <p:sp>
        <p:nvSpPr>
          <p:cNvPr id="10" name="Left Arrow 9"/>
          <p:cNvSpPr/>
          <p:nvPr/>
        </p:nvSpPr>
        <p:spPr>
          <a:xfrm>
            <a:off x="3491880" y="4869160"/>
            <a:ext cx="792088" cy="3600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4" descr="http://i1115.photobucket.com/albums/k552/MECHANICALDESIGNFORUM/new_routemaster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3717032"/>
            <a:ext cx="3096344" cy="2134362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395536" y="6093296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itchFamily="66" charset="0"/>
              </a:rPr>
              <a:t>new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36096" y="6237312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Were you correct?</a:t>
            </a:r>
          </a:p>
        </p:txBody>
      </p:sp>
    </p:spTree>
  </p:cSld>
  <p:clrMapOvr>
    <a:masterClrMapping/>
  </p:clrMapOvr>
  <p:transition spd="med"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en-GB" dirty="0"/>
              <a:t>Here are some other vehicles that have wheels:</a:t>
            </a:r>
          </a:p>
        </p:txBody>
      </p:sp>
      <p:pic>
        <p:nvPicPr>
          <p:cNvPr id="3" name="Picture 2" descr="http://members.gocivilairpatrol.com/media/cms/aircraft_management_image_327E0D911A9D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628800"/>
            <a:ext cx="2857500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rc_mi" descr="http://www.rccarsfactory.com/Images/Product/201.jpg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1052736"/>
            <a:ext cx="2664297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7130 Tractor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1844824"/>
            <a:ext cx="3381375" cy="2433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http://upload.wikimedia.org/wikipedia/en/1/18/Harrison_Machine_Works_1882_tractor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077072"/>
            <a:ext cx="2808312" cy="2423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rc_mi" descr="http://t2.gstatic.com/images?q=tbn:ANd9GcSq0xKx_oaNteQ5iN7_IIyMjEMV4HaFNXvf5uVoXIB3JJ5kmVLVgg">
            <a:hlinkClick r:id="rId7"/>
          </p:cNvPr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43650" y="3501008"/>
            <a:ext cx="2800350" cy="209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rc_mi" descr="http://www.theage.com.au/ffximage/2006/11/15/cmTRAIN_wideweb__470x316,0.jpg">
            <a:hlinkClick r:id="rId9"/>
          </p:cNvPr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131840" y="4149080"/>
            <a:ext cx="3096344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6444208" y="5805264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itchFamily="66" charset="0"/>
              </a:rPr>
              <a:t>Can you think of more?</a:t>
            </a:r>
          </a:p>
        </p:txBody>
      </p:sp>
    </p:spTree>
  </p:cSld>
  <p:clrMapOvr>
    <a:masterClrMapping/>
  </p:clrMapOvr>
  <p:transition spd="med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To cut and sort the pictures into the correct boxes: wheels or no wheels.</a:t>
            </a:r>
          </a:p>
          <a:p>
            <a:r>
              <a:rPr lang="en-GB" dirty="0"/>
              <a:t>OR</a:t>
            </a:r>
          </a:p>
          <a:p>
            <a:r>
              <a:rPr lang="en-GB" dirty="0"/>
              <a:t>Draw some pictures in your book </a:t>
            </a:r>
            <a:r>
              <a:rPr lang="en-GB"/>
              <a:t>of objects </a:t>
            </a:r>
            <a:r>
              <a:rPr lang="en-GB" dirty="0"/>
              <a:t>with wheels or no objects with no wheels.</a:t>
            </a:r>
          </a:p>
          <a:p>
            <a:endParaRPr lang="en-GB" dirty="0"/>
          </a:p>
        </p:txBody>
      </p:sp>
    </p:spTree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Office Theme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221</TotalTime>
  <Words>191</Words>
  <Application>Microsoft Office PowerPoint</Application>
  <PresentationFormat>On-screen Show (4:3)</PresentationFormat>
  <Paragraphs>41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Apple Boy BTN</vt:lpstr>
      <vt:lpstr>Arial</vt:lpstr>
      <vt:lpstr>Calibri</vt:lpstr>
      <vt:lpstr>Comic Sans MS</vt:lpstr>
      <vt:lpstr>Office Theme</vt:lpstr>
      <vt:lpstr> Wheels or no wheels</vt:lpstr>
      <vt:lpstr>The first carts were pulled by people.</vt:lpstr>
      <vt:lpstr>Much later, horses were used to pull carts.</vt:lpstr>
      <vt:lpstr>These bicycles were called penny farthings.  Look how high they are! </vt:lpstr>
      <vt:lpstr>                  </vt:lpstr>
      <vt:lpstr>PowerPoint Presentation</vt:lpstr>
      <vt:lpstr>PowerPoint Presentation</vt:lpstr>
      <vt:lpstr>PowerPoint Presentation</vt:lpstr>
      <vt:lpstr>Here are some other vehicles that have wheels:</vt:lpstr>
      <vt:lpstr>Activity: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Wheels</dc:title>
  <dc:creator>Chris</dc:creator>
  <cp:lastModifiedBy>Louise Walsh</cp:lastModifiedBy>
  <cp:revision>41</cp:revision>
  <dcterms:created xsi:type="dcterms:W3CDTF">2013-05-22T13:58:45Z</dcterms:created>
  <dcterms:modified xsi:type="dcterms:W3CDTF">2021-02-09T11:17:14Z</dcterms:modified>
</cp:coreProperties>
</file>