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sldIdLst>
    <p:sldId id="278" r:id="rId5"/>
    <p:sldId id="279" r:id="rId6"/>
    <p:sldId id="282" r:id="rId7"/>
    <p:sldId id="280" r:id="rId8"/>
    <p:sldId id="281" r:id="rId9"/>
    <p:sldId id="283" r:id="rId10"/>
    <p:sldId id="28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426D84-B8AF-9B5D-B576-1F17052DD58F}" v="377" dt="2021-01-14T16:02:51.952"/>
    <p1510:client id="{4EADA884-C482-36C6-986E-4B3B8349CED7}" v="45" dt="2021-01-14T16:22:31.065"/>
    <p1510:client id="{54EF5664-58F4-C5E1-032D-FFF1640BF975}" v="2166" dt="2021-01-14T16:22:19.780"/>
    <p1510:client id="{5E662C82-77FF-A2E0-4FC5-CB74D9A3F003}" v="21" dt="2021-01-05T08:35:17.734"/>
    <p1510:client id="{7CDEEF70-B983-735C-6BD8-8B84BB949082}" v="117" dt="2021-01-14T16:40:08.7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otte Hahnel" userId="S::charlotte.hahnel@bramhopeprimaryschool.co.uk::5553d58c-1441-4c26-8972-d72f9fb9f62b" providerId="AD" clId="Web-{4EADA884-C482-36C6-986E-4B3B8349CED7}"/>
    <pc:docChg chg="modSld">
      <pc:chgData name="Charlotte Hahnel" userId="S::charlotte.hahnel@bramhopeprimaryschool.co.uk::5553d58c-1441-4c26-8972-d72f9fb9f62b" providerId="AD" clId="Web-{4EADA884-C482-36C6-986E-4B3B8349CED7}" dt="2021-01-14T16:22:30.487" v="21" actId="20577"/>
      <pc:docMkLst>
        <pc:docMk/>
      </pc:docMkLst>
      <pc:sldChg chg="modSp">
        <pc:chgData name="Charlotte Hahnel" userId="S::charlotte.hahnel@bramhopeprimaryschool.co.uk::5553d58c-1441-4c26-8972-d72f9fb9f62b" providerId="AD" clId="Web-{4EADA884-C482-36C6-986E-4B3B8349CED7}" dt="2021-01-14T16:22:30.487" v="21" actId="20577"/>
        <pc:sldMkLst>
          <pc:docMk/>
          <pc:sldMk cId="428875450" sldId="284"/>
        </pc:sldMkLst>
        <pc:spChg chg="mod">
          <ac:chgData name="Charlotte Hahnel" userId="S::charlotte.hahnel@bramhopeprimaryschool.co.uk::5553d58c-1441-4c26-8972-d72f9fb9f62b" providerId="AD" clId="Web-{4EADA884-C482-36C6-986E-4B3B8349CED7}" dt="2021-01-14T16:22:30.487" v="21" actId="20577"/>
          <ac:spMkLst>
            <pc:docMk/>
            <pc:sldMk cId="428875450" sldId="284"/>
            <ac:spMk id="3" creationId="{F1AD21EB-961C-488A-9A10-D5667F90E316}"/>
          </ac:spMkLst>
        </pc:spChg>
      </pc:sldChg>
    </pc:docChg>
  </pc:docChgLst>
  <pc:docChgLst>
    <pc:chgData name="Charlotte Hahnel" userId="S::charlotte.hahnel@bramhopeprimaryschool.co.uk::5553d58c-1441-4c26-8972-d72f9fb9f62b" providerId="AD" clId="Web-{54EF5664-58F4-C5E1-032D-FFF1640BF975}"/>
    <pc:docChg chg="addSld modSld sldOrd">
      <pc:chgData name="Charlotte Hahnel" userId="S::charlotte.hahnel@bramhopeprimaryschool.co.uk::5553d58c-1441-4c26-8972-d72f9fb9f62b" providerId="AD" clId="Web-{54EF5664-58F4-C5E1-032D-FFF1640BF975}" dt="2021-01-14T16:11:03.731" v="1056" actId="20577"/>
      <pc:docMkLst>
        <pc:docMk/>
      </pc:docMkLst>
      <pc:sldChg chg="modSp new">
        <pc:chgData name="Charlotte Hahnel" userId="S::charlotte.hahnel@bramhopeprimaryschool.co.uk::5553d58c-1441-4c26-8972-d72f9fb9f62b" providerId="AD" clId="Web-{54EF5664-58F4-C5E1-032D-FFF1640BF975}" dt="2021-01-14T16:05:00.425" v="320" actId="20577"/>
        <pc:sldMkLst>
          <pc:docMk/>
          <pc:sldMk cId="2097338337" sldId="279"/>
        </pc:sldMkLst>
        <pc:spChg chg="mod">
          <ac:chgData name="Charlotte Hahnel" userId="S::charlotte.hahnel@bramhopeprimaryschool.co.uk::5553d58c-1441-4c26-8972-d72f9fb9f62b" providerId="AD" clId="Web-{54EF5664-58F4-C5E1-032D-FFF1640BF975}" dt="2021-01-14T16:03:31.907" v="49" actId="20577"/>
          <ac:spMkLst>
            <pc:docMk/>
            <pc:sldMk cId="2097338337" sldId="279"/>
            <ac:spMk id="2" creationId="{5AB64E12-0E58-4C22-837B-5E98000DDE66}"/>
          </ac:spMkLst>
        </pc:spChg>
        <pc:spChg chg="mod">
          <ac:chgData name="Charlotte Hahnel" userId="S::charlotte.hahnel@bramhopeprimaryschool.co.uk::5553d58c-1441-4c26-8972-d72f9fb9f62b" providerId="AD" clId="Web-{54EF5664-58F4-C5E1-032D-FFF1640BF975}" dt="2021-01-14T16:05:00.425" v="320" actId="20577"/>
          <ac:spMkLst>
            <pc:docMk/>
            <pc:sldMk cId="2097338337" sldId="279"/>
            <ac:spMk id="3" creationId="{F1AD21EB-961C-488A-9A10-D5667F90E316}"/>
          </ac:spMkLst>
        </pc:spChg>
      </pc:sldChg>
      <pc:sldChg chg="modSp add replId">
        <pc:chgData name="Charlotte Hahnel" userId="S::charlotte.hahnel@bramhopeprimaryschool.co.uk::5553d58c-1441-4c26-8972-d72f9fb9f62b" providerId="AD" clId="Web-{54EF5664-58F4-C5E1-032D-FFF1640BF975}" dt="2021-01-14T16:08:06.523" v="652" actId="20577"/>
        <pc:sldMkLst>
          <pc:docMk/>
          <pc:sldMk cId="2923381986" sldId="280"/>
        </pc:sldMkLst>
        <pc:spChg chg="mod">
          <ac:chgData name="Charlotte Hahnel" userId="S::charlotte.hahnel@bramhopeprimaryschool.co.uk::5553d58c-1441-4c26-8972-d72f9fb9f62b" providerId="AD" clId="Web-{54EF5664-58F4-C5E1-032D-FFF1640BF975}" dt="2021-01-14T16:06:31.802" v="458" actId="20577"/>
          <ac:spMkLst>
            <pc:docMk/>
            <pc:sldMk cId="2923381986" sldId="280"/>
            <ac:spMk id="2" creationId="{5AB64E12-0E58-4C22-837B-5E98000DDE66}"/>
          </ac:spMkLst>
        </pc:spChg>
        <pc:spChg chg="mod">
          <ac:chgData name="Charlotte Hahnel" userId="S::charlotte.hahnel@bramhopeprimaryschool.co.uk::5553d58c-1441-4c26-8972-d72f9fb9f62b" providerId="AD" clId="Web-{54EF5664-58F4-C5E1-032D-FFF1640BF975}" dt="2021-01-14T16:08:06.523" v="652" actId="20577"/>
          <ac:spMkLst>
            <pc:docMk/>
            <pc:sldMk cId="2923381986" sldId="280"/>
            <ac:spMk id="3" creationId="{F1AD21EB-961C-488A-9A10-D5667F90E316}"/>
          </ac:spMkLst>
        </pc:spChg>
      </pc:sldChg>
      <pc:sldChg chg="modSp add replId">
        <pc:chgData name="Charlotte Hahnel" userId="S::charlotte.hahnel@bramhopeprimaryschool.co.uk::5553d58c-1441-4c26-8972-d72f9fb9f62b" providerId="AD" clId="Web-{54EF5664-58F4-C5E1-032D-FFF1640BF975}" dt="2021-01-14T16:09:06.759" v="813" actId="20577"/>
        <pc:sldMkLst>
          <pc:docMk/>
          <pc:sldMk cId="1630212898" sldId="281"/>
        </pc:sldMkLst>
        <pc:spChg chg="mod">
          <ac:chgData name="Charlotte Hahnel" userId="S::charlotte.hahnel@bramhopeprimaryschool.co.uk::5553d58c-1441-4c26-8972-d72f9fb9f62b" providerId="AD" clId="Web-{54EF5664-58F4-C5E1-032D-FFF1640BF975}" dt="2021-01-14T16:08:13.039" v="654" actId="20577"/>
          <ac:spMkLst>
            <pc:docMk/>
            <pc:sldMk cId="1630212898" sldId="281"/>
            <ac:spMk id="2" creationId="{5AB64E12-0E58-4C22-837B-5E98000DDE66}"/>
          </ac:spMkLst>
        </pc:spChg>
        <pc:spChg chg="mod">
          <ac:chgData name="Charlotte Hahnel" userId="S::charlotte.hahnel@bramhopeprimaryschool.co.uk::5553d58c-1441-4c26-8972-d72f9fb9f62b" providerId="AD" clId="Web-{54EF5664-58F4-C5E1-032D-FFF1640BF975}" dt="2021-01-14T16:09:06.759" v="813" actId="20577"/>
          <ac:spMkLst>
            <pc:docMk/>
            <pc:sldMk cId="1630212898" sldId="281"/>
            <ac:spMk id="3" creationId="{F1AD21EB-961C-488A-9A10-D5667F90E316}"/>
          </ac:spMkLst>
        </pc:spChg>
      </pc:sldChg>
      <pc:sldChg chg="modSp add ord replId">
        <pc:chgData name="Charlotte Hahnel" userId="S::charlotte.hahnel@bramhopeprimaryschool.co.uk::5553d58c-1441-4c26-8972-d72f9fb9f62b" providerId="AD" clId="Web-{54EF5664-58F4-C5E1-032D-FFF1640BF975}" dt="2021-01-14T16:06:27.943" v="457"/>
        <pc:sldMkLst>
          <pc:docMk/>
          <pc:sldMk cId="4272670686" sldId="282"/>
        </pc:sldMkLst>
        <pc:spChg chg="mod">
          <ac:chgData name="Charlotte Hahnel" userId="S::charlotte.hahnel@bramhopeprimaryschool.co.uk::5553d58c-1441-4c26-8972-d72f9fb9f62b" providerId="AD" clId="Web-{54EF5664-58F4-C5E1-032D-FFF1640BF975}" dt="2021-01-14T16:06:25.411" v="456" actId="20577"/>
          <ac:spMkLst>
            <pc:docMk/>
            <pc:sldMk cId="4272670686" sldId="282"/>
            <ac:spMk id="3" creationId="{F1AD21EB-961C-488A-9A10-D5667F90E316}"/>
          </ac:spMkLst>
        </pc:spChg>
      </pc:sldChg>
      <pc:sldChg chg="modSp add replId">
        <pc:chgData name="Charlotte Hahnel" userId="S::charlotte.hahnel@bramhopeprimaryschool.co.uk::5553d58c-1441-4c26-8972-d72f9fb9f62b" providerId="AD" clId="Web-{54EF5664-58F4-C5E1-032D-FFF1640BF975}" dt="2021-01-14T16:10:17.652" v="933" actId="20577"/>
        <pc:sldMkLst>
          <pc:docMk/>
          <pc:sldMk cId="4156822715" sldId="283"/>
        </pc:sldMkLst>
        <pc:spChg chg="mod">
          <ac:chgData name="Charlotte Hahnel" userId="S::charlotte.hahnel@bramhopeprimaryschool.co.uk::5553d58c-1441-4c26-8972-d72f9fb9f62b" providerId="AD" clId="Web-{54EF5664-58F4-C5E1-032D-FFF1640BF975}" dt="2021-01-14T16:09:36.276" v="866" actId="20577"/>
          <ac:spMkLst>
            <pc:docMk/>
            <pc:sldMk cId="4156822715" sldId="283"/>
            <ac:spMk id="2" creationId="{5AB64E12-0E58-4C22-837B-5E98000DDE66}"/>
          </ac:spMkLst>
        </pc:spChg>
        <pc:spChg chg="mod">
          <ac:chgData name="Charlotte Hahnel" userId="S::charlotte.hahnel@bramhopeprimaryschool.co.uk::5553d58c-1441-4c26-8972-d72f9fb9f62b" providerId="AD" clId="Web-{54EF5664-58F4-C5E1-032D-FFF1640BF975}" dt="2021-01-14T16:10:17.652" v="933" actId="20577"/>
          <ac:spMkLst>
            <pc:docMk/>
            <pc:sldMk cId="4156822715" sldId="283"/>
            <ac:spMk id="3" creationId="{F1AD21EB-961C-488A-9A10-D5667F90E316}"/>
          </ac:spMkLst>
        </pc:spChg>
      </pc:sldChg>
      <pc:sldChg chg="modSp add replId">
        <pc:chgData name="Charlotte Hahnel" userId="S::charlotte.hahnel@bramhopeprimaryschool.co.uk::5553d58c-1441-4c26-8972-d72f9fb9f62b" providerId="AD" clId="Web-{54EF5664-58F4-C5E1-032D-FFF1640BF975}" dt="2021-01-14T16:11:03.731" v="1056" actId="20577"/>
        <pc:sldMkLst>
          <pc:docMk/>
          <pc:sldMk cId="428875450" sldId="284"/>
        </pc:sldMkLst>
        <pc:spChg chg="mod">
          <ac:chgData name="Charlotte Hahnel" userId="S::charlotte.hahnel@bramhopeprimaryschool.co.uk::5553d58c-1441-4c26-8972-d72f9fb9f62b" providerId="AD" clId="Web-{54EF5664-58F4-C5E1-032D-FFF1640BF975}" dt="2021-01-14T16:10:30.089" v="955" actId="20577"/>
          <ac:spMkLst>
            <pc:docMk/>
            <pc:sldMk cId="428875450" sldId="284"/>
            <ac:spMk id="2" creationId="{5AB64E12-0E58-4C22-837B-5E98000DDE66}"/>
          </ac:spMkLst>
        </pc:spChg>
        <pc:spChg chg="mod">
          <ac:chgData name="Charlotte Hahnel" userId="S::charlotte.hahnel@bramhopeprimaryschool.co.uk::5553d58c-1441-4c26-8972-d72f9fb9f62b" providerId="AD" clId="Web-{54EF5664-58F4-C5E1-032D-FFF1640BF975}" dt="2021-01-14T16:11:03.731" v="1056" actId="20577"/>
          <ac:spMkLst>
            <pc:docMk/>
            <pc:sldMk cId="428875450" sldId="284"/>
            <ac:spMk id="3" creationId="{F1AD21EB-961C-488A-9A10-D5667F90E316}"/>
          </ac:spMkLst>
        </pc:spChg>
      </pc:sldChg>
    </pc:docChg>
  </pc:docChgLst>
  <pc:docChgLst>
    <pc:chgData name="Charlotte Hahnel" userId="S::charlotte.hahnel@bramhopeprimaryschool.co.uk::5553d58c-1441-4c26-8972-d72f9fb9f62b" providerId="AD" clId="Web-{1A426D84-B8AF-9B5D-B576-1F17052DD58F}"/>
    <pc:docChg chg="addSld delSld modSld">
      <pc:chgData name="Charlotte Hahnel" userId="S::charlotte.hahnel@bramhopeprimaryschool.co.uk::5553d58c-1441-4c26-8972-d72f9fb9f62b" providerId="AD" clId="Web-{1A426D84-B8AF-9B5D-B576-1F17052DD58F}" dt="2021-01-14T16:02:51.952" v="192"/>
      <pc:docMkLst>
        <pc:docMk/>
      </pc:docMkLst>
      <pc:sldChg chg="addSp delSp modSp mod setClrOvrMap">
        <pc:chgData name="Charlotte Hahnel" userId="S::charlotte.hahnel@bramhopeprimaryschool.co.uk::5553d58c-1441-4c26-8972-d72f9fb9f62b" providerId="AD" clId="Web-{1A426D84-B8AF-9B5D-B576-1F17052DD58F}" dt="2021-01-14T15:50:51.186" v="20" actId="1076"/>
        <pc:sldMkLst>
          <pc:docMk/>
          <pc:sldMk cId="2842029408" sldId="278"/>
        </pc:sldMkLst>
        <pc:spChg chg="mod">
          <ac:chgData name="Charlotte Hahnel" userId="S::charlotte.hahnel@bramhopeprimaryschool.co.uk::5553d58c-1441-4c26-8972-d72f9fb9f62b" providerId="AD" clId="Web-{1A426D84-B8AF-9B5D-B576-1F17052DD58F}" dt="2021-01-14T15:50:51.186" v="20" actId="1076"/>
          <ac:spMkLst>
            <pc:docMk/>
            <pc:sldMk cId="2842029408" sldId="278"/>
            <ac:spMk id="2" creationId="{1EF99601-00BE-9E46-85A9-D01C3B515EDE}"/>
          </ac:spMkLst>
        </pc:spChg>
        <pc:spChg chg="mod">
          <ac:chgData name="Charlotte Hahnel" userId="S::charlotte.hahnel@bramhopeprimaryschool.co.uk::5553d58c-1441-4c26-8972-d72f9fb9f62b" providerId="AD" clId="Web-{1A426D84-B8AF-9B5D-B576-1F17052DD58F}" dt="2021-01-14T15:50:23.841" v="6"/>
          <ac:spMkLst>
            <pc:docMk/>
            <pc:sldMk cId="2842029408" sldId="278"/>
            <ac:spMk id="3" creationId="{FB399557-123A-9846-A6F3-82EE8E8378D2}"/>
          </ac:spMkLst>
        </pc:spChg>
        <pc:spChg chg="add del">
          <ac:chgData name="Charlotte Hahnel" userId="S::charlotte.hahnel@bramhopeprimaryschool.co.uk::5553d58c-1441-4c26-8972-d72f9fb9f62b" providerId="AD" clId="Web-{1A426D84-B8AF-9B5D-B576-1F17052DD58F}" dt="2021-01-14T15:49:58.981" v="3"/>
          <ac:spMkLst>
            <pc:docMk/>
            <pc:sldMk cId="2842029408" sldId="278"/>
            <ac:spMk id="9" creationId="{75F4D120-3921-42A8-A063-46B023CB0CDA}"/>
          </ac:spMkLst>
        </pc:spChg>
        <pc:spChg chg="add">
          <ac:chgData name="Charlotte Hahnel" userId="S::charlotte.hahnel@bramhopeprimaryschool.co.uk::5553d58c-1441-4c26-8972-d72f9fb9f62b" providerId="AD" clId="Web-{1A426D84-B8AF-9B5D-B576-1F17052DD58F}" dt="2021-01-14T15:50:23.841" v="6"/>
          <ac:spMkLst>
            <pc:docMk/>
            <pc:sldMk cId="2842029408" sldId="278"/>
            <ac:spMk id="13" creationId="{9AA72BD9-2C5A-4EDC-931F-5AA08EACA0F3}"/>
          </ac:spMkLst>
        </pc:spChg>
        <pc:spChg chg="add del">
          <ac:chgData name="Charlotte Hahnel" userId="S::charlotte.hahnel@bramhopeprimaryschool.co.uk::5553d58c-1441-4c26-8972-d72f9fb9f62b" providerId="AD" clId="Web-{1A426D84-B8AF-9B5D-B576-1F17052DD58F}" dt="2021-01-14T15:49:58.981" v="2"/>
          <ac:spMkLst>
            <pc:docMk/>
            <pc:sldMk cId="2842029408" sldId="278"/>
            <ac:spMk id="14" creationId="{A81E7530-396C-45F0-92F4-A885648D1631}"/>
          </ac:spMkLst>
        </pc:spChg>
        <pc:spChg chg="add">
          <ac:chgData name="Charlotte Hahnel" userId="S::charlotte.hahnel@bramhopeprimaryschool.co.uk::5553d58c-1441-4c26-8972-d72f9fb9f62b" providerId="AD" clId="Web-{1A426D84-B8AF-9B5D-B576-1F17052DD58F}" dt="2021-01-14T15:50:23.841" v="6"/>
          <ac:spMkLst>
            <pc:docMk/>
            <pc:sldMk cId="2842029408" sldId="278"/>
            <ac:spMk id="15" creationId="{DD3981AC-7B61-4947-BCF3-F7AA7FA385B9}"/>
          </ac:spMkLst>
        </pc:spChg>
        <pc:spChg chg="add del">
          <ac:chgData name="Charlotte Hahnel" userId="S::charlotte.hahnel@bramhopeprimaryschool.co.uk::5553d58c-1441-4c26-8972-d72f9fb9f62b" providerId="AD" clId="Web-{1A426D84-B8AF-9B5D-B576-1F17052DD58F}" dt="2021-01-14T15:49:58.981" v="2"/>
          <ac:spMkLst>
            <pc:docMk/>
            <pc:sldMk cId="2842029408" sldId="278"/>
            <ac:spMk id="16" creationId="{7316481C-0A49-4796-812B-0D64F063B720}"/>
          </ac:spMkLst>
        </pc:spChg>
        <pc:spChg chg="add">
          <ac:chgData name="Charlotte Hahnel" userId="S::charlotte.hahnel@bramhopeprimaryschool.co.uk::5553d58c-1441-4c26-8972-d72f9fb9f62b" providerId="AD" clId="Web-{1A426D84-B8AF-9B5D-B576-1F17052DD58F}" dt="2021-01-14T15:50:23.841" v="6"/>
          <ac:spMkLst>
            <pc:docMk/>
            <pc:sldMk cId="2842029408" sldId="278"/>
            <ac:spMk id="17" creationId="{55D4142C-5077-457F-A6AD-3FECFDB39685}"/>
          </ac:spMkLst>
        </pc:spChg>
        <pc:spChg chg="add del">
          <ac:chgData name="Charlotte Hahnel" userId="S::charlotte.hahnel@bramhopeprimaryschool.co.uk::5553d58c-1441-4c26-8972-d72f9fb9f62b" providerId="AD" clId="Web-{1A426D84-B8AF-9B5D-B576-1F17052DD58F}" dt="2021-01-14T15:49:58.981" v="2"/>
          <ac:spMkLst>
            <pc:docMk/>
            <pc:sldMk cId="2842029408" sldId="278"/>
            <ac:spMk id="18" creationId="{A5271697-90F1-4A23-8EF2-0179F2EAFACB}"/>
          </ac:spMkLst>
        </pc:spChg>
        <pc:spChg chg="add">
          <ac:chgData name="Charlotte Hahnel" userId="S::charlotte.hahnel@bramhopeprimaryschool.co.uk::5553d58c-1441-4c26-8972-d72f9fb9f62b" providerId="AD" clId="Web-{1A426D84-B8AF-9B5D-B576-1F17052DD58F}" dt="2021-01-14T15:50:23.841" v="6"/>
          <ac:spMkLst>
            <pc:docMk/>
            <pc:sldMk cId="2842029408" sldId="278"/>
            <ac:spMk id="22" creationId="{7A5F0580-5EE9-419F-96EE-B6529EF6E7D0}"/>
          </ac:spMkLst>
        </pc:spChg>
        <pc:spChg chg="add del">
          <ac:chgData name="Charlotte Hahnel" userId="S::charlotte.hahnel@bramhopeprimaryschool.co.uk::5553d58c-1441-4c26-8972-d72f9fb9f62b" providerId="AD" clId="Web-{1A426D84-B8AF-9B5D-B576-1F17052DD58F}" dt="2021-01-14T15:49:58.981" v="2"/>
          <ac:spMkLst>
            <pc:docMk/>
            <pc:sldMk cId="2842029408" sldId="278"/>
            <ac:spMk id="42" creationId="{D9F5512A-48E1-4C07-B75E-3CCC517B6804}"/>
          </ac:spMkLst>
        </pc:spChg>
        <pc:grpChg chg="add del">
          <ac:chgData name="Charlotte Hahnel" userId="S::charlotte.hahnel@bramhopeprimaryschool.co.uk::5553d58c-1441-4c26-8972-d72f9fb9f62b" providerId="AD" clId="Web-{1A426D84-B8AF-9B5D-B576-1F17052DD58F}" dt="2021-01-14T15:49:58.981" v="2"/>
          <ac:grpSpMkLst>
            <pc:docMk/>
            <pc:sldMk cId="2842029408" sldId="278"/>
            <ac:grpSpMk id="20" creationId="{81DE8B58-F373-409E-A253-4380A66091D4}"/>
          </ac:grpSpMkLst>
        </pc:grpChg>
        <pc:picChg chg="add del mod ord">
          <ac:chgData name="Charlotte Hahnel" userId="S::charlotte.hahnel@bramhopeprimaryschool.co.uk::5553d58c-1441-4c26-8972-d72f9fb9f62b" providerId="AD" clId="Web-{1A426D84-B8AF-9B5D-B576-1F17052DD58F}" dt="2021-01-14T15:50:03.606" v="4"/>
          <ac:picMkLst>
            <pc:docMk/>
            <pc:sldMk cId="2842029408" sldId="278"/>
            <ac:picMk id="4" creationId="{42B252E1-45D1-41F7-A43A-F2B22E9D9C7A}"/>
          </ac:picMkLst>
        </pc:picChg>
        <pc:picChg chg="add mod ord">
          <ac:chgData name="Charlotte Hahnel" userId="S::charlotte.hahnel@bramhopeprimaryschool.co.uk::5553d58c-1441-4c26-8972-d72f9fb9f62b" providerId="AD" clId="Web-{1A426D84-B8AF-9B5D-B576-1F17052DD58F}" dt="2021-01-14T15:50:23.841" v="6"/>
          <ac:picMkLst>
            <pc:docMk/>
            <pc:sldMk cId="2842029408" sldId="278"/>
            <ac:picMk id="5" creationId="{42E649AE-EA53-425A-A399-01124FF16571}"/>
          </ac:picMkLst>
        </pc:picChg>
        <pc:cxnChg chg="add del">
          <ac:chgData name="Charlotte Hahnel" userId="S::charlotte.hahnel@bramhopeprimaryschool.co.uk::5553d58c-1441-4c26-8972-d72f9fb9f62b" providerId="AD" clId="Web-{1A426D84-B8AF-9B5D-B576-1F17052DD58F}" dt="2021-01-14T15:50:23.841" v="6"/>
          <ac:cxnSpMkLst>
            <pc:docMk/>
            <pc:sldMk cId="2842029408" sldId="278"/>
            <ac:cxnSpMk id="11" creationId="{E4A809D5-3600-46D4-A466-67F2349A54FB}"/>
          </ac:cxnSpMkLst>
        </pc:cxnChg>
      </pc:sldChg>
      <pc:sldChg chg="modSp new del">
        <pc:chgData name="Charlotte Hahnel" userId="S::charlotte.hahnel@bramhopeprimaryschool.co.uk::5553d58c-1441-4c26-8972-d72f9fb9f62b" providerId="AD" clId="Web-{1A426D84-B8AF-9B5D-B576-1F17052DD58F}" dt="2021-01-14T16:02:51.952" v="192"/>
        <pc:sldMkLst>
          <pc:docMk/>
          <pc:sldMk cId="1960931431" sldId="279"/>
        </pc:sldMkLst>
        <pc:spChg chg="mod">
          <ac:chgData name="Charlotte Hahnel" userId="S::charlotte.hahnel@bramhopeprimaryschool.co.uk::5553d58c-1441-4c26-8972-d72f9fb9f62b" providerId="AD" clId="Web-{1A426D84-B8AF-9B5D-B576-1F17052DD58F}" dt="2021-01-14T15:56:04.349" v="51" actId="20577"/>
          <ac:spMkLst>
            <pc:docMk/>
            <pc:sldMk cId="1960931431" sldId="279"/>
            <ac:spMk id="2" creationId="{F1852214-E4BA-4028-A5D5-83E4B72C3B74}"/>
          </ac:spMkLst>
        </pc:spChg>
        <pc:spChg chg="mod">
          <ac:chgData name="Charlotte Hahnel" userId="S::charlotte.hahnel@bramhopeprimaryschool.co.uk::5553d58c-1441-4c26-8972-d72f9fb9f62b" providerId="AD" clId="Web-{1A426D84-B8AF-9B5D-B576-1F17052DD58F}" dt="2021-01-14T16:02:50.514" v="191" actId="20577"/>
          <ac:spMkLst>
            <pc:docMk/>
            <pc:sldMk cId="1960931431" sldId="279"/>
            <ac:spMk id="3" creationId="{E7AF6958-C24A-4B02-AC0D-D69AAC7C4C95}"/>
          </ac:spMkLst>
        </pc:spChg>
      </pc:sldChg>
      <pc:sldChg chg="addSp delSp modSp add del mod replId setClrOvrMap">
        <pc:chgData name="Charlotte Hahnel" userId="S::charlotte.hahnel@bramhopeprimaryschool.co.uk::5553d58c-1441-4c26-8972-d72f9fb9f62b" providerId="AD" clId="Web-{1A426D84-B8AF-9B5D-B576-1F17052DD58F}" dt="2021-01-14T15:51:12.545" v="24"/>
        <pc:sldMkLst>
          <pc:docMk/>
          <pc:sldMk cId="3218089203" sldId="279"/>
        </pc:sldMkLst>
        <pc:spChg chg="mod">
          <ac:chgData name="Charlotte Hahnel" userId="S::charlotte.hahnel@bramhopeprimaryschool.co.uk::5553d58c-1441-4c26-8972-d72f9fb9f62b" providerId="AD" clId="Web-{1A426D84-B8AF-9B5D-B576-1F17052DD58F}" dt="2021-01-14T15:51:04.561" v="22"/>
          <ac:spMkLst>
            <pc:docMk/>
            <pc:sldMk cId="3218089203" sldId="279"/>
            <ac:spMk id="2" creationId="{1EF99601-00BE-9E46-85A9-D01C3B515EDE}"/>
          </ac:spMkLst>
        </pc:spChg>
        <pc:spChg chg="del">
          <ac:chgData name="Charlotte Hahnel" userId="S::charlotte.hahnel@bramhopeprimaryschool.co.uk::5553d58c-1441-4c26-8972-d72f9fb9f62b" providerId="AD" clId="Web-{1A426D84-B8AF-9B5D-B576-1F17052DD58F}" dt="2021-01-14T15:51:04.561" v="22"/>
          <ac:spMkLst>
            <pc:docMk/>
            <pc:sldMk cId="3218089203" sldId="279"/>
            <ac:spMk id="13" creationId="{9AA72BD9-2C5A-4EDC-931F-5AA08EACA0F3}"/>
          </ac:spMkLst>
        </pc:spChg>
        <pc:spChg chg="del">
          <ac:chgData name="Charlotte Hahnel" userId="S::charlotte.hahnel@bramhopeprimaryschool.co.uk::5553d58c-1441-4c26-8972-d72f9fb9f62b" providerId="AD" clId="Web-{1A426D84-B8AF-9B5D-B576-1F17052DD58F}" dt="2021-01-14T15:51:04.561" v="22"/>
          <ac:spMkLst>
            <pc:docMk/>
            <pc:sldMk cId="3218089203" sldId="279"/>
            <ac:spMk id="15" creationId="{DD3981AC-7B61-4947-BCF3-F7AA7FA385B9}"/>
          </ac:spMkLst>
        </pc:spChg>
        <pc:spChg chg="del">
          <ac:chgData name="Charlotte Hahnel" userId="S::charlotte.hahnel@bramhopeprimaryschool.co.uk::5553d58c-1441-4c26-8972-d72f9fb9f62b" providerId="AD" clId="Web-{1A426D84-B8AF-9B5D-B576-1F17052DD58F}" dt="2021-01-14T15:51:04.561" v="22"/>
          <ac:spMkLst>
            <pc:docMk/>
            <pc:sldMk cId="3218089203" sldId="279"/>
            <ac:spMk id="17" creationId="{55D4142C-5077-457F-A6AD-3FECFDB39685}"/>
          </ac:spMkLst>
        </pc:spChg>
        <pc:spChg chg="del">
          <ac:chgData name="Charlotte Hahnel" userId="S::charlotte.hahnel@bramhopeprimaryschool.co.uk::5553d58c-1441-4c26-8972-d72f9fb9f62b" providerId="AD" clId="Web-{1A426D84-B8AF-9B5D-B576-1F17052DD58F}" dt="2021-01-14T15:51:04.561" v="22"/>
          <ac:spMkLst>
            <pc:docMk/>
            <pc:sldMk cId="3218089203" sldId="279"/>
            <ac:spMk id="22" creationId="{7A5F0580-5EE9-419F-96EE-B6529EF6E7D0}"/>
          </ac:spMkLst>
        </pc:spChg>
        <pc:spChg chg="add">
          <ac:chgData name="Charlotte Hahnel" userId="S::charlotte.hahnel@bramhopeprimaryschool.co.uk::5553d58c-1441-4c26-8972-d72f9fb9f62b" providerId="AD" clId="Web-{1A426D84-B8AF-9B5D-B576-1F17052DD58F}" dt="2021-01-14T15:51:04.561" v="22"/>
          <ac:spMkLst>
            <pc:docMk/>
            <pc:sldMk cId="3218089203" sldId="279"/>
            <ac:spMk id="27" creationId="{8FC9BE17-9A7B-462D-AE50-3D8777387304}"/>
          </ac:spMkLst>
        </pc:spChg>
        <pc:spChg chg="add">
          <ac:chgData name="Charlotte Hahnel" userId="S::charlotte.hahnel@bramhopeprimaryschool.co.uk::5553d58c-1441-4c26-8972-d72f9fb9f62b" providerId="AD" clId="Web-{1A426D84-B8AF-9B5D-B576-1F17052DD58F}" dt="2021-01-14T15:51:04.561" v="22"/>
          <ac:spMkLst>
            <pc:docMk/>
            <pc:sldMk cId="3218089203" sldId="279"/>
            <ac:spMk id="29" creationId="{3EBE8569-6AEC-4B8C-8D53-2DE337CDBA65}"/>
          </ac:spMkLst>
        </pc:spChg>
        <pc:spChg chg="add">
          <ac:chgData name="Charlotte Hahnel" userId="S::charlotte.hahnel@bramhopeprimaryschool.co.uk::5553d58c-1441-4c26-8972-d72f9fb9f62b" providerId="AD" clId="Web-{1A426D84-B8AF-9B5D-B576-1F17052DD58F}" dt="2021-01-14T15:51:04.561" v="22"/>
          <ac:spMkLst>
            <pc:docMk/>
            <pc:sldMk cId="3218089203" sldId="279"/>
            <ac:spMk id="31" creationId="{55D4142C-5077-457F-A6AD-3FECFDB39685}"/>
          </ac:spMkLst>
        </pc:spChg>
        <pc:spChg chg="add">
          <ac:chgData name="Charlotte Hahnel" userId="S::charlotte.hahnel@bramhopeprimaryschool.co.uk::5553d58c-1441-4c26-8972-d72f9fb9f62b" providerId="AD" clId="Web-{1A426D84-B8AF-9B5D-B576-1F17052DD58F}" dt="2021-01-14T15:51:04.561" v="22"/>
          <ac:spMkLst>
            <pc:docMk/>
            <pc:sldMk cId="3218089203" sldId="279"/>
            <ac:spMk id="33" creationId="{7A5F0580-5EE9-419F-96EE-B6529EF6E7D0}"/>
          </ac:spMkLst>
        </pc:spChg>
        <pc:picChg chg="mod">
          <ac:chgData name="Charlotte Hahnel" userId="S::charlotte.hahnel@bramhopeprimaryschool.co.uk::5553d58c-1441-4c26-8972-d72f9fb9f62b" providerId="AD" clId="Web-{1A426D84-B8AF-9B5D-B576-1F17052DD58F}" dt="2021-01-14T15:51:04.561" v="22"/>
          <ac:picMkLst>
            <pc:docMk/>
            <pc:sldMk cId="3218089203" sldId="279"/>
            <ac:picMk id="5" creationId="{42E649AE-EA53-425A-A399-01124FF16571}"/>
          </ac:picMkLst>
        </pc:picChg>
      </pc:sldChg>
      <pc:sldChg chg="add del replId">
        <pc:chgData name="Charlotte Hahnel" userId="S::charlotte.hahnel@bramhopeprimaryschool.co.uk::5553d58c-1441-4c26-8972-d72f9fb9f62b" providerId="AD" clId="Web-{1A426D84-B8AF-9B5D-B576-1F17052DD58F}" dt="2021-01-14T15:51:14.702" v="25"/>
        <pc:sldMkLst>
          <pc:docMk/>
          <pc:sldMk cId="1479324849" sldId="280"/>
        </pc:sldMkLst>
      </pc:sldChg>
    </pc:docChg>
  </pc:docChgLst>
  <pc:docChgLst>
    <pc:chgData name="Charlotte Hahnel" userId="S::charlotte.hahnel@bramhopeprimaryschool.co.uk::5553d58c-1441-4c26-8972-d72f9fb9f62b" providerId="AD" clId="Web-{7CDEEF70-B983-735C-6BD8-8B84BB949082}"/>
    <pc:docChg chg="modSld">
      <pc:chgData name="Charlotte Hahnel" userId="S::charlotte.hahnel@bramhopeprimaryschool.co.uk::5553d58c-1441-4c26-8972-d72f9fb9f62b" providerId="AD" clId="Web-{7CDEEF70-B983-735C-6BD8-8B84BB949082}" dt="2021-01-14T16:40:07.793" v="65" actId="20577"/>
      <pc:docMkLst>
        <pc:docMk/>
      </pc:docMkLst>
      <pc:sldChg chg="addSp modSp mod setBg setClrOvrMap">
        <pc:chgData name="Charlotte Hahnel" userId="S::charlotte.hahnel@bramhopeprimaryschool.co.uk::5553d58c-1441-4c26-8972-d72f9fb9f62b" providerId="AD" clId="Web-{7CDEEF70-B983-735C-6BD8-8B84BB949082}" dt="2021-01-14T16:37:21.072" v="3"/>
        <pc:sldMkLst>
          <pc:docMk/>
          <pc:sldMk cId="2097338337" sldId="279"/>
        </pc:sldMkLst>
        <pc:spChg chg="mod">
          <ac:chgData name="Charlotte Hahnel" userId="S::charlotte.hahnel@bramhopeprimaryschool.co.uk::5553d58c-1441-4c26-8972-d72f9fb9f62b" providerId="AD" clId="Web-{7CDEEF70-B983-735C-6BD8-8B84BB949082}" dt="2021-01-14T16:37:21.072" v="3"/>
          <ac:spMkLst>
            <pc:docMk/>
            <pc:sldMk cId="2097338337" sldId="279"/>
            <ac:spMk id="2" creationId="{5AB64E12-0E58-4C22-837B-5E98000DDE66}"/>
          </ac:spMkLst>
        </pc:spChg>
        <pc:spChg chg="mod ord">
          <ac:chgData name="Charlotte Hahnel" userId="S::charlotte.hahnel@bramhopeprimaryschool.co.uk::5553d58c-1441-4c26-8972-d72f9fb9f62b" providerId="AD" clId="Web-{7CDEEF70-B983-735C-6BD8-8B84BB949082}" dt="2021-01-14T16:37:21.072" v="3"/>
          <ac:spMkLst>
            <pc:docMk/>
            <pc:sldMk cId="2097338337" sldId="279"/>
            <ac:spMk id="3" creationId="{F1AD21EB-961C-488A-9A10-D5667F90E316}"/>
          </ac:spMkLst>
        </pc:spChg>
        <pc:spChg chg="add">
          <ac:chgData name="Charlotte Hahnel" userId="S::charlotte.hahnel@bramhopeprimaryschool.co.uk::5553d58c-1441-4c26-8972-d72f9fb9f62b" providerId="AD" clId="Web-{7CDEEF70-B983-735C-6BD8-8B84BB949082}" dt="2021-01-14T16:37:21.072" v="3"/>
          <ac:spMkLst>
            <pc:docMk/>
            <pc:sldMk cId="2097338337" sldId="279"/>
            <ac:spMk id="9" creationId="{9B76D444-2756-434F-AE61-96D69830C13E}"/>
          </ac:spMkLst>
        </pc:spChg>
        <pc:picChg chg="add mod">
          <ac:chgData name="Charlotte Hahnel" userId="S::charlotte.hahnel@bramhopeprimaryschool.co.uk::5553d58c-1441-4c26-8972-d72f9fb9f62b" providerId="AD" clId="Web-{7CDEEF70-B983-735C-6BD8-8B84BB949082}" dt="2021-01-14T16:37:21.072" v="3"/>
          <ac:picMkLst>
            <pc:docMk/>
            <pc:sldMk cId="2097338337" sldId="279"/>
            <ac:picMk id="4" creationId="{1DDDD64C-CE31-4526-8E12-20B5B42FDC58}"/>
          </ac:picMkLst>
        </pc:picChg>
        <pc:cxnChg chg="add">
          <ac:chgData name="Charlotte Hahnel" userId="S::charlotte.hahnel@bramhopeprimaryschool.co.uk::5553d58c-1441-4c26-8972-d72f9fb9f62b" providerId="AD" clId="Web-{7CDEEF70-B983-735C-6BD8-8B84BB949082}" dt="2021-01-14T16:37:21.072" v="3"/>
          <ac:cxnSpMkLst>
            <pc:docMk/>
            <pc:sldMk cId="2097338337" sldId="279"/>
            <ac:cxnSpMk id="11" creationId="{CF8F36E2-BBE5-43FE-822F-AD8CAE08C071}"/>
          </ac:cxnSpMkLst>
        </pc:cxnChg>
      </pc:sldChg>
      <pc:sldChg chg="addSp modSp mod setBg setClrOvrMap">
        <pc:chgData name="Charlotte Hahnel" userId="S::charlotte.hahnel@bramhopeprimaryschool.co.uk::5553d58c-1441-4c26-8972-d72f9fb9f62b" providerId="AD" clId="Web-{7CDEEF70-B983-735C-6BD8-8B84BB949082}" dt="2021-01-14T16:38:14.385" v="9"/>
        <pc:sldMkLst>
          <pc:docMk/>
          <pc:sldMk cId="2923381986" sldId="280"/>
        </pc:sldMkLst>
        <pc:spChg chg="mod">
          <ac:chgData name="Charlotte Hahnel" userId="S::charlotte.hahnel@bramhopeprimaryschool.co.uk::5553d58c-1441-4c26-8972-d72f9fb9f62b" providerId="AD" clId="Web-{7CDEEF70-B983-735C-6BD8-8B84BB949082}" dt="2021-01-14T16:38:14.385" v="9"/>
          <ac:spMkLst>
            <pc:docMk/>
            <pc:sldMk cId="2923381986" sldId="280"/>
            <ac:spMk id="2" creationId="{5AB64E12-0E58-4C22-837B-5E98000DDE66}"/>
          </ac:spMkLst>
        </pc:spChg>
        <pc:spChg chg="mod">
          <ac:chgData name="Charlotte Hahnel" userId="S::charlotte.hahnel@bramhopeprimaryschool.co.uk::5553d58c-1441-4c26-8972-d72f9fb9f62b" providerId="AD" clId="Web-{7CDEEF70-B983-735C-6BD8-8B84BB949082}" dt="2021-01-14T16:38:14.385" v="9"/>
          <ac:spMkLst>
            <pc:docMk/>
            <pc:sldMk cId="2923381986" sldId="280"/>
            <ac:spMk id="3" creationId="{F1AD21EB-961C-488A-9A10-D5667F90E316}"/>
          </ac:spMkLst>
        </pc:spChg>
        <pc:spChg chg="add">
          <ac:chgData name="Charlotte Hahnel" userId="S::charlotte.hahnel@bramhopeprimaryschool.co.uk::5553d58c-1441-4c26-8972-d72f9fb9f62b" providerId="AD" clId="Web-{7CDEEF70-B983-735C-6BD8-8B84BB949082}" dt="2021-01-14T16:38:14.385" v="9"/>
          <ac:spMkLst>
            <pc:docMk/>
            <pc:sldMk cId="2923381986" sldId="280"/>
            <ac:spMk id="10" creationId="{DC14B3F1-8CC5-4623-94B0-4445E3775D41}"/>
          </ac:spMkLst>
        </pc:spChg>
        <pc:picChg chg="add mod ord">
          <ac:chgData name="Charlotte Hahnel" userId="S::charlotte.hahnel@bramhopeprimaryschool.co.uk::5553d58c-1441-4c26-8972-d72f9fb9f62b" providerId="AD" clId="Web-{7CDEEF70-B983-735C-6BD8-8B84BB949082}" dt="2021-01-14T16:38:14.385" v="9"/>
          <ac:picMkLst>
            <pc:docMk/>
            <pc:sldMk cId="2923381986" sldId="280"/>
            <ac:picMk id="4" creationId="{319A4A80-3D9E-4D6F-BA29-81DA434A3596}"/>
          </ac:picMkLst>
        </pc:picChg>
        <pc:picChg chg="add mod">
          <ac:chgData name="Charlotte Hahnel" userId="S::charlotte.hahnel@bramhopeprimaryschool.co.uk::5553d58c-1441-4c26-8972-d72f9fb9f62b" providerId="AD" clId="Web-{7CDEEF70-B983-735C-6BD8-8B84BB949082}" dt="2021-01-14T16:38:14.385" v="9"/>
          <ac:picMkLst>
            <pc:docMk/>
            <pc:sldMk cId="2923381986" sldId="280"/>
            <ac:picMk id="5" creationId="{91B50464-CF96-45FC-B489-C7D897DF0D7D}"/>
          </ac:picMkLst>
        </pc:picChg>
        <pc:cxnChg chg="add">
          <ac:chgData name="Charlotte Hahnel" userId="S::charlotte.hahnel@bramhopeprimaryschool.co.uk::5553d58c-1441-4c26-8972-d72f9fb9f62b" providerId="AD" clId="Web-{7CDEEF70-B983-735C-6BD8-8B84BB949082}" dt="2021-01-14T16:38:14.385" v="9"/>
          <ac:cxnSpMkLst>
            <pc:docMk/>
            <pc:sldMk cId="2923381986" sldId="280"/>
            <ac:cxnSpMk id="12" creationId="{B8EC0F70-6AFD-45BE-8F70-52888FC304F7}"/>
          </ac:cxnSpMkLst>
        </pc:cxnChg>
      </pc:sldChg>
      <pc:sldChg chg="addSp modSp mod setBg setClrOvrMap">
        <pc:chgData name="Charlotte Hahnel" userId="S::charlotte.hahnel@bramhopeprimaryschool.co.uk::5553d58c-1441-4c26-8972-d72f9fb9f62b" providerId="AD" clId="Web-{7CDEEF70-B983-735C-6BD8-8B84BB949082}" dt="2021-01-14T16:38:33.276" v="11"/>
        <pc:sldMkLst>
          <pc:docMk/>
          <pc:sldMk cId="1630212898" sldId="281"/>
        </pc:sldMkLst>
        <pc:spChg chg="mod">
          <ac:chgData name="Charlotte Hahnel" userId="S::charlotte.hahnel@bramhopeprimaryschool.co.uk::5553d58c-1441-4c26-8972-d72f9fb9f62b" providerId="AD" clId="Web-{7CDEEF70-B983-735C-6BD8-8B84BB949082}" dt="2021-01-14T16:38:33.276" v="11"/>
          <ac:spMkLst>
            <pc:docMk/>
            <pc:sldMk cId="1630212898" sldId="281"/>
            <ac:spMk id="2" creationId="{5AB64E12-0E58-4C22-837B-5E98000DDE66}"/>
          </ac:spMkLst>
        </pc:spChg>
        <pc:spChg chg="mod">
          <ac:chgData name="Charlotte Hahnel" userId="S::charlotte.hahnel@bramhopeprimaryschool.co.uk::5553d58c-1441-4c26-8972-d72f9fb9f62b" providerId="AD" clId="Web-{7CDEEF70-B983-735C-6BD8-8B84BB949082}" dt="2021-01-14T16:38:33.276" v="11"/>
          <ac:spMkLst>
            <pc:docMk/>
            <pc:sldMk cId="1630212898" sldId="281"/>
            <ac:spMk id="3" creationId="{F1AD21EB-961C-488A-9A10-D5667F90E316}"/>
          </ac:spMkLst>
        </pc:spChg>
        <pc:spChg chg="add">
          <ac:chgData name="Charlotte Hahnel" userId="S::charlotte.hahnel@bramhopeprimaryschool.co.uk::5553d58c-1441-4c26-8972-d72f9fb9f62b" providerId="AD" clId="Web-{7CDEEF70-B983-735C-6BD8-8B84BB949082}" dt="2021-01-14T16:38:33.276" v="11"/>
          <ac:spMkLst>
            <pc:docMk/>
            <pc:sldMk cId="1630212898" sldId="281"/>
            <ac:spMk id="8" creationId="{AD72D4D1-076F-49D3-9889-EFC4F6D7CA66}"/>
          </ac:spMkLst>
        </pc:spChg>
        <pc:cxnChg chg="add">
          <ac:chgData name="Charlotte Hahnel" userId="S::charlotte.hahnel@bramhopeprimaryschool.co.uk::5553d58c-1441-4c26-8972-d72f9fb9f62b" providerId="AD" clId="Web-{7CDEEF70-B983-735C-6BD8-8B84BB949082}" dt="2021-01-14T16:38:33.276" v="11"/>
          <ac:cxnSpMkLst>
            <pc:docMk/>
            <pc:sldMk cId="1630212898" sldId="281"/>
            <ac:cxnSpMk id="10" creationId="{2D72A2C9-F3CA-4216-8BAD-FA4C970C3C4E}"/>
          </ac:cxnSpMkLst>
        </pc:cxnChg>
      </pc:sldChg>
      <pc:sldChg chg="addSp modSp mod setBg setClrOvrMap">
        <pc:chgData name="Charlotte Hahnel" userId="S::charlotte.hahnel@bramhopeprimaryschool.co.uk::5553d58c-1441-4c26-8972-d72f9fb9f62b" providerId="AD" clId="Web-{7CDEEF70-B983-735C-6BD8-8B84BB949082}" dt="2021-01-14T16:38:19.151" v="10"/>
        <pc:sldMkLst>
          <pc:docMk/>
          <pc:sldMk cId="4272670686" sldId="282"/>
        </pc:sldMkLst>
        <pc:spChg chg="mod">
          <ac:chgData name="Charlotte Hahnel" userId="S::charlotte.hahnel@bramhopeprimaryschool.co.uk::5553d58c-1441-4c26-8972-d72f9fb9f62b" providerId="AD" clId="Web-{7CDEEF70-B983-735C-6BD8-8B84BB949082}" dt="2021-01-14T16:38:19.151" v="10"/>
          <ac:spMkLst>
            <pc:docMk/>
            <pc:sldMk cId="4272670686" sldId="282"/>
            <ac:spMk id="2" creationId="{5AB64E12-0E58-4C22-837B-5E98000DDE66}"/>
          </ac:spMkLst>
        </pc:spChg>
        <pc:spChg chg="mod">
          <ac:chgData name="Charlotte Hahnel" userId="S::charlotte.hahnel@bramhopeprimaryschool.co.uk::5553d58c-1441-4c26-8972-d72f9fb9f62b" providerId="AD" clId="Web-{7CDEEF70-B983-735C-6BD8-8B84BB949082}" dt="2021-01-14T16:38:19.151" v="10"/>
          <ac:spMkLst>
            <pc:docMk/>
            <pc:sldMk cId="4272670686" sldId="282"/>
            <ac:spMk id="3" creationId="{F1AD21EB-961C-488A-9A10-D5667F90E316}"/>
          </ac:spMkLst>
        </pc:spChg>
        <pc:spChg chg="add">
          <ac:chgData name="Charlotte Hahnel" userId="S::charlotte.hahnel@bramhopeprimaryschool.co.uk::5553d58c-1441-4c26-8972-d72f9fb9f62b" providerId="AD" clId="Web-{7CDEEF70-B983-735C-6BD8-8B84BB949082}" dt="2021-01-14T16:38:19.151" v="10"/>
          <ac:spMkLst>
            <pc:docMk/>
            <pc:sldMk cId="4272670686" sldId="282"/>
            <ac:spMk id="9" creationId="{9B76D444-2756-434F-AE61-96D69830C13E}"/>
          </ac:spMkLst>
        </pc:spChg>
        <pc:picChg chg="add mod">
          <ac:chgData name="Charlotte Hahnel" userId="S::charlotte.hahnel@bramhopeprimaryschool.co.uk::5553d58c-1441-4c26-8972-d72f9fb9f62b" providerId="AD" clId="Web-{7CDEEF70-B983-735C-6BD8-8B84BB949082}" dt="2021-01-14T16:38:19.151" v="10"/>
          <ac:picMkLst>
            <pc:docMk/>
            <pc:sldMk cId="4272670686" sldId="282"/>
            <ac:picMk id="4" creationId="{6882C756-8E29-44B1-83A2-7073D71542CF}"/>
          </ac:picMkLst>
        </pc:picChg>
        <pc:cxnChg chg="add">
          <ac:chgData name="Charlotte Hahnel" userId="S::charlotte.hahnel@bramhopeprimaryschool.co.uk::5553d58c-1441-4c26-8972-d72f9fb9f62b" providerId="AD" clId="Web-{7CDEEF70-B983-735C-6BD8-8B84BB949082}" dt="2021-01-14T16:38:19.151" v="10"/>
          <ac:cxnSpMkLst>
            <pc:docMk/>
            <pc:sldMk cId="4272670686" sldId="282"/>
            <ac:cxnSpMk id="11" creationId="{CF8F36E2-BBE5-43FE-822F-AD8CAE08C071}"/>
          </ac:cxnSpMkLst>
        </pc:cxnChg>
      </pc:sldChg>
      <pc:sldChg chg="addSp modSp mod setBg">
        <pc:chgData name="Charlotte Hahnel" userId="S::charlotte.hahnel@bramhopeprimaryschool.co.uk::5553d58c-1441-4c26-8972-d72f9fb9f62b" providerId="AD" clId="Web-{7CDEEF70-B983-735C-6BD8-8B84BB949082}" dt="2021-01-14T16:39:07.417" v="13"/>
        <pc:sldMkLst>
          <pc:docMk/>
          <pc:sldMk cId="4156822715" sldId="283"/>
        </pc:sldMkLst>
        <pc:spChg chg="mod">
          <ac:chgData name="Charlotte Hahnel" userId="S::charlotte.hahnel@bramhopeprimaryschool.co.uk::5553d58c-1441-4c26-8972-d72f9fb9f62b" providerId="AD" clId="Web-{7CDEEF70-B983-735C-6BD8-8B84BB949082}" dt="2021-01-14T16:39:07.417" v="13"/>
          <ac:spMkLst>
            <pc:docMk/>
            <pc:sldMk cId="4156822715" sldId="283"/>
            <ac:spMk id="2" creationId="{5AB64E12-0E58-4C22-837B-5E98000DDE66}"/>
          </ac:spMkLst>
        </pc:spChg>
        <pc:spChg chg="mod">
          <ac:chgData name="Charlotte Hahnel" userId="S::charlotte.hahnel@bramhopeprimaryschool.co.uk::5553d58c-1441-4c26-8972-d72f9fb9f62b" providerId="AD" clId="Web-{7CDEEF70-B983-735C-6BD8-8B84BB949082}" dt="2021-01-14T16:39:07.417" v="13"/>
          <ac:spMkLst>
            <pc:docMk/>
            <pc:sldMk cId="4156822715" sldId="283"/>
            <ac:spMk id="3" creationId="{F1AD21EB-961C-488A-9A10-D5667F90E316}"/>
          </ac:spMkLst>
        </pc:spChg>
        <pc:spChg chg="add">
          <ac:chgData name="Charlotte Hahnel" userId="S::charlotte.hahnel@bramhopeprimaryschool.co.uk::5553d58c-1441-4c26-8972-d72f9fb9f62b" providerId="AD" clId="Web-{7CDEEF70-B983-735C-6BD8-8B84BB949082}" dt="2021-01-14T16:39:07.417" v="13"/>
          <ac:spMkLst>
            <pc:docMk/>
            <pc:sldMk cId="4156822715" sldId="283"/>
            <ac:spMk id="9" creationId="{8D1AA55E-40D5-461B-A5A8-4AE8AAB71B08}"/>
          </ac:spMkLst>
        </pc:spChg>
        <pc:spChg chg="add">
          <ac:chgData name="Charlotte Hahnel" userId="S::charlotte.hahnel@bramhopeprimaryschool.co.uk::5553d58c-1441-4c26-8972-d72f9fb9f62b" providerId="AD" clId="Web-{7CDEEF70-B983-735C-6BD8-8B84BB949082}" dt="2021-01-14T16:39:07.417" v="13"/>
          <ac:spMkLst>
            <pc:docMk/>
            <pc:sldMk cId="4156822715" sldId="283"/>
            <ac:spMk id="13" creationId="{6CB927A4-E432-4310-9CD5-E89FF5063179}"/>
          </ac:spMkLst>
        </pc:spChg>
        <pc:spChg chg="add">
          <ac:chgData name="Charlotte Hahnel" userId="S::charlotte.hahnel@bramhopeprimaryschool.co.uk::5553d58c-1441-4c26-8972-d72f9fb9f62b" providerId="AD" clId="Web-{7CDEEF70-B983-735C-6BD8-8B84BB949082}" dt="2021-01-14T16:39:07.417" v="13"/>
          <ac:spMkLst>
            <pc:docMk/>
            <pc:sldMk cId="4156822715" sldId="283"/>
            <ac:spMk id="15" creationId="{E3020543-B24B-4EC4-8FFC-8DD88EEA91A8}"/>
          </ac:spMkLst>
        </pc:spChg>
        <pc:picChg chg="add mod">
          <ac:chgData name="Charlotte Hahnel" userId="S::charlotte.hahnel@bramhopeprimaryschool.co.uk::5553d58c-1441-4c26-8972-d72f9fb9f62b" providerId="AD" clId="Web-{7CDEEF70-B983-735C-6BD8-8B84BB949082}" dt="2021-01-14T16:39:07.417" v="13"/>
          <ac:picMkLst>
            <pc:docMk/>
            <pc:sldMk cId="4156822715" sldId="283"/>
            <ac:picMk id="4" creationId="{A05022F6-18E5-48D5-BC95-736F5B573D00}"/>
          </ac:picMkLst>
        </pc:picChg>
        <pc:cxnChg chg="add">
          <ac:chgData name="Charlotte Hahnel" userId="S::charlotte.hahnel@bramhopeprimaryschool.co.uk::5553d58c-1441-4c26-8972-d72f9fb9f62b" providerId="AD" clId="Web-{7CDEEF70-B983-735C-6BD8-8B84BB949082}" dt="2021-01-14T16:39:07.417" v="13"/>
          <ac:cxnSpMkLst>
            <pc:docMk/>
            <pc:sldMk cId="4156822715" sldId="283"/>
            <ac:cxnSpMk id="11" creationId="{7EB498BD-8089-4626-91EA-4978EBEF535E}"/>
          </ac:cxnSpMkLst>
        </pc:cxnChg>
      </pc:sldChg>
      <pc:sldChg chg="modSp">
        <pc:chgData name="Charlotte Hahnel" userId="S::charlotte.hahnel@bramhopeprimaryschool.co.uk::5553d58c-1441-4c26-8972-d72f9fb9f62b" providerId="AD" clId="Web-{7CDEEF70-B983-735C-6BD8-8B84BB949082}" dt="2021-01-14T16:40:07.793" v="65" actId="20577"/>
        <pc:sldMkLst>
          <pc:docMk/>
          <pc:sldMk cId="428875450" sldId="284"/>
        </pc:sldMkLst>
        <pc:spChg chg="mod">
          <ac:chgData name="Charlotte Hahnel" userId="S::charlotte.hahnel@bramhopeprimaryschool.co.uk::5553d58c-1441-4c26-8972-d72f9fb9f62b" providerId="AD" clId="Web-{7CDEEF70-B983-735C-6BD8-8B84BB949082}" dt="2021-01-14T16:40:07.793" v="65" actId="20577"/>
          <ac:spMkLst>
            <pc:docMk/>
            <pc:sldMk cId="428875450" sldId="284"/>
            <ac:spMk id="3" creationId="{F1AD21EB-961C-488A-9A10-D5667F90E31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1FAF25-94FC-7944-820C-AEFF39D5761C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B5C5D-CB48-284B-A98C-EBCDB12BA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164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C55C4-35C4-C444-8414-8715C31A4F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979AF2-0512-724A-9417-3C51F589F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470AA-9B6E-8444-AF6D-4B0775D82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5617A-3665-9B4B-89BF-162A54CD1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4BB5A-BD24-2B44-91FB-BD74E3F99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836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52372-9B8F-CE44-9A49-A0B4A56BE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8762D-1C08-FE4D-95A9-E620BB321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EC92C-2EAD-014B-B121-3F10A5E65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EA9EE-24F6-724C-A77D-68E4B5E34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9D77D-A1DA-4040-BE42-10185526D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812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FB79F-DB34-EF40-9184-599B5F2C4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267FD5-8061-5941-97EF-7789BED26A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066794-FFD0-1840-9380-87BBF4513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2249D8-F433-5149-A5CA-076BE32B5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C4851B-61BA-5045-BFF5-D462802C8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152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79BC5-4000-6E4D-8CB2-AF72DA4A3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0F2618-B7D3-F249-8CF6-EFC008943D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2918-B915-6545-A243-13A54F911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06ED38-38F6-A14A-A2A9-44067B48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B24A6-588E-2F42-8684-97CCA0A29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0B1E23-0382-D84D-BC80-7588662E1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04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7726D-366D-6F4E-B559-991A53A0F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3B336-AAE9-6344-82DD-2C9420B9C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EA1629-8AFB-FE40-9E71-71C4EB6811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AA6641-E3D2-7944-A71E-53EA2AE7DC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F84A2B-073F-1444-800B-7AD810EF16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413A9E-5E67-BD41-82DB-9019DF64F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B11EFF-9719-DD4D-B878-C4D3B542F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2DDB2F-CAEB-3E45-8F9E-3DC5A607D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159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B9E4B-D268-DF40-8907-C672BD00A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198FB0-38FB-5848-A32F-B021290D3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17BDF9-8FB0-3F4E-8D1B-68713C884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2F36BA-E878-7B49-B5EE-F1DABAF29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955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71BCA6-9B84-D24E-9548-A398483DE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E10D7A-EC55-1E46-AE94-B2D98FE69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656B2C-AA6C-EC4D-8B28-886B4A947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146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E6AF6-D8CE-6948-8832-45B9A8C98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35F7A-5AC1-7541-8E4F-1AF11C3346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90D3E7-FAFD-B047-8AA2-4ECDE8D9F1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20C89-F8CB-344E-9A16-9692466A1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09FA21-7F94-5549-8993-24965163F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318AC1-A489-6D4F-9C92-C71AD3C7A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934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D42D7-3964-3341-B8E2-29F6A72D7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6D8DB9-9D71-C94A-AF40-421A23D4A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7A9266-D8F8-B240-8C10-25B7774EF6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9B4920-091E-F64F-A399-B7784E598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B590C3-D609-D745-AD05-353AFCBBF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14359E-7AE0-8640-8573-BBB08E73A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37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5BB42-EAB1-6F44-881D-DA25DDC9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0EBE4F-72A2-8A45-A73B-72D4A0E1D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EC4FFA-7C11-814F-A052-AB0BD6F6D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2656C-5242-3B4A-9F29-B58318813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C6FE4-BDA0-094C-A5E5-D22EBA274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203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B0735F-2C9E-364C-A45C-81AD69B4AF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C51045-03D7-5B4C-8B72-9736315678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2B59D-FB95-2549-91F3-02722058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286A7-88C7-6842-AE0D-2E8C0AD83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E16A2-80C4-8347-A348-5795E34A2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63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A576C4-1661-524D-9940-8752FC00F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DAFBB2-81D0-7947-98CC-8894B7A1A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80DB9-FDE6-BF49-B32A-D469905DCE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C04AB-CCD4-6846-B248-B01E69F2983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516C6-C999-114C-A1BF-71ACF48E85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49A91-817F-454E-8278-D214383930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647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5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outdoor, sport, swimming, person&#10;&#10;Description automatically generated">
            <a:extLst>
              <a:ext uri="{FF2B5EF4-FFF2-40B4-BE49-F238E27FC236}">
                <a16:creationId xmlns:a16="http://schemas.microsoft.com/office/drawing/2014/main" id="{42E649AE-EA53-425A-A399-01124FF165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763" t="9091" r="22616" b="1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5" name="Rectangle 17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656" y="2038110"/>
            <a:ext cx="3438144" cy="365079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/>
              <a:t>Warm Up</a:t>
            </a:r>
            <a:br>
              <a:rPr lang="en-US">
                <a:cs typeface="Calibri Light"/>
              </a:rPr>
            </a:br>
            <a:br>
              <a:rPr lang="en-US">
                <a:cs typeface="Calibri Light"/>
              </a:rPr>
            </a:br>
            <a:r>
              <a:rPr lang="en-US">
                <a:cs typeface="Calibri Light"/>
              </a:rPr>
              <a:t>Write a headline to match the picture.</a:t>
            </a:r>
            <a:br>
              <a:rPr lang="en-US" sz="1800"/>
            </a:br>
            <a:br>
              <a:rPr lang="en-US" sz="1800"/>
            </a:br>
            <a:br>
              <a:rPr lang="en-US" sz="1800"/>
            </a:br>
            <a:endParaRPr lang="en-US" sz="1800">
              <a:cs typeface="Calibri Light"/>
            </a:endParaRPr>
          </a:p>
        </p:txBody>
      </p:sp>
      <p:sp>
        <p:nvSpPr>
          <p:cNvPr id="17" name="Rectangle 19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1700"/>
          </a:p>
          <a:p>
            <a:pPr marL="0" indent="0">
              <a:buNone/>
            </a:pPr>
            <a:endParaRPr lang="en-US" sz="1700"/>
          </a:p>
          <a:p>
            <a:pPr marL="0" indent="0">
              <a:buNone/>
            </a:pPr>
            <a:endParaRPr lang="en-US" sz="1700"/>
          </a:p>
          <a:p>
            <a:pPr marL="0" indent="0">
              <a:buNone/>
            </a:pPr>
            <a:endParaRPr lang="en-US" sz="1700"/>
          </a:p>
          <a:p>
            <a:pPr marL="0" indent="0">
              <a:buNone/>
            </a:pPr>
            <a:endParaRPr lang="en-US" sz="1700"/>
          </a:p>
          <a:p>
            <a:pPr marL="0" indent="0">
              <a:buNone/>
            </a:pPr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28420294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6D444-2756-434F-AE61-96D69830C1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B64E12-0E58-4C22-837B-5E98000DD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932961"/>
            <a:ext cx="4887685" cy="1777419"/>
          </a:xfrm>
        </p:spPr>
        <p:txBody>
          <a:bodyPr anchor="b">
            <a:normAutofit/>
          </a:bodyPr>
          <a:lstStyle/>
          <a:p>
            <a:r>
              <a:rPr lang="en-US" sz="4000">
                <a:cs typeface="Calibri Light"/>
              </a:rPr>
              <a:t>LC: Can I use fronted adverbials in my writing?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D21EB-961C-488A-9A10-D5667F90E3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894530"/>
            <a:ext cx="4887685" cy="32095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>
                <a:cs typeface="Calibri"/>
              </a:rPr>
              <a:t>Fronted adverbials tell us: how, when or where an action might be taking place.</a:t>
            </a:r>
          </a:p>
          <a:p>
            <a:r>
              <a:rPr lang="en-US" sz="2000">
                <a:cs typeface="Calibri"/>
              </a:rPr>
              <a:t>They are really useful in newspaper writing to add extra detail to our 5 Ws.</a:t>
            </a:r>
          </a:p>
          <a:p>
            <a:r>
              <a:rPr lang="en-US" sz="2000">
                <a:cs typeface="Calibri"/>
              </a:rPr>
              <a:t>They also add variety to our sentence structure.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F8F36E2-BBE5-43FE-822F-AD8CAE08C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8597" y="1417320"/>
            <a:ext cx="0" cy="402336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 descr="A close up of a newspaper&#10;&#10;Description automatically generated">
            <a:extLst>
              <a:ext uri="{FF2B5EF4-FFF2-40B4-BE49-F238E27FC236}">
                <a16:creationId xmlns:a16="http://schemas.microsoft.com/office/drawing/2014/main" id="{1DDDD64C-CE31-4526-8E12-20B5B42FDC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7722" b="-2"/>
          <a:stretch/>
        </p:blipFill>
        <p:spPr>
          <a:xfrm>
            <a:off x="6749145" y="573678"/>
            <a:ext cx="5103206" cy="571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3383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6D444-2756-434F-AE61-96D69830C1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B64E12-0E58-4C22-837B-5E98000DD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932961"/>
            <a:ext cx="4887685" cy="1777419"/>
          </a:xfrm>
        </p:spPr>
        <p:txBody>
          <a:bodyPr anchor="b">
            <a:normAutofit/>
          </a:bodyPr>
          <a:lstStyle/>
          <a:p>
            <a:r>
              <a:rPr lang="en-US" sz="4000">
                <a:cs typeface="Calibri Light"/>
              </a:rPr>
              <a:t>Some Examples. - When?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D21EB-961C-488A-9A10-D5667F90E3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894530"/>
            <a:ext cx="4887685" cy="32095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b="1" u="sng">
                <a:cs typeface="Calibri"/>
              </a:rPr>
              <a:t>Shortly before break, </a:t>
            </a:r>
            <a:r>
              <a:rPr lang="en-US" sz="2000" b="1">
                <a:cs typeface="Calibri"/>
              </a:rPr>
              <a:t> the UFO landed on the playground.</a:t>
            </a:r>
            <a:endParaRPr lang="en-US" sz="2000">
              <a:cs typeface="Calibri"/>
            </a:endParaRPr>
          </a:p>
          <a:p>
            <a:endParaRPr lang="en-US" sz="2000" b="1">
              <a:cs typeface="Calibri"/>
            </a:endParaRPr>
          </a:p>
          <a:p>
            <a:r>
              <a:rPr lang="en-US" sz="2000" b="1" u="sng">
                <a:cs typeface="Calibri"/>
              </a:rPr>
              <a:t>At 11am, </a:t>
            </a:r>
            <a:r>
              <a:rPr lang="en-US" sz="2000" b="1">
                <a:cs typeface="Calibri"/>
              </a:rPr>
              <a:t> the officers are arrived at the scene.</a:t>
            </a:r>
          </a:p>
          <a:p>
            <a:endParaRPr lang="en-US" sz="2000" b="1">
              <a:cs typeface="Calibri"/>
            </a:endParaRPr>
          </a:p>
          <a:p>
            <a:r>
              <a:rPr lang="en-US" sz="2000" b="1" u="sng">
                <a:cs typeface="Calibri"/>
              </a:rPr>
              <a:t>During maths,</a:t>
            </a:r>
            <a:r>
              <a:rPr lang="en-US" sz="2000" b="1">
                <a:cs typeface="Calibri"/>
              </a:rPr>
              <a:t> Mrs Hahnel heard a tremendous noise.</a:t>
            </a:r>
          </a:p>
          <a:p>
            <a:endParaRPr lang="en-US" sz="2000" b="1">
              <a:cs typeface="Calibri"/>
            </a:endParaRPr>
          </a:p>
          <a:p>
            <a:pPr marL="0" indent="0">
              <a:buNone/>
            </a:pPr>
            <a:endParaRPr lang="en-US" sz="2000" b="1">
              <a:cs typeface="Calibri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F8F36E2-BBE5-43FE-822F-AD8CAE08C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8597" y="1417320"/>
            <a:ext cx="0" cy="402336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 descr="A tree in front of a house&#10;&#10;Description automatically generated">
            <a:extLst>
              <a:ext uri="{FF2B5EF4-FFF2-40B4-BE49-F238E27FC236}">
                <a16:creationId xmlns:a16="http://schemas.microsoft.com/office/drawing/2014/main" id="{6882C756-8E29-44B1-83A2-7073D71542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64" r="13109" b="1"/>
          <a:stretch/>
        </p:blipFill>
        <p:spPr>
          <a:xfrm>
            <a:off x="6749145" y="573678"/>
            <a:ext cx="5103206" cy="571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706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C14B3F1-8CC5-4623-94B0-4445E3775D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B64E12-0E58-4C22-837B-5E98000DD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124"/>
            <a:ext cx="4929556" cy="2057400"/>
          </a:xfrm>
        </p:spPr>
        <p:txBody>
          <a:bodyPr anchor="b">
            <a:normAutofit/>
          </a:bodyPr>
          <a:lstStyle/>
          <a:p>
            <a:r>
              <a:rPr lang="en-US" sz="4000">
                <a:cs typeface="Calibri Light"/>
              </a:rPr>
              <a:t>Some Examples. - Where?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D21EB-961C-488A-9A10-D5667F90E3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624962"/>
            <a:ext cx="4929556" cy="353809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b="1" u="sng">
                <a:cs typeface="Calibri"/>
              </a:rPr>
              <a:t>In a small village in Yorkshire,  </a:t>
            </a:r>
            <a:r>
              <a:rPr lang="en-US" sz="2000" b="1">
                <a:cs typeface="Calibri"/>
              </a:rPr>
              <a:t> the world record for the largest chocolate bar has been broken!</a:t>
            </a:r>
          </a:p>
          <a:p>
            <a:endParaRPr lang="en-US" sz="2000" b="1">
              <a:cs typeface="Calibri"/>
            </a:endParaRPr>
          </a:p>
          <a:p>
            <a:r>
              <a:rPr lang="en-US" sz="2000" b="1" u="sng">
                <a:cs typeface="Calibri"/>
              </a:rPr>
              <a:t>Behind the school shed,</a:t>
            </a:r>
            <a:r>
              <a:rPr lang="en-US" sz="2000" b="1">
                <a:cs typeface="Calibri"/>
              </a:rPr>
              <a:t> Mr Bradley found the stolen equipment.</a:t>
            </a:r>
          </a:p>
          <a:p>
            <a:endParaRPr lang="en-US" sz="2000" b="1">
              <a:cs typeface="Calibri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8EC0F70-6AFD-45BE-8F70-52888FC30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319763" y="1417320"/>
            <a:ext cx="0" cy="402336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A clock tower in the middle of the street&#10;&#10;Description automatically generated">
            <a:extLst>
              <a:ext uri="{FF2B5EF4-FFF2-40B4-BE49-F238E27FC236}">
                <a16:creationId xmlns:a16="http://schemas.microsoft.com/office/drawing/2014/main" id="{91B50464-CF96-45FC-B489-C7D897DF0D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8" r="4" b="4"/>
          <a:stretch/>
        </p:blipFill>
        <p:spPr>
          <a:xfrm>
            <a:off x="6818278" y="343454"/>
            <a:ext cx="4853685" cy="2934000"/>
          </a:xfrm>
          <a:prstGeom prst="rect">
            <a:avLst/>
          </a:prstGeom>
        </p:spPr>
      </p:pic>
      <p:pic>
        <p:nvPicPr>
          <p:cNvPr id="4" name="Picture 4" descr="A tree in front of a house&#10;&#10;Description automatically generated">
            <a:extLst>
              <a:ext uri="{FF2B5EF4-FFF2-40B4-BE49-F238E27FC236}">
                <a16:creationId xmlns:a16="http://schemas.microsoft.com/office/drawing/2014/main" id="{319A4A80-3D9E-4D6F-BA29-81DA434A35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43" r="2" b="13683"/>
          <a:stretch/>
        </p:blipFill>
        <p:spPr>
          <a:xfrm>
            <a:off x="6818278" y="3597883"/>
            <a:ext cx="4853685" cy="293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3819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D72D4D1-076F-49D3-9889-EFC4F6D7C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B64E12-0E58-4C22-837B-5E98000DD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US">
                <a:cs typeface="Calibri Light"/>
              </a:rPr>
              <a:t>Some Examples. - How?</a:t>
            </a:r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D21EB-961C-488A-9A10-D5667F90E3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b="1" u="sng">
                <a:cs typeface="Calibri"/>
              </a:rPr>
              <a:t>Carefully, </a:t>
            </a:r>
            <a:r>
              <a:rPr lang="en-US" sz="2400" b="1">
                <a:cs typeface="Calibri"/>
              </a:rPr>
              <a:t> the police investigated the scene.</a:t>
            </a:r>
          </a:p>
          <a:p>
            <a:endParaRPr lang="en-US" sz="2400" b="1">
              <a:cs typeface="Calibri"/>
            </a:endParaRPr>
          </a:p>
          <a:p>
            <a:r>
              <a:rPr lang="en-US" sz="2400" b="1" u="sng">
                <a:cs typeface="Calibri"/>
              </a:rPr>
              <a:t>With determination,</a:t>
            </a:r>
            <a:r>
              <a:rPr lang="en-US" sz="2400" b="1">
                <a:cs typeface="Calibri"/>
              </a:rPr>
              <a:t> the reporters waited for the Prime Minister to arrive.</a:t>
            </a:r>
          </a:p>
          <a:p>
            <a:endParaRPr lang="en-US" sz="2400" b="1">
              <a:cs typeface="Calibri"/>
            </a:endParaRPr>
          </a:p>
          <a:p>
            <a:r>
              <a:rPr lang="en-US" sz="2400" b="1" u="sng">
                <a:cs typeface="Calibri"/>
              </a:rPr>
              <a:t>As quick as a flash,</a:t>
            </a:r>
            <a:r>
              <a:rPr lang="en-US" sz="2400" b="1">
                <a:cs typeface="Calibri"/>
              </a:rPr>
              <a:t> news of the new arrival spread around the village.</a:t>
            </a:r>
            <a:endParaRPr lang="en-US" sz="2400" b="1" u="sng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302128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B64E12-0E58-4C22-837B-5E98000DD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776" y="1336390"/>
            <a:ext cx="6190412" cy="1182927"/>
          </a:xfrm>
        </p:spPr>
        <p:txBody>
          <a:bodyPr anchor="b">
            <a:normAutofit/>
          </a:bodyPr>
          <a:lstStyle/>
          <a:p>
            <a:r>
              <a:rPr lang="en-US" sz="3100">
                <a:cs typeface="Calibri Light"/>
              </a:rPr>
              <a:t>Can you add fronted adverbials to these sentences to add more detail?</a:t>
            </a:r>
            <a:endParaRPr lang="en-US" sz="31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8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D21EB-961C-488A-9A10-D5667F90E3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776" y="2829330"/>
            <a:ext cx="6190412" cy="3344459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000" b="1" u="sng">
              <a:solidFill>
                <a:schemeClr val="tx1">
                  <a:alpha val="80000"/>
                </a:schemeClr>
              </a:solidFill>
              <a:cs typeface="Calibri"/>
            </a:endParaRPr>
          </a:p>
          <a:p>
            <a:r>
              <a:rPr lang="en-US" sz="2000" b="1">
                <a:solidFill>
                  <a:schemeClr val="tx1">
                    <a:alpha val="80000"/>
                  </a:schemeClr>
                </a:solidFill>
                <a:cs typeface="Calibri"/>
              </a:rPr>
              <a:t>The children left school.</a:t>
            </a:r>
            <a:endParaRPr lang="en-US" sz="2000" b="1" u="sng">
              <a:solidFill>
                <a:schemeClr val="tx1">
                  <a:alpha val="80000"/>
                </a:schemeClr>
              </a:solidFill>
              <a:cs typeface="Calibri"/>
            </a:endParaRPr>
          </a:p>
          <a:p>
            <a:endParaRPr lang="en-US" sz="2000" b="1">
              <a:solidFill>
                <a:schemeClr val="tx1">
                  <a:alpha val="80000"/>
                </a:schemeClr>
              </a:solidFill>
              <a:cs typeface="Calibri"/>
            </a:endParaRPr>
          </a:p>
          <a:p>
            <a:r>
              <a:rPr lang="en-US" sz="2000" b="1">
                <a:solidFill>
                  <a:schemeClr val="tx1">
                    <a:alpha val="80000"/>
                  </a:schemeClr>
                </a:solidFill>
                <a:cs typeface="Calibri"/>
              </a:rPr>
              <a:t>The parents went home.</a:t>
            </a:r>
          </a:p>
          <a:p>
            <a:endParaRPr lang="en-US" sz="2000" b="1">
              <a:solidFill>
                <a:schemeClr val="tx1">
                  <a:alpha val="80000"/>
                </a:schemeClr>
              </a:solidFill>
              <a:cs typeface="Calibri"/>
            </a:endParaRPr>
          </a:p>
          <a:p>
            <a:r>
              <a:rPr lang="en-US" sz="2000" b="1">
                <a:solidFill>
                  <a:schemeClr val="tx1">
                    <a:alpha val="80000"/>
                  </a:schemeClr>
                </a:solidFill>
                <a:cs typeface="Calibri"/>
              </a:rPr>
              <a:t>The teachers ran in the park.</a:t>
            </a:r>
          </a:p>
        </p:txBody>
      </p:sp>
      <p:pic>
        <p:nvPicPr>
          <p:cNvPr id="4" name="Picture 4" descr="A tree in front of a house&#10;&#10;Description automatically generated">
            <a:extLst>
              <a:ext uri="{FF2B5EF4-FFF2-40B4-BE49-F238E27FC236}">
                <a16:creationId xmlns:a16="http://schemas.microsoft.com/office/drawing/2014/main" id="{A05022F6-18E5-48D5-BC95-736F5B573D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477" r="9319" b="-2"/>
          <a:stretch/>
        </p:blipFill>
        <p:spPr>
          <a:xfrm>
            <a:off x="7451965" y="1665519"/>
            <a:ext cx="4267645" cy="4267645"/>
          </a:xfrm>
          <a:custGeom>
            <a:avLst/>
            <a:gdLst/>
            <a:ahLst/>
            <a:cxnLst/>
            <a:rect l="l" t="t" r="r" b="b"/>
            <a:pathLst>
              <a:path w="2457864" h="2457864">
                <a:moveTo>
                  <a:pt x="1228932" y="0"/>
                </a:moveTo>
                <a:cubicBezTo>
                  <a:pt x="1907652" y="0"/>
                  <a:pt x="2457864" y="550212"/>
                  <a:pt x="2457864" y="1228932"/>
                </a:cubicBezTo>
                <a:cubicBezTo>
                  <a:pt x="2457864" y="1907652"/>
                  <a:pt x="1907652" y="2457864"/>
                  <a:pt x="1228932" y="2457864"/>
                </a:cubicBezTo>
                <a:cubicBezTo>
                  <a:pt x="550212" y="2457864"/>
                  <a:pt x="0" y="1907652"/>
                  <a:pt x="0" y="1228932"/>
                </a:cubicBezTo>
                <a:cubicBezTo>
                  <a:pt x="0" y="550212"/>
                  <a:pt x="550212" y="0"/>
                  <a:pt x="1228932" y="0"/>
                </a:cubicBezTo>
                <a:close/>
              </a:path>
            </a:pathLst>
          </a:custGeom>
        </p:spPr>
      </p:pic>
      <p:sp>
        <p:nvSpPr>
          <p:cNvPr id="1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69280" y="178001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81590" y="2070656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822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64E12-0E58-4C22-837B-5E98000DD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LC: Can I use fronted adverbials?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D21EB-961C-488A-9A10-D5667F90E3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cs typeface="Calibri"/>
              </a:rPr>
              <a:t>Complete the worksheets on fronted adverbials. - How, when and where.</a:t>
            </a:r>
          </a:p>
          <a:p>
            <a:r>
              <a:rPr lang="en-US" b="1" dirty="0">
                <a:cs typeface="Calibri"/>
              </a:rPr>
              <a:t>Tomorrow we will be writing some more articles and we are looking for you to use these in your writing.</a:t>
            </a:r>
          </a:p>
        </p:txBody>
      </p:sp>
    </p:spTree>
    <p:extLst>
      <p:ext uri="{BB962C8B-B14F-4D97-AF65-F5344CB8AC3E}">
        <p14:creationId xmlns:p14="http://schemas.microsoft.com/office/powerpoint/2010/main" val="4288754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b7b8f2447db2ed718001c715dc5aefca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47912866ff3c78391e5586bcce9eb1d7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AutoKeyPoints" ma:index="2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Props1.xml><?xml version="1.0" encoding="utf-8"?>
<ds:datastoreItem xmlns:ds="http://schemas.openxmlformats.org/officeDocument/2006/customXml" ds:itemID="{90983A0C-1FD8-401E-92C0-6EC8C3D218F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B3B42B6-6149-4E83-8F5A-A34FBCEFD5C2}">
  <ds:schemaRefs>
    <ds:schemaRef ds:uri="59afcfd7-f6ed-4d7f-977c-eddcb1be5363"/>
    <ds:schemaRef ds:uri="a17d96a2-ef1e-491a-a9ed-81f0bb1fbf8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81B44CD-DD19-4081-A09B-18D6E464716B}">
  <ds:schemaRefs>
    <ds:schemaRef ds:uri="59afcfd7-f6ed-4d7f-977c-eddcb1be5363"/>
    <ds:schemaRef ds:uri="a17d96a2-ef1e-491a-a9ed-81f0bb1fbf8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Warm Up  Write a headline to match the picture.   </vt:lpstr>
      <vt:lpstr>LC: Can I use fronted adverbials in my writing?</vt:lpstr>
      <vt:lpstr>Some Examples. - When?</vt:lpstr>
      <vt:lpstr>Some Examples. - Where?</vt:lpstr>
      <vt:lpstr>Some Examples. - How?</vt:lpstr>
      <vt:lpstr>Can you add fronted adverbials to these sentences to add more detail?</vt:lpstr>
      <vt:lpstr>LC: Can I use fronted adverbials?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discuss ……</dc:title>
  <dc:creator>charlottehahnel@me.com</dc:creator>
  <cp:revision>20</cp:revision>
  <dcterms:created xsi:type="dcterms:W3CDTF">2021-01-01T19:50:32Z</dcterms:created>
  <dcterms:modified xsi:type="dcterms:W3CDTF">2021-01-14T16:40:16Z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