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9"/>
  </p:normalViewPr>
  <p:slideViewPr>
    <p:cSldViewPr snapToGrid="0" snapToObjects="1">
      <p:cViewPr varScale="1">
        <p:scale>
          <a:sx n="90" d="100"/>
          <a:sy n="90" d="100"/>
        </p:scale>
        <p:origin x="23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384F6-99F2-1E47-B3D1-02A3F6528C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5B5440-71E2-7246-B1BA-2CAF087564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5F86A3-3FA3-6D47-911B-173DDE0C9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5AD04F-BB13-9642-930A-106FFE79E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3258EC-9DAA-A24F-810D-E32ABD27F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32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F8892-5780-1742-8EF3-2ED5BBED0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4947C5-6F1C-134A-B518-898044708D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990B1-196F-7547-986E-BA4490FC1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00BBF1-6A7C-2144-9B6C-54ACA4020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23CC4-DE09-AC43-A176-C5D860B8B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220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2D518-4FE6-B24D-8FB2-6BF600B2E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B9D4E5-210D-7E46-8567-6A573245DE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0B292-D080-F042-9EB9-F943A65EB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9A3AE-C47A-EB43-A9E7-A87A7928F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CE3B80-E48A-F24C-AF5C-341EDC84C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55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5A7C9-651E-7440-A487-32081A891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18B91-60F3-FC4D-9DA8-8F134E50CB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CCAE14-67AF-0247-8426-70761C8075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43C19-A4D4-9647-B8DF-B5B5715AC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0D02C-55AF-3C43-8EE5-806D6456D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3376E6-FED9-104A-AFF4-0F49CE641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802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58019-0E96-D446-8660-0137049E9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E7089A-9004-E144-9F4D-42B21AB8EF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7944B4-6B7A-E343-BD6D-EE0870080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87F770-2DAC-CD4F-AE43-7DB89544E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F1434-5C0A-5D44-812E-F3F955EC91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3D2C85-058A-584E-9214-9430BE45B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D0ABEF-7F93-EC49-B8BD-53298ABD5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27A686-4334-C640-9C3B-3DF6FBD60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47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C5380-0D26-C649-8DC5-F78A7EF99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A48E4A-D6CD-B244-8B64-A85C79A6C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D59E07-3675-834E-8880-2B1CB2C83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E0F17F-1059-4245-B114-F0F013431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977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E4EEB9-1BFB-3346-997A-F1711B32B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895444-0741-1E47-9393-044BEB835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47C861-4FCE-3542-A0AE-3877583E3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10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F3B59-C410-A747-A102-241C9ACB2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9136A-F546-7948-A3E4-9180C6D40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D82FFB-4A1F-E345-B21B-2D1F43E0E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19173F-5D87-E54A-9B8C-F39E1A1CE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CE22A4-B8DA-C347-A0AA-B69D59ECE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3FD020-083B-2F47-8243-0653161BB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69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01A9F-FA91-0448-8335-EF4601AEF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6366F2-9221-1E4D-AC1F-088A62441F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169845-852D-B146-AF0C-BB4015CFFD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7B25F-D09E-824A-BCE9-1330AC544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33F69D-B2D6-6A42-9589-5A0885032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0B8811-CB70-7943-BD5B-52552E5C6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25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7BB38-D095-DE41-A4D2-4F03DDDAD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D2EF6E-BA24-3240-AF7B-2DB17EFD76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E9656-8B2C-8C4C-9A32-90ABC50CC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2C0E9-D0FF-FB46-AAC9-20A9A406C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F1231-B762-9C46-9A35-2BECDC68F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780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AF7C05-91E1-3941-8192-BA42795F9D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2FC668-2C79-3A42-91FE-CEDBE8944F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B2D879-9F50-DF44-9AC7-C72C2E6C9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2DE1E-B7C1-124C-BDDF-5DB634091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8DAB87-ECD4-0944-A37D-7E3DC789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627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91400D-19B8-4340-A9E2-CD6B3416C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1C9CA5-0C3C-A24F-BE25-85E79DF67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06568B-947D-3D42-BD6B-CB71DCFE32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842E1-69C4-9641-8ED4-51012BA43C81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A87F56-1AD5-3C47-9FDD-1522B5F230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29F5F-58AA-0B4A-BA58-649385EB4A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05C6F-CE1C-CD44-9C1E-A156A9666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972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3D6A6-A69B-EC4A-B874-4243312C8D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BEFA04-D521-544E-AED9-063B1F742B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33C6DD-EE92-404C-B5DB-D99E70F98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345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8390C-0162-0940-AB44-329394368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D33C3C-F617-8245-9644-CBAC3D568F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917" b="9167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145809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5AE9F-B148-164B-86D2-9B1BC4E55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E59FC1-29B6-EF4E-A233-55C1F8F78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192" b="15213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886083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885B0-E1A3-8545-A804-43C84ACE7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7E3C15-6113-2346-88BC-C32739DD65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3206" b="6677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825777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3B5DE-2E58-B846-9981-D3AE85D96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DCEC64-D6FD-0740-B3D2-E7DDC7DB28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520" b="6676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22570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3A1D6-0A73-E14D-9300-87C8A76A5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165C97-9B0A-2C47-AD55-F690DE477C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048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14197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45935-94DC-2B49-94E0-F6F9FB186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5018723-9A40-1D4C-9168-369C6904D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0617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513941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9AE47-9663-0E4C-9645-6109CD535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24DE7B8-8D4B-F240-8EAE-85B3C72C2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595" t="21087" r="12992" b="17512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102343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9C2ED-193F-F34B-8BC6-BFD60F1AA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94E3692-C248-EF41-B5DD-7EE6B8535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2988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51913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2C4F3-3DAA-ED42-9A52-18D9722D5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A57C1A1-DFAB-8243-A285-88B8E2D55D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8646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04087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5A1BA-A0B1-0B48-AC18-A2AF44455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C9E716E-8A0C-2F46-B4C6-1DD2B31A5D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7257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99646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Macintosh PowerPoint</Application>
  <PresentationFormat>Widescreen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gregson</dc:creator>
  <cp:lastModifiedBy>rachel gregson</cp:lastModifiedBy>
  <cp:revision>1</cp:revision>
  <dcterms:created xsi:type="dcterms:W3CDTF">2021-02-27T20:46:31Z</dcterms:created>
  <dcterms:modified xsi:type="dcterms:W3CDTF">2021-02-27T20:53:54Z</dcterms:modified>
</cp:coreProperties>
</file>