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65" r:id="rId2"/>
    <p:sldId id="287" r:id="rId3"/>
    <p:sldId id="286" r:id="rId4"/>
    <p:sldId id="325" r:id="rId5"/>
    <p:sldId id="307"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6" d="100"/>
          <a:sy n="86" d="100"/>
        </p:scale>
        <p:origin x="562"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904DB13E-F722-4ED6-BB00-556651E95281}"/>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10" name="Rectangle 9"/>
          <p:cNvSpPr/>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7" name="Group 6">
            <a:extLst>
              <a:ext uri="{FF2B5EF4-FFF2-40B4-BE49-F238E27FC236}">
                <a16:creationId xmlns:a16="http://schemas.microsoft.com/office/drawing/2014/main" id="{E26428D7-C6F3-473D-A360-A3F5C3E8728C}"/>
              </a:ext>
            </a:extLst>
          </p:cNvPr>
          <p:cNvGrpSpPr/>
          <p:nvPr/>
        </p:nvGrpSpPr>
        <p:grpSpPr>
          <a:xfrm>
            <a:off x="5250180" y="1267730"/>
            <a:ext cx="1691640" cy="615934"/>
            <a:chOff x="5250180" y="1267730"/>
            <a:chExt cx="1691640" cy="615934"/>
          </a:xfrm>
        </p:grpSpPr>
        <p:cxnSp>
          <p:nvCxnSpPr>
            <p:cNvPr id="17" name="Straight Connector 16"/>
            <p:cNvCxnSpPr/>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629103" y="2244830"/>
            <a:ext cx="8933796" cy="2437232"/>
          </a:xfrm>
        </p:spPr>
        <p:txBody>
          <a:bodyPr tIns="45720" bIns="45720" anchor="ctr">
            <a:normAutofit/>
          </a:bodyPr>
          <a:lstStyle>
            <a:lvl1pPr algn="ctr">
              <a:lnSpc>
                <a:spcPct val="83000"/>
              </a:lnSpc>
              <a:defRPr lang="en-US" sz="6800" b="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629101" y="4682062"/>
            <a:ext cx="8936846" cy="457201"/>
          </a:xfrm>
        </p:spPr>
        <p:txBody>
          <a:bodyPr>
            <a:normAutofit/>
          </a:bodyPr>
          <a:lstStyle>
            <a:lvl1pPr marL="0" indent="0" algn="ctr">
              <a:spcBef>
                <a:spcPts val="0"/>
              </a:spcBef>
              <a:buNone/>
              <a:defRPr sz="1800" spc="80" baseline="0">
                <a:solidFill>
                  <a:schemeClr val="tx1">
                    <a:lumMod val="95000"/>
                    <a:lumOff val="5000"/>
                  </a:schemeClr>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0" name="Date Placeholder 19"/>
          <p:cNvSpPr>
            <a:spLocks noGrp="1"/>
          </p:cNvSpPr>
          <p:nvPr>
            <p:ph type="dt" sz="half" idx="10"/>
          </p:nvPr>
        </p:nvSpPr>
        <p:spPr>
          <a:xfrm>
            <a:off x="5318760" y="1341256"/>
            <a:ext cx="1554480" cy="485546"/>
          </a:xfrm>
        </p:spPr>
        <p:txBody>
          <a:bodyPr/>
          <a:lstStyle>
            <a:lvl1pPr algn="ctr">
              <a:defRPr sz="1300" spc="0" baseline="0">
                <a:solidFill>
                  <a:srgbClr val="FFFFFF"/>
                </a:solidFill>
                <a:latin typeface="+mn-lt"/>
              </a:defRPr>
            </a:lvl1pPr>
          </a:lstStyle>
          <a:p>
            <a:fld id="{EA0C0817-A112-4847-8014-A94B7D2A4EA3}" type="datetime1">
              <a:rPr lang="en-US" smtClean="0"/>
              <a:t>1/17/2021</a:t>
            </a:fld>
            <a:endParaRPr lang="en-US" dirty="0"/>
          </a:p>
        </p:txBody>
      </p:sp>
      <p:sp>
        <p:nvSpPr>
          <p:cNvPr id="21" name="Footer Placeholder 20"/>
          <p:cNvSpPr>
            <a:spLocks noGrp="1"/>
          </p:cNvSpPr>
          <p:nvPr>
            <p:ph type="ftr" sz="quarter" idx="11"/>
          </p:nvPr>
        </p:nvSpPr>
        <p:spPr>
          <a:xfrm>
            <a:off x="1629100" y="5177408"/>
            <a:ext cx="5730295" cy="228600"/>
          </a:xfrm>
        </p:spPr>
        <p:txBody>
          <a:bodyPr/>
          <a:lstStyle>
            <a:lvl1pPr algn="l">
              <a:defRPr>
                <a:solidFill>
                  <a:schemeClr val="tx1">
                    <a:lumMod val="85000"/>
                    <a:lumOff val="15000"/>
                  </a:schemeClr>
                </a:solidFill>
              </a:defRPr>
            </a:lvl1pPr>
          </a:lstStyle>
          <a:p>
            <a:endParaRPr lang="en-US" dirty="0"/>
          </a:p>
        </p:txBody>
      </p:sp>
      <p:sp>
        <p:nvSpPr>
          <p:cNvPr id="22" name="Slide Number Placeholder 21"/>
          <p:cNvSpPr>
            <a:spLocks noGrp="1"/>
          </p:cNvSpPr>
          <p:nvPr>
            <p:ph type="sldNum" sz="quarter" idx="12"/>
          </p:nvPr>
        </p:nvSpPr>
        <p:spPr>
          <a:xfrm>
            <a:off x="8606920" y="5177408"/>
            <a:ext cx="1955980" cy="22860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19404786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332B432-ACDA-4023-A761-2BAB76577B62}" type="datetime1">
              <a:rPr lang="en-US" smtClean="0"/>
              <a:t>1/17/2021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6982218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0A4A1889-E37C-4EC3-9E41-9DAD221CF389}"/>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23" name="Rectangle 22"/>
          <p:cNvSpPr/>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629156" y="2275165"/>
            <a:ext cx="8933688" cy="2406895"/>
          </a:xfrm>
        </p:spPr>
        <p:txBody>
          <a:bodyPr anchor="ctr">
            <a:normAutofit/>
          </a:bodyPr>
          <a:lstStyle>
            <a:lvl1pPr algn="ctr">
              <a:lnSpc>
                <a:spcPct val="83000"/>
              </a:lnSpc>
              <a:defRPr lang="en-US" sz="680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grpSp>
        <p:nvGrpSpPr>
          <p:cNvPr id="16" name="Group 15">
            <a:extLst>
              <a:ext uri="{FF2B5EF4-FFF2-40B4-BE49-F238E27FC236}">
                <a16:creationId xmlns:a16="http://schemas.microsoft.com/office/drawing/2014/main" id="{1683EB04-C23E-490C-A1A6-030CF79D23C8}"/>
              </a:ext>
            </a:extLst>
          </p:cNvPr>
          <p:cNvGrpSpPr/>
          <p:nvPr/>
        </p:nvGrpSpPr>
        <p:grpSpPr>
          <a:xfrm>
            <a:off x="5250180" y="1267730"/>
            <a:ext cx="1691640" cy="615934"/>
            <a:chOff x="5250180" y="1267730"/>
            <a:chExt cx="1691640" cy="615934"/>
          </a:xfrm>
        </p:grpSpPr>
        <p:cxnSp>
          <p:nvCxnSpPr>
            <p:cNvPr id="17" name="Straight Connector 16">
              <a:extLst>
                <a:ext uri="{FF2B5EF4-FFF2-40B4-BE49-F238E27FC236}">
                  <a16:creationId xmlns:a16="http://schemas.microsoft.com/office/drawing/2014/main" id="{F8A84C03-E1CA-4A4E-81D6-9BB0C335B7A0}"/>
                </a:ext>
              </a:extLst>
            </p:cNvPr>
            <p:cNvCxnSpPr/>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4A26FB5A-D5D1-4DAB-AC43-7F51A7F2D197}"/>
                </a:ext>
              </a:extLst>
            </p:cNvPr>
            <p:cNvCxnSpPr/>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49303F14-E560-4C02-94F4-B4695FE26813}"/>
                </a:ext>
              </a:extLst>
            </p:cNvPr>
            <p:cNvCxnSpPr/>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3" name="Text Placeholder 2"/>
          <p:cNvSpPr>
            <a:spLocks noGrp="1"/>
          </p:cNvSpPr>
          <p:nvPr>
            <p:ph type="body" idx="1"/>
          </p:nvPr>
        </p:nvSpPr>
        <p:spPr>
          <a:xfrm>
            <a:off x="1629156" y="4682062"/>
            <a:ext cx="8939784" cy="457200"/>
          </a:xfrm>
        </p:spPr>
        <p:txBody>
          <a:bodyPr anchor="t">
            <a:normAutofit/>
          </a:bodyPr>
          <a:lstStyle>
            <a:lvl1pPr marL="0" indent="0" algn="ctr">
              <a:buNone/>
              <a:tabLst>
                <a:tab pos="2633663" algn="l"/>
              </a:tabLst>
              <a:defRPr sz="1800">
                <a:solidFill>
                  <a:schemeClr val="tx1">
                    <a:lumMod val="95000"/>
                    <a:lumOff val="5000"/>
                  </a:schemeClr>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5318760" y="1344502"/>
            <a:ext cx="1554480" cy="498781"/>
          </a:xfrm>
        </p:spPr>
        <p:txBody>
          <a:bodyPr/>
          <a:lstStyle>
            <a:lvl1pPr algn="ctr">
              <a:defRPr lang="en-US" sz="1300" kern="1200" spc="0" baseline="0">
                <a:solidFill>
                  <a:srgbClr val="FFFFFF"/>
                </a:solidFill>
                <a:latin typeface="+mn-lt"/>
                <a:ea typeface="+mn-ea"/>
                <a:cs typeface="+mn-cs"/>
              </a:defRPr>
            </a:lvl1pPr>
          </a:lstStyle>
          <a:p>
            <a:fld id="{D9C646AA-F36E-4540-911D-FFFC0A0EF24A}" type="datetime1">
              <a:rPr lang="en-US" smtClean="0"/>
              <a:t>1/17/2021</a:t>
            </a:fld>
            <a:endParaRPr lang="en-US" dirty="0"/>
          </a:p>
        </p:txBody>
      </p:sp>
      <p:sp>
        <p:nvSpPr>
          <p:cNvPr id="5" name="Footer Placeholder 4"/>
          <p:cNvSpPr>
            <a:spLocks noGrp="1"/>
          </p:cNvSpPr>
          <p:nvPr>
            <p:ph type="ftr" sz="quarter" idx="11"/>
          </p:nvPr>
        </p:nvSpPr>
        <p:spPr>
          <a:xfrm>
            <a:off x="1629157" y="5177408"/>
            <a:ext cx="5660134" cy="228600"/>
          </a:xfrm>
        </p:spPr>
        <p:txBody>
          <a:bodyPr/>
          <a:lstStyle>
            <a:lvl1pPr algn="l">
              <a:defRPr>
                <a:solidFill>
                  <a:schemeClr val="tx1">
                    <a:lumMod val="85000"/>
                    <a:lumOff val="15000"/>
                  </a:schemeClr>
                </a:solidFill>
              </a:defRPr>
            </a:lvl1pPr>
          </a:lstStyle>
          <a:p>
            <a:endParaRPr lang="en-US" dirty="0"/>
          </a:p>
        </p:txBody>
      </p:sp>
      <p:sp>
        <p:nvSpPr>
          <p:cNvPr id="6" name="Slide Number Placeholder 5"/>
          <p:cNvSpPr>
            <a:spLocks noGrp="1"/>
          </p:cNvSpPr>
          <p:nvPr>
            <p:ph type="sldNum" sz="quarter" idx="12"/>
          </p:nvPr>
        </p:nvSpPr>
        <p:spPr>
          <a:xfrm>
            <a:off x="8604504" y="5177408"/>
            <a:ext cx="1958339" cy="22860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13995783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680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6176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9186D26-FA5F-4637-B602-B7C2DC34CFD4}" type="datetime1">
              <a:rPr lang="en-US" smtClean="0"/>
              <a:t>1/17/2021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23224335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9848" y="2074334"/>
            <a:ext cx="4663440" cy="640080"/>
          </a:xfrm>
        </p:spPr>
        <p:txBody>
          <a:bodyPr anchor="ctr">
            <a:normAutofit/>
          </a:bodyPr>
          <a:lstStyle>
            <a:lvl1pPr marL="0" indent="0" algn="l">
              <a:spcBef>
                <a:spcPts val="0"/>
              </a:spcBef>
              <a:buNone/>
              <a:defRPr sz="1900" b="1" i="0">
                <a:solidFill>
                  <a:schemeClr val="tx1"/>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69848" y="2792472"/>
            <a:ext cx="4663440" cy="3163825"/>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58712" y="2074334"/>
            <a:ext cx="4663440" cy="640080"/>
          </a:xfrm>
        </p:spPr>
        <p:txBody>
          <a:bodyPr anchor="ctr">
            <a:normAutofit/>
          </a:bodyPr>
          <a:lstStyle>
            <a:lvl1pPr marL="0" indent="0" algn="l">
              <a:spcBef>
                <a:spcPts val="0"/>
              </a:spcBef>
              <a:buNone/>
              <a:defRPr sz="1900" b="1">
                <a:solidFill>
                  <a:schemeClr val="tx1"/>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58712" y="2792471"/>
            <a:ext cx="4663440" cy="3164509"/>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A7F15D8-96D1-4781-BC50-CA8A088B2FE4}" type="datetime1">
              <a:rPr lang="en-US" smtClean="0"/>
              <a:t>1/17/2021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10361163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9A96C99-B8F8-4528-BD05-0E16E943DC09}" type="datetime1">
              <a:rPr lang="en-US" smtClean="0"/>
              <a:t>1/17/2021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42632720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3636942-C211-4B28-8DBD-C953E00AF71B}" type="datetime1">
              <a:rPr lang="en-US" smtClean="0"/>
              <a:t>1/17/2021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33035506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5E1BBF9-8BEF-4353-BA68-30AAF9EBD8D8}"/>
              </a:ext>
            </a:extLst>
          </p:cNvPr>
          <p:cNvSpPr/>
          <p:nvPr/>
        </p:nvSpPr>
        <p:spPr>
          <a:xfrm>
            <a:off x="8119870" y="237744"/>
            <a:ext cx="3826596"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a:extLst>
              <a:ext uri="{FF2B5EF4-FFF2-40B4-BE49-F238E27FC236}">
                <a16:creationId xmlns:a16="http://schemas.microsoft.com/office/drawing/2014/main" id="{5B941C21-2A5D-4912-AB06-1BB0C0EB6AE1}"/>
              </a:ext>
            </a:extLst>
          </p:cNvPr>
          <p:cNvSpPr/>
          <p:nvPr/>
        </p:nvSpPr>
        <p:spPr>
          <a:xfrm>
            <a:off x="8254660" y="374904"/>
            <a:ext cx="355701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58200" y="607392"/>
            <a:ext cx="3161963" cy="1645920"/>
          </a:xfrm>
        </p:spPr>
        <p:txBody>
          <a:bodyPr anchor="b">
            <a:normAutofit/>
          </a:bodyPr>
          <a:lstStyle>
            <a:lvl1pPr algn="l" defTabSz="914400" rtl="0" eaLnBrk="1" latinLnBrk="0" hangingPunct="1">
              <a:lnSpc>
                <a:spcPct val="100000"/>
              </a:lnSpc>
              <a:spcBef>
                <a:spcPct val="0"/>
              </a:spcBef>
              <a:buNone/>
              <a:defRPr lang="en-US" sz="3200" b="0" kern="1200" cap="none" spc="0" baseline="0" dirty="0">
                <a:solidFill>
                  <a:schemeClr val="tx1"/>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85800" y="609600"/>
            <a:ext cx="6858000" cy="53340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458200" y="2336800"/>
            <a:ext cx="3161963" cy="3606800"/>
          </a:xfrm>
        </p:spPr>
        <p:txBody>
          <a:bodyPr>
            <a:normAutofit/>
          </a:bodyPr>
          <a:lstStyle>
            <a:lvl1pPr marL="0" indent="0">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a:xfrm>
            <a:off x="5588000" y="6035040"/>
            <a:ext cx="1955800" cy="365760"/>
          </a:xfrm>
        </p:spPr>
        <p:txBody>
          <a:bodyPr/>
          <a:lstStyle>
            <a:lvl1pPr>
              <a:defRPr>
                <a:solidFill>
                  <a:schemeClr val="tx1">
                    <a:lumMod val="85000"/>
                    <a:lumOff val="15000"/>
                  </a:schemeClr>
                </a:solidFill>
              </a:defRPr>
            </a:lvl1pPr>
          </a:lstStyle>
          <a:p>
            <a:fld id="{7E8D12A6-918A-48BD-8CB9-CA713993B0EA}" type="datetime1">
              <a:rPr lang="en-US" smtClean="0"/>
              <a:t>1/17/2021</a:t>
            </a:fld>
            <a:endParaRPr lang="en-US" dirty="0"/>
          </a:p>
        </p:txBody>
      </p:sp>
      <p:sp>
        <p:nvSpPr>
          <p:cNvPr id="9" name="Footer Placeholder 8"/>
          <p:cNvSpPr>
            <a:spLocks noGrp="1"/>
          </p:cNvSpPr>
          <p:nvPr>
            <p:ph type="ftr" sz="quarter" idx="11"/>
          </p:nvPr>
        </p:nvSpPr>
        <p:spPr>
          <a:xfrm>
            <a:off x="685801" y="6035040"/>
            <a:ext cx="4584700" cy="365760"/>
          </a:xfrm>
        </p:spPr>
        <p:txBody>
          <a:bodyPr/>
          <a:lstStyle>
            <a:lvl1pPr algn="l">
              <a:defRPr/>
            </a:lvl1pPr>
          </a:lstStyle>
          <a:p>
            <a:endParaRPr lang="en-US" dirty="0"/>
          </a:p>
        </p:txBody>
      </p:sp>
      <p:sp>
        <p:nvSpPr>
          <p:cNvPr id="11" name="Slide Number Placeholder 10"/>
          <p:cNvSpPr>
            <a:spLocks noGrp="1"/>
          </p:cNvSpPr>
          <p:nvPr>
            <p:ph type="sldNum" sz="quarter" idx="12"/>
          </p:nvPr>
        </p:nvSpPr>
        <p:spPr>
          <a:xfrm>
            <a:off x="10396728" y="6035040"/>
            <a:ext cx="1223435" cy="36576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29432281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687CA98-D9C7-497F-A1DA-7D22F8753BCE}"/>
              </a:ext>
            </a:extLst>
          </p:cNvPr>
          <p:cNvSpPr/>
          <p:nvPr/>
        </p:nvSpPr>
        <p:spPr>
          <a:xfrm>
            <a:off x="8119870" y="237744"/>
            <a:ext cx="3826596"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228599" y="237744"/>
            <a:ext cx="7696201" cy="6382512"/>
          </a:xfrm>
          <a:solidFill>
            <a:schemeClr val="accent1">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5" name="Date Placeholder 4"/>
          <p:cNvSpPr>
            <a:spLocks noGrp="1"/>
          </p:cNvSpPr>
          <p:nvPr>
            <p:ph type="dt" sz="half" idx="10"/>
          </p:nvPr>
        </p:nvSpPr>
        <p:spPr>
          <a:xfrm>
            <a:off x="5662337" y="6035040"/>
            <a:ext cx="2071963" cy="365760"/>
          </a:xfrm>
        </p:spPr>
        <p:txBody>
          <a:bodyPr/>
          <a:lstStyle>
            <a:lvl1pPr>
              <a:defRPr b="1">
                <a:solidFill>
                  <a:srgbClr val="FFFFFF"/>
                </a:solidFill>
                <a:effectLst>
                  <a:outerShdw blurRad="19050" dist="6350" dir="2700000" algn="tl" rotWithShape="0">
                    <a:prstClr val="black">
                      <a:alpha val="40000"/>
                    </a:prstClr>
                  </a:outerShdw>
                </a:effectLst>
              </a:defRPr>
            </a:lvl1pPr>
          </a:lstStyle>
          <a:p>
            <a:fld id="{E778CE86-875F-4587-BCF6-FA054AFC0D53}" type="datetime1">
              <a:rPr lang="en-US" smtClean="0"/>
              <a:pPr/>
              <a:t>1/17/2021</a:t>
            </a:fld>
            <a:endParaRPr lang="en-US" dirty="0"/>
          </a:p>
        </p:txBody>
      </p:sp>
      <p:sp>
        <p:nvSpPr>
          <p:cNvPr id="6" name="Footer Placeholder 5"/>
          <p:cNvSpPr>
            <a:spLocks noGrp="1"/>
          </p:cNvSpPr>
          <p:nvPr>
            <p:ph type="ftr" sz="quarter" idx="11"/>
          </p:nvPr>
        </p:nvSpPr>
        <p:spPr>
          <a:xfrm>
            <a:off x="612648" y="6035040"/>
            <a:ext cx="4588002" cy="365760"/>
          </a:xfrm>
        </p:spPr>
        <p:txBody>
          <a:bodyPr/>
          <a:lstStyle>
            <a:lvl1pPr marL="0" algn="r" defTabSz="914400" rtl="0" eaLnBrk="1" latinLnBrk="0" hangingPunct="1">
              <a:defRPr lang="en-US" sz="1000" b="1"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pPr algn="l"/>
            <a:endParaRPr lang="en-US" dirty="0"/>
          </a:p>
        </p:txBody>
      </p:sp>
      <p:sp>
        <p:nvSpPr>
          <p:cNvPr id="7" name="Slide Number Placeholder 6"/>
          <p:cNvSpPr>
            <a:spLocks noGrp="1"/>
          </p:cNvSpPr>
          <p:nvPr>
            <p:ph type="sldNum" sz="quarter" idx="12"/>
          </p:nvPr>
        </p:nvSpPr>
        <p:spPr>
          <a:xfrm>
            <a:off x="10396728" y="6035040"/>
            <a:ext cx="1225296" cy="365760"/>
          </a:xfrm>
        </p:spPr>
        <p:txBody>
          <a:bodyPr/>
          <a:lstStyle/>
          <a:p>
            <a:fld id="{34B7E4EF-A1BD-40F4-AB7B-04F084DD991D}" type="slidenum">
              <a:rPr lang="en-US" smtClean="0"/>
              <a:t>‹#›</a:t>
            </a:fld>
            <a:endParaRPr lang="en-US" dirty="0"/>
          </a:p>
        </p:txBody>
      </p:sp>
      <p:sp>
        <p:nvSpPr>
          <p:cNvPr id="12" name="Rectangle 11">
            <a:extLst>
              <a:ext uri="{FF2B5EF4-FFF2-40B4-BE49-F238E27FC236}">
                <a16:creationId xmlns:a16="http://schemas.microsoft.com/office/drawing/2014/main" id="{F8B3D8CC-BB13-41A5-8F34-B8E84A4F9534}"/>
              </a:ext>
            </a:extLst>
          </p:cNvPr>
          <p:cNvSpPr/>
          <p:nvPr/>
        </p:nvSpPr>
        <p:spPr>
          <a:xfrm>
            <a:off x="8254660" y="374904"/>
            <a:ext cx="355701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77250" y="603504"/>
            <a:ext cx="3144774" cy="1645920"/>
          </a:xfrm>
        </p:spPr>
        <p:txBody>
          <a:bodyPr anchor="b">
            <a:noAutofit/>
          </a:bodyPr>
          <a:lstStyle>
            <a:lvl1pPr algn="l">
              <a:lnSpc>
                <a:spcPct val="100000"/>
              </a:lnSpc>
              <a:defRPr sz="3200" b="0">
                <a:solidFill>
                  <a:schemeClr val="tx1"/>
                </a:solidFill>
                <a:latin typeface="+mj-lt"/>
              </a:defRPr>
            </a:lvl1pPr>
          </a:lstStyle>
          <a:p>
            <a:r>
              <a:rPr lang="en-US"/>
              <a:t>Click to edit Master title style</a:t>
            </a:r>
            <a:endParaRPr lang="en-US" dirty="0"/>
          </a:p>
        </p:txBody>
      </p:sp>
      <p:sp>
        <p:nvSpPr>
          <p:cNvPr id="4" name="Text Placeholder 3"/>
          <p:cNvSpPr>
            <a:spLocks noGrp="1"/>
          </p:cNvSpPr>
          <p:nvPr>
            <p:ph type="body" sz="half" idx="2"/>
          </p:nvPr>
        </p:nvSpPr>
        <p:spPr>
          <a:xfrm>
            <a:off x="8477250" y="2386584"/>
            <a:ext cx="3144774" cy="3511296"/>
          </a:xfrm>
        </p:spPr>
        <p:txBody>
          <a:bodyPr>
            <a:normAutofit/>
          </a:bodyPr>
          <a:lstStyle>
            <a:lvl1pPr marL="0" indent="0" algn="l">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15713681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34F40B7-36AB-4376-BE14-EF7004D79BB9}" type="datetime1">
              <a:rPr lang="en-US" smtClean="0"/>
              <a:t>1/17/2021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13709318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F87CAB8-DCAE-46A5-AADA-B3FAD11A54E0}" type="datetime1">
              <a:rPr lang="en-US" smtClean="0"/>
              <a:t>1/17/2021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41485580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E94681D-2A4C-4A8D-B9B5-31D440D0328D}"/>
              </a:ext>
            </a:extLst>
          </p:cNvPr>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6"/>
          <p:cNvSpPr/>
          <p:nvPr/>
        </p:nvSpPr>
        <p:spPr>
          <a:xfrm>
            <a:off x="234696" y="237744"/>
            <a:ext cx="11722608" cy="6382512"/>
          </a:xfrm>
          <a:prstGeom prst="rect">
            <a:avLst/>
          </a:prstGeom>
          <a:solidFill>
            <a:schemeClr val="bg1">
              <a:lumMod val="75000"/>
              <a:alpha val="60000"/>
            </a:schemeClr>
          </a:solidFill>
          <a:ln w="6350" cap="flat" cmpd="sng" algn="ctr">
            <a:noFill/>
            <a:prstDash val="solid"/>
          </a:ln>
          <a:effectLst>
            <a:softEdge rad="0"/>
          </a:effectLst>
        </p:spPr>
      </p:sp>
      <p:sp>
        <p:nvSpPr>
          <p:cNvPr id="8" name="Rectangle 7"/>
          <p:cNvSpPr/>
          <p:nvPr/>
        </p:nvSpPr>
        <p:spPr>
          <a:xfrm>
            <a:off x="371856" y="374904"/>
            <a:ext cx="11448288" cy="6108192"/>
          </a:xfrm>
          <a:prstGeom prst="rect">
            <a:avLst/>
          </a:prstGeom>
          <a:noFill/>
          <a:ln w="6350" cap="sq" cmpd="sng" algn="ctr">
            <a:solidFill>
              <a:schemeClr val="tx1">
                <a:lumMod val="85000"/>
                <a:lumOff val="15000"/>
              </a:schemeClr>
            </a:solidFill>
            <a:prstDash val="solid"/>
            <a:miter lim="800000"/>
          </a:ln>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6800" y="2103120"/>
            <a:ext cx="10058400" cy="384962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56794" y="6035040"/>
            <a:ext cx="2893045" cy="365760"/>
          </a:xfrm>
          <a:prstGeom prst="rect">
            <a:avLst/>
          </a:prstGeom>
        </p:spPr>
        <p:txBody>
          <a:bodyPr vert="horz" lIns="91440" tIns="45720" rIns="91440" bIns="45720" rtlCol="0" anchor="b"/>
          <a:lstStyle>
            <a:lvl1pPr algn="r">
              <a:defRPr sz="800">
                <a:solidFill>
                  <a:schemeClr val="tx1">
                    <a:lumMod val="75000"/>
                    <a:lumOff val="25000"/>
                  </a:schemeClr>
                </a:solidFill>
              </a:defRPr>
            </a:lvl1pPr>
          </a:lstStyle>
          <a:p>
            <a:fld id="{F6FA2B21-3FCD-4721-B95C-427943F61125}" type="datetime1">
              <a:rPr lang="en-US" smtClean="0"/>
              <a:t>1/17/2021</a:t>
            </a:fld>
            <a:endParaRPr lang="en-US" dirty="0"/>
          </a:p>
        </p:txBody>
      </p:sp>
      <p:sp>
        <p:nvSpPr>
          <p:cNvPr id="5" name="Footer Placeholder 4"/>
          <p:cNvSpPr>
            <a:spLocks noGrp="1"/>
          </p:cNvSpPr>
          <p:nvPr>
            <p:ph type="ftr" sz="quarter" idx="3"/>
          </p:nvPr>
        </p:nvSpPr>
        <p:spPr>
          <a:xfrm>
            <a:off x="1066800" y="6035040"/>
            <a:ext cx="5816600" cy="365760"/>
          </a:xfrm>
          <a:prstGeom prst="rect">
            <a:avLst/>
          </a:prstGeom>
        </p:spPr>
        <p:txBody>
          <a:bodyPr vert="horz" lIns="91440" tIns="45720" rIns="91440" bIns="45720" rtlCol="0" anchor="b"/>
          <a:lstStyle>
            <a:lvl1pPr algn="l">
              <a:defRPr sz="800">
                <a:solidFill>
                  <a:schemeClr val="tx1">
                    <a:lumMod val="85000"/>
                    <a:lumOff val="15000"/>
                  </a:schemeClr>
                </a:solidFill>
              </a:defRPr>
            </a:lvl1pPr>
          </a:lstStyle>
          <a:p>
            <a:endParaRPr lang="en-US" dirty="0"/>
          </a:p>
        </p:txBody>
      </p:sp>
      <p:sp>
        <p:nvSpPr>
          <p:cNvPr id="6" name="Slide Number Placeholder 5"/>
          <p:cNvSpPr>
            <a:spLocks noGrp="1"/>
          </p:cNvSpPr>
          <p:nvPr>
            <p:ph type="sldNum" sz="quarter" idx="4"/>
          </p:nvPr>
        </p:nvSpPr>
        <p:spPr>
          <a:xfrm>
            <a:off x="10287000" y="6035040"/>
            <a:ext cx="838200" cy="365760"/>
          </a:xfrm>
          <a:prstGeom prst="rect">
            <a:avLst/>
          </a:prstGeom>
        </p:spPr>
        <p:txBody>
          <a:bodyPr vert="horz" lIns="91440" tIns="45720" rIns="91440" bIns="45720" rtlCol="0" anchor="b"/>
          <a:lstStyle>
            <a:lvl1pPr algn="r">
              <a:defRPr sz="800">
                <a:solidFill>
                  <a:schemeClr val="tx1">
                    <a:lumMod val="75000"/>
                    <a:lumOff val="2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232330134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lvl1pPr algn="l" defTabSz="914400" rtl="0" eaLnBrk="1" latinLnBrk="0" hangingPunct="1">
        <a:lnSpc>
          <a:spcPct val="90000"/>
        </a:lnSpc>
        <a:spcBef>
          <a:spcPct val="0"/>
        </a:spcBef>
        <a:buNone/>
        <a:defRPr lang="en-US" sz="4000" i="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10000"/>
        </a:lnSpc>
        <a:spcBef>
          <a:spcPts val="900"/>
        </a:spcBef>
        <a:spcAft>
          <a:spcPts val="0"/>
        </a:spcAft>
        <a:buClr>
          <a:schemeClr val="tx1">
            <a:lumMod val="85000"/>
            <a:lumOff val="15000"/>
          </a:schemeClr>
        </a:buClr>
        <a:buFont typeface="Garamond" pitchFamily="18" charset="0"/>
        <a:buChar char="◦"/>
        <a:defRPr sz="15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3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abstract image">
            <a:extLst>
              <a:ext uri="{FF2B5EF4-FFF2-40B4-BE49-F238E27FC236}">
                <a16:creationId xmlns:a16="http://schemas.microsoft.com/office/drawing/2014/main" id="{6D3BA21E-E6C8-4E14-8E53-C5DF567E9DFF}"/>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0" y="10"/>
            <a:ext cx="12191979" cy="6857990"/>
          </a:xfrm>
          <a:prstGeom prst="rect">
            <a:avLst/>
          </a:prstGeom>
        </p:spPr>
      </p:pic>
      <p:sp>
        <p:nvSpPr>
          <p:cNvPr id="64" name="Rectangle 59">
            <a:extLst>
              <a:ext uri="{FF2B5EF4-FFF2-40B4-BE49-F238E27FC236}">
                <a16:creationId xmlns:a16="http://schemas.microsoft.com/office/drawing/2014/main" id="{2644B391-9BFE-445C-A9EC-F544BB85FB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7329" y="1808532"/>
            <a:ext cx="5452527" cy="3240936"/>
          </a:xfrm>
          <a:prstGeom prst="rect">
            <a:avLst/>
          </a:prstGeom>
          <a:solidFill>
            <a:schemeClr val="bg1">
              <a:lumMod val="75000"/>
              <a:lumOff val="25000"/>
            </a:schemeClr>
          </a:solidFill>
          <a:ln w="6350" cap="sq" cmpd="sng" algn="ctr">
            <a:noFill/>
            <a:prstDash val="solid"/>
            <a:miter lim="800000"/>
          </a:ln>
          <a:effectLst/>
        </p:spPr>
      </p:sp>
      <p:sp>
        <p:nvSpPr>
          <p:cNvPr id="65" name="Rectangle 61">
            <a:extLst>
              <a:ext uri="{FF2B5EF4-FFF2-40B4-BE49-F238E27FC236}">
                <a16:creationId xmlns:a16="http://schemas.microsoft.com/office/drawing/2014/main" id="{80F26E69-87D9-4655-AE7B-280A87AA3C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03272" y="1975104"/>
            <a:ext cx="5120640" cy="2907792"/>
          </a:xfrm>
          <a:prstGeom prst="rect">
            <a:avLst/>
          </a:prstGeom>
          <a:noFill/>
          <a:ln w="6350" cap="sq" cmpd="sng" algn="ctr">
            <a:solidFill>
              <a:schemeClr val="tx1"/>
            </a:solidFill>
            <a:prstDash val="solid"/>
            <a:miter lim="800000"/>
          </a:ln>
          <a:effectLst>
            <a:softEdge rad="0"/>
          </a:effectLst>
        </p:spPr>
      </p:sp>
      <p:sp>
        <p:nvSpPr>
          <p:cNvPr id="2" name="Title 1">
            <a:extLst>
              <a:ext uri="{FF2B5EF4-FFF2-40B4-BE49-F238E27FC236}">
                <a16:creationId xmlns:a16="http://schemas.microsoft.com/office/drawing/2014/main" id="{18C3B467-088C-4F3D-A9A7-105C4E1E20CD}"/>
              </a:ext>
            </a:extLst>
          </p:cNvPr>
          <p:cNvSpPr>
            <a:spLocks noGrp="1"/>
          </p:cNvSpPr>
          <p:nvPr>
            <p:ph type="ctrTitle"/>
          </p:nvPr>
        </p:nvSpPr>
        <p:spPr>
          <a:xfrm>
            <a:off x="1276055" y="2350017"/>
            <a:ext cx="4775075" cy="1630906"/>
          </a:xfrm>
        </p:spPr>
        <p:txBody>
          <a:bodyPr>
            <a:normAutofit/>
          </a:bodyPr>
          <a:lstStyle/>
          <a:p>
            <a:r>
              <a:rPr lang="en-US" sz="4400" dirty="0">
                <a:solidFill>
                  <a:schemeClr val="tx1"/>
                </a:solidFill>
              </a:rPr>
              <a:t>Survivors </a:t>
            </a:r>
          </a:p>
        </p:txBody>
      </p:sp>
      <p:sp>
        <p:nvSpPr>
          <p:cNvPr id="3" name="Subtitle 2">
            <a:extLst>
              <a:ext uri="{FF2B5EF4-FFF2-40B4-BE49-F238E27FC236}">
                <a16:creationId xmlns:a16="http://schemas.microsoft.com/office/drawing/2014/main" id="{C8722DDC-8EEE-4A06-8DFE-B44871EAA2CF}"/>
              </a:ext>
            </a:extLst>
          </p:cNvPr>
          <p:cNvSpPr>
            <a:spLocks noGrp="1"/>
          </p:cNvSpPr>
          <p:nvPr>
            <p:ph type="subTitle" idx="1"/>
          </p:nvPr>
        </p:nvSpPr>
        <p:spPr>
          <a:xfrm>
            <a:off x="1276055" y="3990546"/>
            <a:ext cx="4775075" cy="559656"/>
          </a:xfrm>
        </p:spPr>
        <p:txBody>
          <a:bodyPr>
            <a:normAutofit fontScale="85000" lnSpcReduction="10000"/>
          </a:bodyPr>
          <a:lstStyle/>
          <a:p>
            <a:r>
              <a:rPr lang="en-US" dirty="0">
                <a:solidFill>
                  <a:schemeClr val="tx1"/>
                </a:solidFill>
              </a:rPr>
              <a:t>Extraordinary tales from the wild and beyond</a:t>
            </a:r>
          </a:p>
          <a:p>
            <a:r>
              <a:rPr lang="en-US" dirty="0">
                <a:solidFill>
                  <a:schemeClr val="tx1"/>
                </a:solidFill>
              </a:rPr>
              <a:t>Day Fourteen</a:t>
            </a:r>
          </a:p>
        </p:txBody>
      </p:sp>
    </p:spTree>
    <p:extLst>
      <p:ext uri="{BB962C8B-B14F-4D97-AF65-F5344CB8AC3E}">
        <p14:creationId xmlns:p14="http://schemas.microsoft.com/office/powerpoint/2010/main" val="1605664660"/>
      </p:ext>
    </p:extLst>
  </p:cSld>
  <p:clrMapOvr>
    <a:overrideClrMapping bg1="lt1" tx1="dk1" bg2="lt2" tx2="dk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D5EFCE-4145-443F-A56E-25B9AF974739}"/>
              </a:ext>
            </a:extLst>
          </p:cNvPr>
          <p:cNvSpPr>
            <a:spLocks noGrp="1"/>
          </p:cNvSpPr>
          <p:nvPr>
            <p:ph type="title"/>
          </p:nvPr>
        </p:nvSpPr>
        <p:spPr>
          <a:xfrm>
            <a:off x="6579450" y="727627"/>
            <a:ext cx="4957553" cy="1645920"/>
          </a:xfrm>
        </p:spPr>
        <p:txBody>
          <a:bodyPr>
            <a:normAutofit/>
          </a:bodyPr>
          <a:lstStyle/>
          <a:p>
            <a:r>
              <a:rPr lang="en-GB" dirty="0"/>
              <a:t>LC: Can I </a:t>
            </a:r>
            <a:r>
              <a:rPr lang="en-US" dirty="0"/>
              <a:t>plan a personal profile?</a:t>
            </a:r>
            <a:endParaRPr lang="en-GB" dirty="0"/>
          </a:p>
        </p:txBody>
      </p:sp>
      <p:sp>
        <p:nvSpPr>
          <p:cNvPr id="80" name="Rectangle 79">
            <a:extLst>
              <a:ext uri="{FF2B5EF4-FFF2-40B4-BE49-F238E27FC236}">
                <a16:creationId xmlns:a16="http://schemas.microsoft.com/office/drawing/2014/main" id="{0BBB6B01-5B73-410C-B70E-8CF2FA470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8836" y="721224"/>
            <a:ext cx="5367164" cy="5415552"/>
          </a:xfrm>
          <a:prstGeom prst="rect">
            <a:avLst/>
          </a:prstGeom>
          <a:solidFill>
            <a:srgbClr val="FFFFFF"/>
          </a:solidFill>
          <a:ln w="6350" cap="flat" cmpd="sng" algn="ctr">
            <a:noFill/>
            <a:prstDash val="solid"/>
          </a:ln>
          <a:effectLst>
            <a:softEdge rad="0"/>
          </a:effectLst>
        </p:spPr>
      </p:sp>
      <p:sp>
        <p:nvSpPr>
          <p:cNvPr id="82" name="Rectangle 81">
            <a:extLst>
              <a:ext uri="{FF2B5EF4-FFF2-40B4-BE49-F238E27FC236}">
                <a16:creationId xmlns:a16="http://schemas.microsoft.com/office/drawing/2014/main" id="{8712F587-12D0-435C-8E3F-F44C36EE71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85217" y="892220"/>
            <a:ext cx="5054517" cy="5097085"/>
          </a:xfrm>
          <a:prstGeom prst="rect">
            <a:avLst/>
          </a:prstGeom>
          <a:noFill/>
          <a:ln w="6350" cap="sq" cmpd="sng" algn="ctr">
            <a:solidFill>
              <a:srgbClr val="404040"/>
            </a:solidFill>
            <a:prstDash val="solid"/>
            <a:miter lim="800000"/>
          </a:ln>
          <a:effectLst/>
        </p:spPr>
      </p:sp>
      <p:pic>
        <p:nvPicPr>
          <p:cNvPr id="11" name="Picture 10">
            <a:extLst>
              <a:ext uri="{FF2B5EF4-FFF2-40B4-BE49-F238E27FC236}">
                <a16:creationId xmlns:a16="http://schemas.microsoft.com/office/drawing/2014/main" id="{22B91A33-058C-4F48-A355-32EC2476F221}"/>
              </a:ext>
            </a:extLst>
          </p:cNvPr>
          <p:cNvPicPr>
            <a:picLocks noChangeAspect="1"/>
          </p:cNvPicPr>
          <p:nvPr/>
        </p:nvPicPr>
        <p:blipFill rotWithShape="1">
          <a:blip r:embed="rId2"/>
          <a:srcRect l="35714" t="16349" r="37857" b="17023"/>
          <a:stretch/>
        </p:blipFill>
        <p:spPr>
          <a:xfrm>
            <a:off x="1839085" y="1206900"/>
            <a:ext cx="3146780" cy="4462365"/>
          </a:xfrm>
          <a:prstGeom prst="rect">
            <a:avLst/>
          </a:prstGeom>
        </p:spPr>
      </p:pic>
      <p:sp>
        <p:nvSpPr>
          <p:cNvPr id="3" name="Content Placeholder 2">
            <a:extLst>
              <a:ext uri="{FF2B5EF4-FFF2-40B4-BE49-F238E27FC236}">
                <a16:creationId xmlns:a16="http://schemas.microsoft.com/office/drawing/2014/main" id="{156C7501-A7FD-4A83-80EF-E427B3115791}"/>
              </a:ext>
            </a:extLst>
          </p:cNvPr>
          <p:cNvSpPr>
            <a:spLocks noGrp="1"/>
          </p:cNvSpPr>
          <p:nvPr>
            <p:ph idx="1"/>
          </p:nvPr>
        </p:nvSpPr>
        <p:spPr>
          <a:xfrm>
            <a:off x="6579450" y="2538919"/>
            <a:ext cx="4957554" cy="3496120"/>
          </a:xfrm>
        </p:spPr>
        <p:txBody>
          <a:bodyPr>
            <a:normAutofit/>
          </a:bodyPr>
          <a:lstStyle/>
          <a:p>
            <a:pPr marL="0" indent="0">
              <a:buNone/>
            </a:pPr>
            <a:r>
              <a:rPr lang="en-GB" dirty="0"/>
              <a:t>Toolkit</a:t>
            </a:r>
          </a:p>
        </p:txBody>
      </p:sp>
      <p:sp>
        <p:nvSpPr>
          <p:cNvPr id="4" name="Rectangle 3">
            <a:extLst>
              <a:ext uri="{FF2B5EF4-FFF2-40B4-BE49-F238E27FC236}">
                <a16:creationId xmlns:a16="http://schemas.microsoft.com/office/drawing/2014/main" id="{DBAFBA72-6017-4C2E-9B1B-831984658D9A}"/>
              </a:ext>
            </a:extLst>
          </p:cNvPr>
          <p:cNvSpPr/>
          <p:nvPr/>
        </p:nvSpPr>
        <p:spPr>
          <a:xfrm>
            <a:off x="6423184" y="5711766"/>
            <a:ext cx="5018211" cy="64654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GB" sz="1800" b="0" i="0" u="none" strike="noStrike" kern="1200" cap="none" spc="0" normalizeH="0" baseline="0" noProof="0" dirty="0">
                <a:ln>
                  <a:noFill/>
                </a:ln>
                <a:solidFill>
                  <a:prstClr val="white"/>
                </a:solidFill>
                <a:effectLst/>
                <a:uLnTx/>
                <a:uFillTx/>
                <a:latin typeface="Avenir Next LT Pro" panose="02020404030301010803"/>
                <a:ea typeface="+mn-ea"/>
                <a:cs typeface="+mn-cs"/>
              </a:rPr>
              <a:t>Each man had his own characteristics and personality traits but together they survived. </a:t>
            </a:r>
          </a:p>
        </p:txBody>
      </p:sp>
    </p:spTree>
    <p:extLst>
      <p:ext uri="{BB962C8B-B14F-4D97-AF65-F5344CB8AC3E}">
        <p14:creationId xmlns:p14="http://schemas.microsoft.com/office/powerpoint/2010/main" val="12989669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5E00F9-1EAF-49AF-BC80-E5B910974758}"/>
              </a:ext>
            </a:extLst>
          </p:cNvPr>
          <p:cNvSpPr>
            <a:spLocks noGrp="1"/>
          </p:cNvSpPr>
          <p:nvPr>
            <p:ph type="title"/>
          </p:nvPr>
        </p:nvSpPr>
        <p:spPr>
          <a:xfrm>
            <a:off x="338831" y="0"/>
            <a:ext cx="10058400" cy="1371600"/>
          </a:xfrm>
        </p:spPr>
        <p:txBody>
          <a:bodyPr/>
          <a:lstStyle/>
          <a:p>
            <a:r>
              <a:rPr lang="en-GB" dirty="0"/>
              <a:t>Planning a character profile</a:t>
            </a:r>
          </a:p>
        </p:txBody>
      </p:sp>
      <p:sp>
        <p:nvSpPr>
          <p:cNvPr id="3" name="Content Placeholder 2">
            <a:extLst>
              <a:ext uri="{FF2B5EF4-FFF2-40B4-BE49-F238E27FC236}">
                <a16:creationId xmlns:a16="http://schemas.microsoft.com/office/drawing/2014/main" id="{7E8EB33D-19C0-4EBE-BE36-C03A515F9F2E}"/>
              </a:ext>
            </a:extLst>
          </p:cNvPr>
          <p:cNvSpPr>
            <a:spLocks noGrp="1"/>
          </p:cNvSpPr>
          <p:nvPr>
            <p:ph idx="1"/>
          </p:nvPr>
        </p:nvSpPr>
        <p:spPr>
          <a:xfrm>
            <a:off x="338830" y="1144332"/>
            <a:ext cx="10710169" cy="4331182"/>
          </a:xfrm>
        </p:spPr>
        <p:txBody>
          <a:bodyPr/>
          <a:lstStyle/>
          <a:p>
            <a:r>
              <a:rPr lang="en-US" b="0" i="0" dirty="0">
                <a:effectLst/>
                <a:latin typeface="Arial" panose="020B0604020202020204" pitchFamily="34" charset="0"/>
              </a:rPr>
              <a:t>Your task in this lesson (and next)will be to draft and write an online-style profile page for either Chapman or Mallinson. Use your knowledge of these men to present the events from the perspective of one or other i.e. focus on their role in the story -Mallinson as the engineer and Chapman as the experienced submariner. </a:t>
            </a:r>
          </a:p>
          <a:p>
            <a:endParaRPr lang="en-US" dirty="0">
              <a:latin typeface="Arial" panose="020B0604020202020204" pitchFamily="34" charset="0"/>
            </a:endParaRPr>
          </a:p>
          <a:p>
            <a:r>
              <a:rPr lang="en-US" b="0" i="0" dirty="0">
                <a:effectLst/>
                <a:latin typeface="Arial" panose="020B0604020202020204" pitchFamily="34" charset="0"/>
              </a:rPr>
              <a:t>You will be allowed to make up unknown details as long as these are in keeping with the available information e.g. the disaster happened in 1973 therefore both men would have been born more than 20 years prior (considering their marital/family status and work experience)etc. </a:t>
            </a:r>
          </a:p>
          <a:p>
            <a:endParaRPr lang="en-US" dirty="0">
              <a:latin typeface="Arial" panose="020B0604020202020204" pitchFamily="34" charset="0"/>
            </a:endParaRPr>
          </a:p>
          <a:p>
            <a:r>
              <a:rPr lang="en-US" b="0" i="0" dirty="0">
                <a:effectLst/>
                <a:latin typeface="Arial" panose="020B0604020202020204" pitchFamily="34" charset="0"/>
              </a:rPr>
              <a:t>First, make a choice about which man you would like to focus on. </a:t>
            </a:r>
            <a:endParaRPr lang="en-GB" dirty="0"/>
          </a:p>
        </p:txBody>
      </p:sp>
      <p:pic>
        <p:nvPicPr>
          <p:cNvPr id="7" name="Picture 6">
            <a:extLst>
              <a:ext uri="{FF2B5EF4-FFF2-40B4-BE49-F238E27FC236}">
                <a16:creationId xmlns:a16="http://schemas.microsoft.com/office/drawing/2014/main" id="{24AB87D2-EEF2-44B0-8A83-82FD6E49A6C0}"/>
              </a:ext>
            </a:extLst>
          </p:cNvPr>
          <p:cNvPicPr>
            <a:picLocks noChangeAspect="1"/>
          </p:cNvPicPr>
          <p:nvPr/>
        </p:nvPicPr>
        <p:blipFill rotWithShape="1">
          <a:blip r:embed="rId2"/>
          <a:srcRect l="35714" t="16349" r="37857" b="17023"/>
          <a:stretch/>
        </p:blipFill>
        <p:spPr>
          <a:xfrm rot="16200000">
            <a:off x="6868286" y="2652131"/>
            <a:ext cx="3146780" cy="4462365"/>
          </a:xfrm>
          <a:prstGeom prst="rect">
            <a:avLst/>
          </a:prstGeom>
        </p:spPr>
      </p:pic>
    </p:spTree>
    <p:extLst>
      <p:ext uri="{BB962C8B-B14F-4D97-AF65-F5344CB8AC3E}">
        <p14:creationId xmlns:p14="http://schemas.microsoft.com/office/powerpoint/2010/main" val="32377830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4E9EDDFA-8F05-462B-8D3E-5B9C4FBC73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1"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panose="02020404030301010803"/>
              <a:ea typeface="+mn-ea"/>
              <a:cs typeface="+mn-cs"/>
            </a:endParaRPr>
          </a:p>
        </p:txBody>
      </p:sp>
      <p:pic>
        <p:nvPicPr>
          <p:cNvPr id="6" name="Picture 5">
            <a:extLst>
              <a:ext uri="{FF2B5EF4-FFF2-40B4-BE49-F238E27FC236}">
                <a16:creationId xmlns:a16="http://schemas.microsoft.com/office/drawing/2014/main" id="{65F2594D-E9BF-4AEF-B637-4763A19C50FA}"/>
              </a:ext>
            </a:extLst>
          </p:cNvPr>
          <p:cNvPicPr>
            <a:picLocks noChangeAspect="1"/>
          </p:cNvPicPr>
          <p:nvPr/>
        </p:nvPicPr>
        <p:blipFill rotWithShape="1">
          <a:blip r:embed="rId2"/>
          <a:srcRect l="35714" t="15557" r="37321" b="11428"/>
          <a:stretch/>
        </p:blipFill>
        <p:spPr>
          <a:xfrm>
            <a:off x="228599" y="-1"/>
            <a:ext cx="4474029" cy="6814485"/>
          </a:xfrm>
          <a:prstGeom prst="rect">
            <a:avLst/>
          </a:prstGeom>
        </p:spPr>
      </p:pic>
      <p:sp>
        <p:nvSpPr>
          <p:cNvPr id="13" name="Rectangle 12">
            <a:extLst>
              <a:ext uri="{FF2B5EF4-FFF2-40B4-BE49-F238E27FC236}">
                <a16:creationId xmlns:a16="http://schemas.microsoft.com/office/drawing/2014/main" id="{143F9A23-3237-4ED6-A1E9-C0E6530E05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21267" y="255102"/>
            <a:ext cx="5342133" cy="6361598"/>
          </a:xfrm>
          <a:prstGeom prst="rect">
            <a:avLst/>
          </a:prstGeom>
          <a:solidFill>
            <a:schemeClr val="bg1">
              <a:lumMod val="75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panose="02020404030301010803"/>
              <a:ea typeface="+mn-ea"/>
              <a:cs typeface="+mn-cs"/>
            </a:endParaRPr>
          </a:p>
        </p:txBody>
      </p:sp>
      <p:sp>
        <p:nvSpPr>
          <p:cNvPr id="15" name="Rectangle 14">
            <a:extLst>
              <a:ext uri="{FF2B5EF4-FFF2-40B4-BE49-F238E27FC236}">
                <a16:creationId xmlns:a16="http://schemas.microsoft.com/office/drawing/2014/main" id="{C63CD46D-4335-4BA4-842A-BF835A99CB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69100" y="393365"/>
            <a:ext cx="5018211" cy="6035547"/>
          </a:xfrm>
          <a:prstGeom prst="rect">
            <a:avLst/>
          </a:prstGeom>
          <a:noFill/>
          <a:ln w="63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panose="02020404030301010803"/>
              <a:ea typeface="+mn-ea"/>
              <a:cs typeface="+mn-cs"/>
            </a:endParaRPr>
          </a:p>
        </p:txBody>
      </p:sp>
      <p:sp>
        <p:nvSpPr>
          <p:cNvPr id="2" name="Title 1">
            <a:extLst>
              <a:ext uri="{FF2B5EF4-FFF2-40B4-BE49-F238E27FC236}">
                <a16:creationId xmlns:a16="http://schemas.microsoft.com/office/drawing/2014/main" id="{8FEB3DD1-BA54-4FA2-9E82-DE0C7D76DAC2}"/>
              </a:ext>
            </a:extLst>
          </p:cNvPr>
          <p:cNvSpPr>
            <a:spLocks noGrp="1"/>
          </p:cNvSpPr>
          <p:nvPr>
            <p:ph type="title"/>
          </p:nvPr>
        </p:nvSpPr>
        <p:spPr>
          <a:xfrm>
            <a:off x="7064082" y="642594"/>
            <a:ext cx="4472921" cy="1371600"/>
          </a:xfrm>
        </p:spPr>
        <p:txBody>
          <a:bodyPr>
            <a:normAutofit/>
          </a:bodyPr>
          <a:lstStyle/>
          <a:p>
            <a:r>
              <a:rPr lang="en-GB" dirty="0"/>
              <a:t>|Task</a:t>
            </a:r>
          </a:p>
        </p:txBody>
      </p:sp>
      <p:sp>
        <p:nvSpPr>
          <p:cNvPr id="3" name="Content Placeholder 2">
            <a:extLst>
              <a:ext uri="{FF2B5EF4-FFF2-40B4-BE49-F238E27FC236}">
                <a16:creationId xmlns:a16="http://schemas.microsoft.com/office/drawing/2014/main" id="{F1B168A6-DEC3-4F8D-9220-39DA536036E9}"/>
              </a:ext>
            </a:extLst>
          </p:cNvPr>
          <p:cNvSpPr>
            <a:spLocks noGrp="1"/>
          </p:cNvSpPr>
          <p:nvPr>
            <p:ph idx="1"/>
          </p:nvPr>
        </p:nvSpPr>
        <p:spPr>
          <a:xfrm>
            <a:off x="7064082" y="2103120"/>
            <a:ext cx="4472922" cy="3931920"/>
          </a:xfrm>
        </p:spPr>
        <p:txBody>
          <a:bodyPr>
            <a:normAutofit/>
          </a:bodyPr>
          <a:lstStyle/>
          <a:p>
            <a:r>
              <a:rPr lang="en-US" dirty="0">
                <a:latin typeface="Arial" panose="020B0604020202020204" pitchFamily="34" charset="0"/>
              </a:rPr>
              <a:t>M</a:t>
            </a:r>
            <a:r>
              <a:rPr lang="en-US" b="0" i="0" dirty="0">
                <a:effectLst/>
                <a:latin typeface="Arial" panose="020B0604020202020204" pitchFamily="34" charset="0"/>
              </a:rPr>
              <a:t>ake bullet-point notes, using a layout like the one shown, about chosen survivor’s prior experience; involvement in the disaster; and life after the rescue. Ensure these notes are in chronological order and refer to the Aron Ralston text from yesterday to help with layout and detail.</a:t>
            </a:r>
            <a:br>
              <a:rPr lang="en-US" dirty="0"/>
            </a:br>
            <a:endParaRPr lang="en-US" dirty="0"/>
          </a:p>
          <a:p>
            <a:pPr marL="0" indent="0">
              <a:buNone/>
            </a:pPr>
            <a:r>
              <a:rPr lang="en-US" dirty="0"/>
              <a:t>Use Survivors week 3 day 14 resource to help with additional facts.</a:t>
            </a:r>
          </a:p>
          <a:p>
            <a:endParaRPr lang="en-US" dirty="0"/>
          </a:p>
          <a:p>
            <a:pPr marL="0" indent="0">
              <a:buNone/>
            </a:pPr>
            <a:r>
              <a:rPr lang="en-US" dirty="0"/>
              <a:t>I’ve included a word bank on the following page. </a:t>
            </a:r>
          </a:p>
          <a:p>
            <a:pPr marL="0" indent="0">
              <a:buNone/>
            </a:pPr>
            <a:r>
              <a:rPr lang="en-US" dirty="0"/>
              <a:t>Beware! There are some red herrings included.</a:t>
            </a:r>
            <a:endParaRPr lang="en-GB" dirty="0"/>
          </a:p>
        </p:txBody>
      </p:sp>
    </p:spTree>
    <p:extLst>
      <p:ext uri="{BB962C8B-B14F-4D97-AF65-F5344CB8AC3E}">
        <p14:creationId xmlns:p14="http://schemas.microsoft.com/office/powerpoint/2010/main" val="738319700"/>
      </p:ext>
    </p:extLst>
  </p:cSld>
  <p:clrMapOvr>
    <a:overrideClrMapping bg1="dk1" tx1="lt1" bg2="dk2" tx2="lt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78632963-757B-40C2-BB84-FC6107A54D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66" y="0"/>
            <a:ext cx="12193866"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panose="02020404030301010803"/>
              <a:ea typeface="+mn-ea"/>
              <a:cs typeface="+mn-cs"/>
            </a:endParaRPr>
          </a:p>
        </p:txBody>
      </p:sp>
      <p:sp>
        <p:nvSpPr>
          <p:cNvPr id="11" name="Rectangle 10">
            <a:extLst>
              <a:ext uri="{FF2B5EF4-FFF2-40B4-BE49-F238E27FC236}">
                <a16:creationId xmlns:a16="http://schemas.microsoft.com/office/drawing/2014/main" id="{2853AE55-7E35-44B0-89F1-3F52B262AF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67615" y="253548"/>
            <a:ext cx="5612193" cy="6361598"/>
          </a:xfrm>
          <a:prstGeom prst="rect">
            <a:avLst/>
          </a:prstGeom>
          <a:solidFill>
            <a:schemeClr val="bg1">
              <a:alpha val="9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panose="02020404030301010803"/>
              <a:ea typeface="+mn-ea"/>
              <a:cs typeface="+mn-cs"/>
            </a:endParaRPr>
          </a:p>
        </p:txBody>
      </p:sp>
      <p:sp>
        <p:nvSpPr>
          <p:cNvPr id="13" name="Rectangle 12">
            <a:extLst>
              <a:ext uri="{FF2B5EF4-FFF2-40B4-BE49-F238E27FC236}">
                <a16:creationId xmlns:a16="http://schemas.microsoft.com/office/drawing/2014/main" id="{DBC4BE4D-4B50-4F51-9F85-4B5D60B02D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15448" y="407588"/>
            <a:ext cx="5299768" cy="6022878"/>
          </a:xfrm>
          <a:prstGeom prst="rect">
            <a:avLst/>
          </a:prstGeom>
          <a:noFill/>
          <a:ln w="63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panose="02020404030301010803"/>
              <a:ea typeface="+mn-ea"/>
              <a:cs typeface="+mn-cs"/>
            </a:endParaRPr>
          </a:p>
        </p:txBody>
      </p:sp>
      <p:sp>
        <p:nvSpPr>
          <p:cNvPr id="5" name="TextBox 4">
            <a:extLst>
              <a:ext uri="{FF2B5EF4-FFF2-40B4-BE49-F238E27FC236}">
                <a16:creationId xmlns:a16="http://schemas.microsoft.com/office/drawing/2014/main" id="{D7BE9535-13D2-42B6-B18E-A94E36C4AE96}"/>
              </a:ext>
            </a:extLst>
          </p:cNvPr>
          <p:cNvSpPr txBox="1"/>
          <p:nvPr/>
        </p:nvSpPr>
        <p:spPr>
          <a:xfrm>
            <a:off x="445518" y="1948392"/>
            <a:ext cx="5239628" cy="120032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venir Next LT Pro" panose="02020404030301010803"/>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venir Next LT Pro" panose="02020404030301010803"/>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venir Next LT Pro" panose="02020404030301010803"/>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Avenir Next LT Pro" panose="02020404030301010803"/>
              <a:ea typeface="+mn-ea"/>
              <a:cs typeface="+mn-cs"/>
            </a:endParaRPr>
          </a:p>
        </p:txBody>
      </p:sp>
      <p:sp>
        <p:nvSpPr>
          <p:cNvPr id="7" name="Content Placeholder 6">
            <a:extLst>
              <a:ext uri="{FF2B5EF4-FFF2-40B4-BE49-F238E27FC236}">
                <a16:creationId xmlns:a16="http://schemas.microsoft.com/office/drawing/2014/main" id="{575D13DC-522D-4F2B-9340-9B157DB64965}"/>
              </a:ext>
            </a:extLst>
          </p:cNvPr>
          <p:cNvSpPr>
            <a:spLocks noGrp="1"/>
          </p:cNvSpPr>
          <p:nvPr>
            <p:ph idx="1"/>
          </p:nvPr>
        </p:nvSpPr>
        <p:spPr/>
        <p:txBody>
          <a:bodyPr/>
          <a:lstStyle/>
          <a:p>
            <a:endParaRPr lang="en-GB"/>
          </a:p>
        </p:txBody>
      </p:sp>
      <p:sp>
        <p:nvSpPr>
          <p:cNvPr id="10" name="Title 9">
            <a:extLst>
              <a:ext uri="{FF2B5EF4-FFF2-40B4-BE49-F238E27FC236}">
                <a16:creationId xmlns:a16="http://schemas.microsoft.com/office/drawing/2014/main" id="{0038F18E-CEFD-4312-86F4-0373FA692232}"/>
              </a:ext>
            </a:extLst>
          </p:cNvPr>
          <p:cNvSpPr>
            <a:spLocks noGrp="1"/>
          </p:cNvSpPr>
          <p:nvPr>
            <p:ph type="title"/>
          </p:nvPr>
        </p:nvSpPr>
        <p:spPr/>
        <p:txBody>
          <a:bodyPr/>
          <a:lstStyle/>
          <a:p>
            <a:endParaRPr lang="en-GB" dirty="0"/>
          </a:p>
        </p:txBody>
      </p:sp>
      <p:pic>
        <p:nvPicPr>
          <p:cNvPr id="15362" name="Picture 2">
            <a:extLst>
              <a:ext uri="{FF2B5EF4-FFF2-40B4-BE49-F238E27FC236}">
                <a16:creationId xmlns:a16="http://schemas.microsoft.com/office/drawing/2014/main" id="{D19D772D-BCAA-4384-AE0B-3C0BFE623B3E}"/>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1227"/>
          <a:stretch/>
        </p:blipFill>
        <p:spPr bwMode="auto">
          <a:xfrm>
            <a:off x="823007" y="485908"/>
            <a:ext cx="4484649" cy="5886180"/>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2" descr="Image preview">
            <a:extLst>
              <a:ext uri="{FF2B5EF4-FFF2-40B4-BE49-F238E27FC236}">
                <a16:creationId xmlns:a16="http://schemas.microsoft.com/office/drawing/2014/main" id="{656B7ADA-F0BD-419D-88DF-7DCC6A8CB0A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9540" r="1" b="1"/>
          <a:stretch/>
        </p:blipFill>
        <p:spPr bwMode="auto">
          <a:xfrm>
            <a:off x="5858622" y="0"/>
            <a:ext cx="6392656"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8469063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VTI">
  <a:themeElements>
    <a:clrScheme name="Custom 38">
      <a:dk1>
        <a:sysClr val="windowText" lastClr="000000"/>
      </a:dk1>
      <a:lt1>
        <a:sysClr val="window" lastClr="FFFFFF"/>
      </a:lt1>
      <a:dk2>
        <a:srgbClr val="505046"/>
      </a:dk2>
      <a:lt2>
        <a:srgbClr val="EEECE1"/>
      </a:lt2>
      <a:accent1>
        <a:srgbClr val="EE462D"/>
      </a:accent1>
      <a:accent2>
        <a:srgbClr val="595A85"/>
      </a:accent2>
      <a:accent3>
        <a:srgbClr val="8D6F5B"/>
      </a:accent3>
      <a:accent4>
        <a:srgbClr val="FABD2F"/>
      </a:accent4>
      <a:accent5>
        <a:srgbClr val="AF8073"/>
      </a:accent5>
      <a:accent6>
        <a:srgbClr val="787880"/>
      </a:accent6>
      <a:hlink>
        <a:srgbClr val="CC8D00"/>
      </a:hlink>
      <a:folHlink>
        <a:srgbClr val="82829E"/>
      </a:folHlink>
    </a:clrScheme>
    <a:fontScheme name="Savon">
      <a:majorFont>
        <a:latin typeface="Avenir Next LT Pro Light" panose="02020404030301010803"/>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Avenir Next LT Pro" panose="02020404030301010803"/>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VTI" id="{A72E8C35-66DD-49F8-AF66-813F19B983AE}" vid="{93CCBC76-B7A1-4C3D-93EA-5CE34C4670F9}"/>
    </a:ext>
  </a:extLst>
</a:theme>
</file>

<file path=docProps/app.xml><?xml version="1.0" encoding="utf-8"?>
<Properties xmlns="http://schemas.openxmlformats.org/officeDocument/2006/extended-properties" xmlns:vt="http://schemas.openxmlformats.org/officeDocument/2006/docPropsVTypes">
  <TotalTime>0</TotalTime>
  <Words>259</Words>
  <Application>Microsoft Office PowerPoint</Application>
  <PresentationFormat>Widescreen</PresentationFormat>
  <Paragraphs>20</Paragraphs>
  <Slides>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vt:i4>
      </vt:variant>
    </vt:vector>
  </HeadingPairs>
  <TitlesOfParts>
    <vt:vector size="10" baseType="lpstr">
      <vt:lpstr>Arial</vt:lpstr>
      <vt:lpstr>Avenir Next LT Pro</vt:lpstr>
      <vt:lpstr>Avenir Next LT Pro Light</vt:lpstr>
      <vt:lpstr>Garamond</vt:lpstr>
      <vt:lpstr>SavonVTI</vt:lpstr>
      <vt:lpstr>Survivors </vt:lpstr>
      <vt:lpstr>LC: Can I plan a personal profile?</vt:lpstr>
      <vt:lpstr>Planning a character profile</vt:lpstr>
      <vt:lpstr>|Task</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Survivors </dc:title>
  <dc:creator>Conor McKeown</dc:creator>
  <cp:lastModifiedBy>Conor McKeown</cp:lastModifiedBy>
  <cp:revision>1</cp:revision>
  <dcterms:created xsi:type="dcterms:W3CDTF">2021-01-17T15:08:41Z</dcterms:created>
  <dcterms:modified xsi:type="dcterms:W3CDTF">2021-01-17T15:09:27Z</dcterms:modified>
</cp:coreProperties>
</file>