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E63CF5-7D20-03E3-E389-C2B7E22D5C87}" v="42" dt="2021-01-04T16:51:26.841"/>
    <p1510:client id="{5214E547-EDA3-44ED-81C0-0E2372BC406E}" v="2202" dt="2021-01-04T16:44:33.099"/>
    <p1510:client id="{A6E4DBE4-291F-91C0-5DCA-5CAB033E2B99}" v="896" dt="2021-01-10T14:43:31.191"/>
    <p1510:client id="{A7D79A70-CB05-9605-FC3A-F12209A50EC6}" v="1246" dt="2021-01-18T14:01:47.790"/>
    <p1510:client id="{F397D573-04AF-682D-A442-E2F33F30EE6E}" v="7" dt="2021-01-18T13:54:18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A7D79A70-CB05-9605-FC3A-F12209A50EC6}"/>
    <pc:docChg chg="addSld delSld modSld sldOrd">
      <pc:chgData name="Julie Lawson" userId="S::julie.lawson@bramhopeprimaryschool.co.uk::f4fdd5c5-2a5c-4cbb-b41e-960cdf5dabd8" providerId="AD" clId="Web-{A7D79A70-CB05-9605-FC3A-F12209A50EC6}" dt="2021-01-18T14:01:47.790" v="626" actId="20577"/>
      <pc:docMkLst>
        <pc:docMk/>
      </pc:docMkLst>
      <pc:sldChg chg="modSp">
        <pc:chgData name="Julie Lawson" userId="S::julie.lawson@bramhopeprimaryschool.co.uk::f4fdd5c5-2a5c-4cbb-b41e-960cdf5dabd8" providerId="AD" clId="Web-{A7D79A70-CB05-9605-FC3A-F12209A50EC6}" dt="2021-01-18T13:49:26.507" v="153" actId="20577"/>
        <pc:sldMkLst>
          <pc:docMk/>
          <pc:sldMk cId="109857222" sldId="256"/>
        </pc:sldMkLst>
        <pc:spChg chg="mod">
          <ac:chgData name="Julie Lawson" userId="S::julie.lawson@bramhopeprimaryschool.co.uk::f4fdd5c5-2a5c-4cbb-b41e-960cdf5dabd8" providerId="AD" clId="Web-{A7D79A70-CB05-9605-FC3A-F12209A50EC6}" dt="2021-01-18T13:48:48.115" v="5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ulie Lawson" userId="S::julie.lawson@bramhopeprimaryschool.co.uk::f4fdd5c5-2a5c-4cbb-b41e-960cdf5dabd8" providerId="AD" clId="Web-{A7D79A70-CB05-9605-FC3A-F12209A50EC6}" dt="2021-01-18T13:49:26.507" v="153" actId="20577"/>
          <ac:spMkLst>
            <pc:docMk/>
            <pc:sldMk cId="109857222" sldId="256"/>
            <ac:spMk id="4" creationId="{D5BF6D79-80F6-4DE6-9484-73A2E22B75D2}"/>
          </ac:spMkLst>
        </pc:spChg>
      </pc:sldChg>
      <pc:sldChg chg="modSp">
        <pc:chgData name="Julie Lawson" userId="S::julie.lawson@bramhopeprimaryschool.co.uk::f4fdd5c5-2a5c-4cbb-b41e-960cdf5dabd8" providerId="AD" clId="Web-{A7D79A70-CB05-9605-FC3A-F12209A50EC6}" dt="2021-01-18T13:59:52.084" v="547" actId="20577"/>
        <pc:sldMkLst>
          <pc:docMk/>
          <pc:sldMk cId="3115969168" sldId="257"/>
        </pc:sldMkLst>
        <pc:spChg chg="mod">
          <ac:chgData name="Julie Lawson" userId="S::julie.lawson@bramhopeprimaryschool.co.uk::f4fdd5c5-2a5c-4cbb-b41e-960cdf5dabd8" providerId="AD" clId="Web-{A7D79A70-CB05-9605-FC3A-F12209A50EC6}" dt="2021-01-18T13:59:52.084" v="547" actId="20577"/>
          <ac:spMkLst>
            <pc:docMk/>
            <pc:sldMk cId="3115969168" sldId="257"/>
            <ac:spMk id="12" creationId="{76BBE728-A519-4B7B-B1FD-52CB8A6D5AE2}"/>
          </ac:spMkLst>
        </pc:spChg>
      </pc:sldChg>
      <pc:sldChg chg="addSp delSp modSp">
        <pc:chgData name="Julie Lawson" userId="S::julie.lawson@bramhopeprimaryschool.co.uk::f4fdd5c5-2a5c-4cbb-b41e-960cdf5dabd8" providerId="AD" clId="Web-{A7D79A70-CB05-9605-FC3A-F12209A50EC6}" dt="2021-01-18T13:55:10.656" v="407" actId="20577"/>
        <pc:sldMkLst>
          <pc:docMk/>
          <pc:sldMk cId="510115102" sldId="259"/>
        </pc:sldMkLst>
        <pc:spChg chg="mod">
          <ac:chgData name="Julie Lawson" userId="S::julie.lawson@bramhopeprimaryschool.co.uk::f4fdd5c5-2a5c-4cbb-b41e-960cdf5dabd8" providerId="AD" clId="Web-{A7D79A70-CB05-9605-FC3A-F12209A50EC6}" dt="2021-01-18T13:55:10.656" v="407" actId="20577"/>
          <ac:spMkLst>
            <pc:docMk/>
            <pc:sldMk cId="510115102" sldId="259"/>
            <ac:spMk id="2" creationId="{8C8FE058-2E92-4F50-9432-C72E6F511C1E}"/>
          </ac:spMkLst>
        </pc:spChg>
        <pc:spChg chg="mod">
          <ac:chgData name="Julie Lawson" userId="S::julie.lawson@bramhopeprimaryschool.co.uk::f4fdd5c5-2a5c-4cbb-b41e-960cdf5dabd8" providerId="AD" clId="Web-{A7D79A70-CB05-9605-FC3A-F12209A50EC6}" dt="2021-01-18T13:54:48.389" v="340" actId="20577"/>
          <ac:spMkLst>
            <pc:docMk/>
            <pc:sldMk cId="510115102" sldId="259"/>
            <ac:spMk id="4" creationId="{CB187FB9-AC3E-4733-871B-94C481746FE1}"/>
          </ac:spMkLst>
        </pc:spChg>
        <pc:picChg chg="add del mod">
          <ac:chgData name="Julie Lawson" userId="S::julie.lawson@bramhopeprimaryschool.co.uk::f4fdd5c5-2a5c-4cbb-b41e-960cdf5dabd8" providerId="AD" clId="Web-{A7D79A70-CB05-9605-FC3A-F12209A50EC6}" dt="2021-01-18T13:52:43.902" v="297"/>
          <ac:picMkLst>
            <pc:docMk/>
            <pc:sldMk cId="510115102" sldId="259"/>
            <ac:picMk id="3" creationId="{5C2F3064-D62F-4A63-8564-292832278850}"/>
          </ac:picMkLst>
        </pc:picChg>
      </pc:sldChg>
      <pc:sldChg chg="del">
        <pc:chgData name="Julie Lawson" userId="S::julie.lawson@bramhopeprimaryschool.co.uk::f4fdd5c5-2a5c-4cbb-b41e-960cdf5dabd8" providerId="AD" clId="Web-{A7D79A70-CB05-9605-FC3A-F12209A50EC6}" dt="2021-01-18T13:55:59.251" v="452"/>
        <pc:sldMkLst>
          <pc:docMk/>
          <pc:sldMk cId="1677327047" sldId="260"/>
        </pc:sldMkLst>
      </pc:sldChg>
      <pc:sldChg chg="addSp delSp modSp new mod ord setBg setClrOvrMap">
        <pc:chgData name="Julie Lawson" userId="S::julie.lawson@bramhopeprimaryschool.co.uk::f4fdd5c5-2a5c-4cbb-b41e-960cdf5dabd8" providerId="AD" clId="Web-{A7D79A70-CB05-9605-FC3A-F12209A50EC6}" dt="2021-01-18T13:55:51.485" v="451"/>
        <pc:sldMkLst>
          <pc:docMk/>
          <pc:sldMk cId="4284418804" sldId="261"/>
        </pc:sldMkLst>
        <pc:spChg chg="add mod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3" creationId="{9343E9F5-651C-4B46-9FCF-525739C5142F}"/>
          </ac:spMkLst>
        </pc:spChg>
        <pc:spChg chg="add del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7" creationId="{8FDAC42E-BF0D-4839-97E1-4C20C17CF9BA}"/>
          </ac:spMkLst>
        </pc:spChg>
        <pc:spChg chg="add del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9" creationId="{81635E03-D54F-455F-A5AF-685FFBF3B5EF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11" creationId="{DB8424AB-D56B-4256-866A-5B54DE93C20F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12" creationId="{FC999C28-AD33-4EB7-A5F1-C06D10A5FDF7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13" creationId="{9203ABB4-7E2A-4248-9FE7-4A419AFF2F17}"/>
          </ac:spMkLst>
        </pc:spChg>
        <pc:spChg chg="add del">
          <ac:chgData name="Julie Lawson" userId="S::julie.lawson@bramhopeprimaryschool.co.uk::f4fdd5c5-2a5c-4cbb-b41e-960cdf5dabd8" providerId="AD" clId="Web-{A7D79A70-CB05-9605-FC3A-F12209A50EC6}" dt="2021-01-18T13:55:51.469" v="450"/>
          <ac:spMkLst>
            <pc:docMk/>
            <pc:sldMk cId="4284418804" sldId="261"/>
            <ac:spMk id="14" creationId="{17115F77-2FAE-4CA7-9A7F-10D5F2C8F831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5:51.485" v="451"/>
          <ac:spMkLst>
            <pc:docMk/>
            <pc:sldMk cId="4284418804" sldId="261"/>
            <ac:spMk id="15" creationId="{3126970D-C1E5-4FB1-84E8-86CB9CED1C80}"/>
          </ac:spMkLst>
        </pc:spChg>
        <pc:spChg chg="add del">
          <ac:chgData name="Julie Lawson" userId="S::julie.lawson@bramhopeprimaryschool.co.uk::f4fdd5c5-2a5c-4cbb-b41e-960cdf5dabd8" providerId="AD" clId="Web-{A7D79A70-CB05-9605-FC3A-F12209A50EC6}" dt="2021-01-18T13:55:51.469" v="450"/>
          <ac:spMkLst>
            <pc:docMk/>
            <pc:sldMk cId="4284418804" sldId="261"/>
            <ac:spMk id="16" creationId="{5CD4C046-A04C-46CC-AFA3-6B0621F628C8}"/>
          </ac:spMkLst>
        </pc:spChg>
        <pc:spChg chg="add del">
          <ac:chgData name="Julie Lawson" userId="S::julie.lawson@bramhopeprimaryschool.co.uk::f4fdd5c5-2a5c-4cbb-b41e-960cdf5dabd8" providerId="AD" clId="Web-{A7D79A70-CB05-9605-FC3A-F12209A50EC6}" dt="2021-01-18T13:55:51.469" v="450"/>
          <ac:spMkLst>
            <pc:docMk/>
            <pc:sldMk cId="4284418804" sldId="261"/>
            <ac:spMk id="18" creationId="{EB8AA617-0537-4ED7-91B6-66511A647507}"/>
          </ac:spMkLst>
        </pc:spChg>
        <pc:spChg chg="add del">
          <ac:chgData name="Julie Lawson" userId="S::julie.lawson@bramhopeprimaryschool.co.uk::f4fdd5c5-2a5c-4cbb-b41e-960cdf5dabd8" providerId="AD" clId="Web-{A7D79A70-CB05-9605-FC3A-F12209A50EC6}" dt="2021-01-18T13:55:51.469" v="450"/>
          <ac:spMkLst>
            <pc:docMk/>
            <pc:sldMk cId="4284418804" sldId="261"/>
            <ac:spMk id="20" creationId="{C2E8BF1F-CE61-45C5-92AC-552D23176C03}"/>
          </ac:spMkLst>
        </pc:spChg>
        <pc:picChg chg="add mod ord">
          <ac:chgData name="Julie Lawson" userId="S::julie.lawson@bramhopeprimaryschool.co.uk::f4fdd5c5-2a5c-4cbb-b41e-960cdf5dabd8" providerId="AD" clId="Web-{A7D79A70-CB05-9605-FC3A-F12209A50EC6}" dt="2021-01-18T13:55:51.485" v="451"/>
          <ac:picMkLst>
            <pc:docMk/>
            <pc:sldMk cId="4284418804" sldId="261"/>
            <ac:picMk id="2" creationId="{885FF1B0-8390-42D1-9B2A-0AE9B106234D}"/>
          </ac:picMkLst>
        </pc:picChg>
      </pc:sldChg>
      <pc:sldChg chg="addSp delSp modSp new mod setBg">
        <pc:chgData name="Julie Lawson" userId="S::julie.lawson@bramhopeprimaryschool.co.uk::f4fdd5c5-2a5c-4cbb-b41e-960cdf5dabd8" providerId="AD" clId="Web-{A7D79A70-CB05-9605-FC3A-F12209A50EC6}" dt="2021-01-18T14:01:47.790" v="626" actId="20577"/>
        <pc:sldMkLst>
          <pc:docMk/>
          <pc:sldMk cId="2999994741" sldId="262"/>
        </pc:sldMkLst>
        <pc:spChg chg="add mod">
          <ac:chgData name="Julie Lawson" userId="S::julie.lawson@bramhopeprimaryschool.co.uk::f4fdd5c5-2a5c-4cbb-b41e-960cdf5dabd8" providerId="AD" clId="Web-{A7D79A70-CB05-9605-FC3A-F12209A50EC6}" dt="2021-01-18T14:01:47.790" v="626" actId="20577"/>
          <ac:spMkLst>
            <pc:docMk/>
            <pc:sldMk cId="2999994741" sldId="262"/>
            <ac:spMk id="3" creationId="{E5E11899-8572-4391-9D81-3A800CD6217C}"/>
          </ac:spMkLst>
        </pc:spChg>
        <pc:spChg chg="add del mod">
          <ac:chgData name="Julie Lawson" userId="S::julie.lawson@bramhopeprimaryschool.co.uk::f4fdd5c5-2a5c-4cbb-b41e-960cdf5dabd8" providerId="AD" clId="Web-{A7D79A70-CB05-9605-FC3A-F12209A50EC6}" dt="2021-01-18T13:57:37.862" v="458"/>
          <ac:spMkLst>
            <pc:docMk/>
            <pc:sldMk cId="2999994741" sldId="262"/>
            <ac:spMk id="4" creationId="{445407CF-BF19-4CFA-A602-31B00D326393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8:07.347" v="517"/>
          <ac:spMkLst>
            <pc:docMk/>
            <pc:sldMk cId="2999994741" sldId="262"/>
            <ac:spMk id="8" creationId="{DB8424AB-D56B-4256-866A-5B54DE93C20F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8:07.347" v="517"/>
          <ac:spMkLst>
            <pc:docMk/>
            <pc:sldMk cId="2999994741" sldId="262"/>
            <ac:spMk id="10" creationId="{FC999C28-AD33-4EB7-A5F1-C06D10A5FDF7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8:07.347" v="517"/>
          <ac:spMkLst>
            <pc:docMk/>
            <pc:sldMk cId="2999994741" sldId="262"/>
            <ac:spMk id="12" creationId="{9203ABB4-7E2A-4248-9FE7-4A419AFF2F17}"/>
          </ac:spMkLst>
        </pc:spChg>
        <pc:spChg chg="add">
          <ac:chgData name="Julie Lawson" userId="S::julie.lawson@bramhopeprimaryschool.co.uk::f4fdd5c5-2a5c-4cbb-b41e-960cdf5dabd8" providerId="AD" clId="Web-{A7D79A70-CB05-9605-FC3A-F12209A50EC6}" dt="2021-01-18T13:58:07.347" v="517"/>
          <ac:spMkLst>
            <pc:docMk/>
            <pc:sldMk cId="2999994741" sldId="262"/>
            <ac:spMk id="14" creationId="{3126970D-C1E5-4FB1-84E8-86CB9CED1C80}"/>
          </ac:spMkLst>
        </pc:spChg>
        <pc:picChg chg="add mod ord">
          <ac:chgData name="Julie Lawson" userId="S::julie.lawson@bramhopeprimaryschool.co.uk::f4fdd5c5-2a5c-4cbb-b41e-960cdf5dabd8" providerId="AD" clId="Web-{A7D79A70-CB05-9605-FC3A-F12209A50EC6}" dt="2021-01-18T13:58:07.347" v="517"/>
          <ac:picMkLst>
            <pc:docMk/>
            <pc:sldMk cId="2999994741" sldId="262"/>
            <ac:picMk id="2" creationId="{32AB6D46-C5E0-4794-B6E6-96C6428308E5}"/>
          </ac:picMkLst>
        </pc:picChg>
      </pc:sldChg>
    </pc:docChg>
  </pc:docChgLst>
  <pc:docChgLst>
    <pc:chgData name="Julie Lawson" userId="S::julie.lawson@bramhopeprimaryschool.co.uk::f4fdd5c5-2a5c-4cbb-b41e-960cdf5dabd8" providerId="AD" clId="Web-{F397D573-04AF-682D-A442-E2F33F30EE6E}"/>
    <pc:docChg chg="modSld">
      <pc:chgData name="Julie Lawson" userId="S::julie.lawson@bramhopeprimaryschool.co.uk::f4fdd5c5-2a5c-4cbb-b41e-960cdf5dabd8" providerId="AD" clId="Web-{F397D573-04AF-682D-A442-E2F33F30EE6E}" dt="2021-01-18T13:53:05.298" v="2" actId="20577"/>
      <pc:docMkLst>
        <pc:docMk/>
      </pc:docMkLst>
      <pc:sldChg chg="modSp">
        <pc:chgData name="Julie Lawson" userId="S::julie.lawson@bramhopeprimaryschool.co.uk::f4fdd5c5-2a5c-4cbb-b41e-960cdf5dabd8" providerId="AD" clId="Web-{F397D573-04AF-682D-A442-E2F33F30EE6E}" dt="2021-01-18T13:53:05.298" v="2" actId="20577"/>
        <pc:sldMkLst>
          <pc:docMk/>
          <pc:sldMk cId="510115102" sldId="259"/>
        </pc:sldMkLst>
        <pc:spChg chg="mod">
          <ac:chgData name="Julie Lawson" userId="S::julie.lawson@bramhopeprimaryschool.co.uk::f4fdd5c5-2a5c-4cbb-b41e-960cdf5dabd8" providerId="AD" clId="Web-{F397D573-04AF-682D-A442-E2F33F30EE6E}" dt="2021-01-18T13:53:05.298" v="2" actId="20577"/>
          <ac:spMkLst>
            <pc:docMk/>
            <pc:sldMk cId="510115102" sldId="259"/>
            <ac:spMk id="4" creationId="{CB187FB9-AC3E-4733-871B-94C481746FE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4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940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24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7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63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9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56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58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406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55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5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religious-education-ks2-my-life-my-religion-what-is-islam/zbmrwty" TargetMode="External"/><Relationship Id="rId2" Type="http://schemas.openxmlformats.org/officeDocument/2006/relationships/hyperlink" Target="https://www.bbc.co.uk/teach/class-clips-video/religious-studies-ks1-the-five-pillars-of-islam/zv84jhv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LC: What are the 5 pillars of Islam?</a:t>
            </a:r>
            <a:br>
              <a:rPr lang="en-US">
                <a:cs typeface="Calibri Light"/>
              </a:rPr>
            </a:br>
            <a:r>
              <a:rPr lang="en-US" sz="2400">
                <a:cs typeface="Calibri Light"/>
              </a:rPr>
              <a:t>This will include looking at:</a:t>
            </a:r>
            <a:br>
              <a:rPr lang="en-US" sz="2400">
                <a:cs typeface="Calibri Light"/>
              </a:rPr>
            </a:br>
            <a:r>
              <a:rPr lang="en-US" sz="2400">
                <a:cs typeface="Calibri Light"/>
              </a:rPr>
              <a:t>-  The names of all 5 pillars</a:t>
            </a:r>
            <a:br>
              <a:rPr lang="en-US" sz="2400">
                <a:cs typeface="Calibri Light"/>
              </a:rPr>
            </a:br>
            <a:r>
              <a:rPr lang="en-US" sz="2400">
                <a:cs typeface="Calibri Light"/>
              </a:rPr>
              <a:t>- What each pillar means</a:t>
            </a:r>
            <a:br>
              <a:rPr lang="en-US" sz="2400">
                <a:cs typeface="Calibri Light"/>
              </a:rPr>
            </a:br>
            <a:endParaRPr lang="en-US" sz="2400"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BF6D79-80F6-4DE6-9484-73A2E22B75D2}"/>
              </a:ext>
            </a:extLst>
          </p:cNvPr>
          <p:cNvSpPr txBox="1"/>
          <p:nvPr/>
        </p:nvSpPr>
        <p:spPr>
          <a:xfrm>
            <a:off x="9547302" y="1667107"/>
            <a:ext cx="2575932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This week you will learn a little more what Muslims believe.</a:t>
            </a:r>
            <a:endParaRPr lang="en-US"/>
          </a:p>
          <a:p>
            <a:endParaRPr lang="en-US" sz="2000"/>
          </a:p>
          <a:p>
            <a:r>
              <a:rPr lang="en-US" sz="2000"/>
              <a:t>There is a video to watch and then you need to explain what each of the 5 pillars is called and what this means.</a:t>
            </a:r>
          </a:p>
          <a:p>
            <a:r>
              <a:rPr lang="en-US" sz="2000"/>
              <a:t>Complete this in your home learning book. Don't forget the LC and the date.</a:t>
            </a:r>
            <a:endParaRPr lang="en-US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83D96-A0E5-4AB7-B376-0380649DB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/>
            </a:br>
            <a:br>
              <a:rPr lang="en-US" sz="2700"/>
            </a:br>
            <a:br>
              <a:rPr lang="en-US" sz="2700"/>
            </a:br>
            <a:br>
              <a:rPr lang="en-US" sz="2700"/>
            </a:br>
            <a:endParaRPr lang="en-US" sz="2700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DF661077-9756-494B-A0D4-A88C02E05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392" y="952087"/>
            <a:ext cx="5458500" cy="443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BBE728-A519-4B7B-B1FD-52CB8A6D5AE2}"/>
              </a:ext>
            </a:extLst>
          </p:cNvPr>
          <p:cNvSpPr txBox="1"/>
          <p:nvPr/>
        </p:nvSpPr>
        <p:spPr>
          <a:xfrm>
            <a:off x="444795" y="1277679"/>
            <a:ext cx="2743200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Today we will be See- the- story-Suzie. </a:t>
            </a:r>
          </a:p>
          <a:p>
            <a:r>
              <a:rPr lang="en-US" sz="2400"/>
              <a:t>Remember, she looks at stories to see how religions are shaped and why a religion chooses to do certain things.</a:t>
            </a:r>
          </a:p>
          <a:p>
            <a:r>
              <a:rPr lang="en-US" sz="2400"/>
              <a:t>Just like last week you will watch  videos and find out facts.</a:t>
            </a:r>
          </a:p>
        </p:txBody>
      </p:sp>
    </p:spTree>
    <p:extLst>
      <p:ext uri="{BB962C8B-B14F-4D97-AF65-F5344CB8AC3E}">
        <p14:creationId xmlns:p14="http://schemas.microsoft.com/office/powerpoint/2010/main" val="311596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E058-2E92-4F50-9432-C72E6F511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Watch the videos. You may need to watch twice to help you complete the work sheet about the 5 pillars.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187FB9-AC3E-4733-871B-94C481746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This video is from the BBC. It is quite short but will tell you what you need to know about the 5 pillars</a:t>
            </a:r>
          </a:p>
          <a:p>
            <a:pPr marL="0" indent="0">
              <a:buNone/>
            </a:pPr>
            <a:r>
              <a:rPr lang="en-US">
                <a:ea typeface="+mn-lt"/>
                <a:cs typeface="+mn-lt"/>
                <a:hlinkClick r:id="rId2"/>
              </a:rPr>
              <a:t>https://www.bbc.co.uk/teach/class-clips-video/religious-studies-ks1-the-five-pillars-of-islam/zv84jhv</a:t>
            </a: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r>
              <a:rPr lang="en-US"/>
              <a:t>This video is also from BBC bitesize. </a:t>
            </a:r>
          </a:p>
          <a:p>
            <a:pPr marL="0" indent="0">
              <a:buNone/>
            </a:pPr>
            <a:r>
              <a:rPr lang="en-US">
                <a:ea typeface="+mn-lt"/>
                <a:cs typeface="+mn-lt"/>
                <a:hlinkClick r:id="rId3"/>
              </a:rPr>
              <a:t>https://www.bbc.co.uk/teach/class-clips-video/religious-education-ks2-my-life-my-religion-what-is-islam/zbmrwty</a:t>
            </a:r>
            <a:endParaRPr lang="en-US"/>
          </a:p>
          <a:p>
            <a:pPr marL="0" indent="0">
              <a:buNone/>
            </a:pPr>
            <a:endParaRPr lang="en-US"/>
          </a:p>
          <a:p>
            <a:endParaRPr lang="en-US"/>
          </a:p>
          <a:p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115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3">
            <a:extLst>
              <a:ext uri="{FF2B5EF4-FFF2-40B4-BE49-F238E27FC236}">
                <a16:creationId xmlns:a16="http://schemas.microsoft.com/office/drawing/2014/main" id="{DB8424AB-D56B-4256-866A-5B54DE93C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FC999C28-AD33-4EB7-A5F1-C06D10A5F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" name="Rectangle 17">
            <a:extLst>
              <a:ext uri="{FF2B5EF4-FFF2-40B4-BE49-F238E27FC236}">
                <a16:creationId xmlns:a16="http://schemas.microsoft.com/office/drawing/2014/main" id="{9203ABB4-7E2A-4248-9FE7-4A419AFF2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9">
            <a:extLst>
              <a:ext uri="{FF2B5EF4-FFF2-40B4-BE49-F238E27FC236}">
                <a16:creationId xmlns:a16="http://schemas.microsoft.com/office/drawing/2014/main" id="{3126970D-C1E5-4FB1-84E8-86CB9CED1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367639"/>
            <a:ext cx="11707367" cy="1852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43E9F5-651C-4B46-9FCF-525739C5142F}"/>
              </a:ext>
            </a:extLst>
          </p:cNvPr>
          <p:cNvSpPr txBox="1"/>
          <p:nvPr/>
        </p:nvSpPr>
        <p:spPr>
          <a:xfrm>
            <a:off x="1069848" y="4590661"/>
            <a:ext cx="10210862" cy="106569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spc="-1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These are the 5 pillars – You can use this to help you.</a:t>
            </a:r>
          </a:p>
        </p:txBody>
      </p:sp>
      <p:pic>
        <p:nvPicPr>
          <p:cNvPr id="2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885FF1B0-8390-42D1-9B2A-0AE9B10623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39" b="1"/>
          <a:stretch/>
        </p:blipFill>
        <p:spPr>
          <a:xfrm>
            <a:off x="2907516" y="484632"/>
            <a:ext cx="6962182" cy="355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418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B8424AB-D56B-4256-866A-5B54DE93C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999C28-AD33-4EB7-A5F1-C06D10A5F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203ABB4-7E2A-4248-9FE7-4A419AFF2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126970D-C1E5-4FB1-84E8-86CB9CED1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367639"/>
            <a:ext cx="11707367" cy="1852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E11899-8572-4391-9D81-3A800CD6217C}"/>
              </a:ext>
            </a:extLst>
          </p:cNvPr>
          <p:cNvSpPr txBox="1"/>
          <p:nvPr/>
        </p:nvSpPr>
        <p:spPr>
          <a:xfrm>
            <a:off x="1069848" y="4590661"/>
            <a:ext cx="10210862" cy="106569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 fontScale="85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spc="-1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worksheet looks like this, but you could draw the pillars or write them in a list. Use your home learning book. Make sure you check your spellings with the help sheet on the last slide or from the top of the worksheet.</a:t>
            </a:r>
          </a:p>
        </p:txBody>
      </p:sp>
      <p:pic>
        <p:nvPicPr>
          <p:cNvPr id="2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32AB6D46-C5E0-4794-B6E6-96C642830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180" y="484632"/>
            <a:ext cx="5288854" cy="355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94741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Frame</vt:lpstr>
      <vt:lpstr>LC: What are the 5 pillars of Islam? This will include looking at: -  The names of all 5 pillars - What each pillar means </vt:lpstr>
      <vt:lpstr>    </vt:lpstr>
      <vt:lpstr>Watch the videos. You may need to watch twice to help you complete the work sheet about the 5 pillars.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2021-01-04T15:58:11Z</dcterms:created>
  <dcterms:modified xsi:type="dcterms:W3CDTF">2021-01-18T14:02:16Z</dcterms:modified>
</cp:coreProperties>
</file>