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8" r:id="rId11"/>
    <p:sldId id="311" r:id="rId12"/>
    <p:sldId id="312" r:id="rId13"/>
    <p:sldId id="300" r:id="rId14"/>
    <p:sldId id="304" r:id="rId15"/>
    <p:sldId id="306" r:id="rId16"/>
    <p:sldId id="307" r:id="rId17"/>
    <p:sldId id="308" r:id="rId18"/>
    <p:sldId id="310" r:id="rId19"/>
    <p:sldId id="309" r:id="rId20"/>
    <p:sldId id="313" r:id="rId21"/>
    <p:sldId id="314" r:id="rId22"/>
    <p:sldId id="315" r:id="rId23"/>
    <p:sldId id="31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1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11" Type="http://schemas.openxmlformats.org/officeDocument/2006/relationships/image" Target="../media/image16.png"/><Relationship Id="rId5" Type="http://schemas.openxmlformats.org/officeDocument/2006/relationships/image" Target="../media/image12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0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8.png"/><Relationship Id="rId4" Type="http://schemas.openxmlformats.org/officeDocument/2006/relationships/image" Target="../media/image15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622950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What is the sum of 63 and 47?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What is the difference between 200 and 104?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67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			45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What number is halfway between 141 and 181?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622950" cy="4401205"/>
              </a:xfrm>
              <a:prstGeom prst="rect">
                <a:avLst/>
              </a:prstGeom>
              <a:blipFill>
                <a:blip r:embed="rId4"/>
                <a:stretch>
                  <a:fillRect l="-1599" t="-1247" r="-480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2703025" y="3098042"/>
            <a:ext cx="640711" cy="64071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622950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	What is the sum of 63 and 47?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What is the difference between 200 and 104?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	67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			45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	What number is halfway between 141 and 181?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622950" cy="4401205"/>
              </a:xfrm>
              <a:prstGeom prst="rect">
                <a:avLst/>
              </a:prstGeom>
              <a:blipFill>
                <a:blip r:embed="rId5"/>
                <a:stretch>
                  <a:fillRect l="-1599" t="-1247" r="-480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253650" y="539496"/>
            <a:ext cx="1194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110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44721" y="2253996"/>
            <a:ext cx="1194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96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53650" y="4940288"/>
            <a:ext cx="11949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161</a:t>
            </a:r>
          </a:p>
        </p:txBody>
      </p:sp>
      <p:sp>
        <p:nvSpPr>
          <p:cNvPr id="12" name="Oval 11"/>
          <p:cNvSpPr/>
          <p:nvPr/>
        </p:nvSpPr>
        <p:spPr>
          <a:xfrm>
            <a:off x="2703025" y="3098042"/>
            <a:ext cx="640711" cy="64071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817171" y="3114943"/>
            <a:ext cx="7124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017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7681" y="1071154"/>
            <a:ext cx="66707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L.C. Can I use comparisons? </a:t>
            </a:r>
          </a:p>
          <a:p>
            <a:endParaRPr lang="en-US" sz="3200" dirty="0"/>
          </a:p>
          <a:p>
            <a:r>
              <a:rPr lang="en-US" sz="3200" dirty="0" smtClean="0"/>
              <a:t>Toolkit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02484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>
            <a:off x="2228689" y="3215995"/>
            <a:ext cx="56270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H="1" flipV="1">
            <a:off x="2222447" y="740129"/>
            <a:ext cx="6242" cy="24716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240691" y="3477093"/>
            <a:ext cx="655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Day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497313" y="3215995"/>
            <a:ext cx="771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Mon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1954173" y="2634806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 rot="16200000">
            <a:off x="100891" y="1746269"/>
            <a:ext cx="2430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Hours of sunshine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27106" y="300659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27106" y="236734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1934770" y="2003247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954173" y="1371688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939031" y="740129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54173" y="321599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633088" y="174001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26341" y="10873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98512" y="3215995"/>
            <a:ext cx="752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Tues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94520" y="3215995"/>
            <a:ext cx="8835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Weds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31315" y="3215995"/>
            <a:ext cx="881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Thurs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2240168" y="2634806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240168" y="2007205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240168" y="1379604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240168" y="752003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457140" y="1031988"/>
            <a:ext cx="789966" cy="2177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741091" y="3952273"/>
            <a:ext cx="73431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more hours were there on Tuesday than Friday? ____ hours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17769" y="5208289"/>
            <a:ext cx="76017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was the difference between the hours for Wednesday and Monday? ____ hours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75418" y="4363423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792422" y="5611660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999557" y="3215995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Fri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607412" y="2005159"/>
            <a:ext cx="789966" cy="12045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4757684" y="1685332"/>
            <a:ext cx="789966" cy="15243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861184" y="2291964"/>
            <a:ext cx="789966" cy="9177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1633088" y="45613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9265" y="4476176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772109" y="461886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7" name="Straight Connector 36"/>
          <p:cNvCxnSpPr/>
          <p:nvPr/>
        </p:nvCxnSpPr>
        <p:spPr>
          <a:xfrm flipH="1">
            <a:off x="1929056" y="1999289"/>
            <a:ext cx="2468322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1941158" y="2291964"/>
            <a:ext cx="5709992" cy="1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1929057" y="1035326"/>
            <a:ext cx="1318049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1929056" y="1676312"/>
            <a:ext cx="3618594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V="1">
            <a:off x="5152667" y="1035326"/>
            <a:ext cx="0" cy="645546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29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7520" y="3855303"/>
            <a:ext cx="7197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is the total number of hours for Monday to Friday? ____ hours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72127" y="4968834"/>
            <a:ext cx="71633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were three times as many hours on Saturday than Friday. How many hours of sunshine were on Saturday? ____ hours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28885" y="4299838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70014" y="5827084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02033" y="4422661"/>
            <a:ext cx="39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</a:rPr>
              <a:t> 4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</a:rPr>
              <a:t> 5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</a:rPr>
              <a:t> 0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</a:rPr>
              <a:t> 3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650727" y="4422661"/>
            <a:ext cx="281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</a:rPr>
              <a:t> 3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</a:rPr>
              <a:t> 5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>
                <a:solidFill>
                  <a:schemeClr val="accent1"/>
                </a:solidFill>
              </a:rPr>
              <a:t> 4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4650727" y="4511586"/>
            <a:ext cx="993609" cy="3698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solidFill>
                <a:schemeClr val="accent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058177" y="4422661"/>
            <a:ext cx="68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19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962575" y="5793625"/>
            <a:ext cx="1250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</a:t>
            </a:r>
            <a:r>
              <a:rPr lang="en-GB" sz="28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×</a:t>
            </a:r>
            <a:r>
              <a:rPr lang="en-GB" sz="2800" dirty="0">
                <a:solidFill>
                  <a:schemeClr val="accent1"/>
                </a:solidFill>
              </a:rPr>
              <a:t> 3</a:t>
            </a:r>
          </a:p>
        </p:txBody>
      </p:sp>
      <p:cxnSp>
        <p:nvCxnSpPr>
          <p:cNvPr id="48" name="Straight Connector 47"/>
          <p:cNvCxnSpPr/>
          <p:nvPr/>
        </p:nvCxnSpPr>
        <p:spPr>
          <a:xfrm>
            <a:off x="2228689" y="3215995"/>
            <a:ext cx="562707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 flipV="1">
            <a:off x="2222447" y="740129"/>
            <a:ext cx="6242" cy="247164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2497313" y="3215995"/>
            <a:ext cx="771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Mon</a:t>
            </a:r>
          </a:p>
        </p:txBody>
      </p:sp>
      <p:cxnSp>
        <p:nvCxnSpPr>
          <p:cNvPr id="54" name="Straight Connector 53"/>
          <p:cNvCxnSpPr/>
          <p:nvPr/>
        </p:nvCxnSpPr>
        <p:spPr>
          <a:xfrm>
            <a:off x="1954173" y="2634806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 rot="16200000">
            <a:off x="100891" y="1746269"/>
            <a:ext cx="24300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Hours of sunshine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627106" y="300659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627106" y="236734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cxnSp>
        <p:nvCxnSpPr>
          <p:cNvPr id="58" name="Straight Connector 57"/>
          <p:cNvCxnSpPr/>
          <p:nvPr/>
        </p:nvCxnSpPr>
        <p:spPr>
          <a:xfrm>
            <a:off x="1934770" y="2003247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1954173" y="1371688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1939031" y="740129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1954173" y="3215995"/>
            <a:ext cx="27451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1626341" y="10873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3598512" y="3215995"/>
            <a:ext cx="752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Tues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694520" y="3215995"/>
            <a:ext cx="8835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Weds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731315" y="3215995"/>
            <a:ext cx="881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Thurs</a:t>
            </a:r>
          </a:p>
        </p:txBody>
      </p:sp>
      <p:cxnSp>
        <p:nvCxnSpPr>
          <p:cNvPr id="67" name="Straight Connector 66"/>
          <p:cNvCxnSpPr/>
          <p:nvPr/>
        </p:nvCxnSpPr>
        <p:spPr>
          <a:xfrm>
            <a:off x="2240168" y="2634806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240168" y="2007205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240168" y="752003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6999557" y="3215995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Fri</a:t>
            </a:r>
          </a:p>
        </p:txBody>
      </p:sp>
      <p:sp>
        <p:nvSpPr>
          <p:cNvPr id="73" name="Rectangle 72"/>
          <p:cNvSpPr/>
          <p:nvPr/>
        </p:nvSpPr>
        <p:spPr>
          <a:xfrm>
            <a:off x="3607412" y="2005159"/>
            <a:ext cx="789966" cy="120456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4757684" y="1685332"/>
            <a:ext cx="789966" cy="15243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6861184" y="2291964"/>
            <a:ext cx="789966" cy="91776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TextBox 75"/>
          <p:cNvSpPr txBox="1"/>
          <p:nvPr/>
        </p:nvSpPr>
        <p:spPr>
          <a:xfrm>
            <a:off x="1633088" y="45613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820101" y="222589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/>
              <a:t>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979898" y="1976504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/>
              <a:t>5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058992" y="2676626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/>
              <a:t>0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091856" y="2417029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/>
              <a:t>3</a:t>
            </a:r>
          </a:p>
        </p:txBody>
      </p:sp>
      <p:cxnSp>
        <p:nvCxnSpPr>
          <p:cNvPr id="69" name="Straight Connector 68"/>
          <p:cNvCxnSpPr/>
          <p:nvPr/>
        </p:nvCxnSpPr>
        <p:spPr>
          <a:xfrm>
            <a:off x="2240168" y="1379604"/>
            <a:ext cx="5627077" cy="0"/>
          </a:xfrm>
          <a:prstGeom prst="line">
            <a:avLst/>
          </a:prstGeom>
          <a:ln w="285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2457140" y="1031988"/>
            <a:ext cx="789966" cy="21777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/>
          <p:cNvSpPr txBox="1"/>
          <p:nvPr/>
        </p:nvSpPr>
        <p:spPr>
          <a:xfrm>
            <a:off x="1633088" y="174001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670154" y="1626132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/>
              <a:t>7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240691" y="3477093"/>
            <a:ext cx="655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Day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7586" y="608632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250430" y="75132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46" grpId="0"/>
      <p:bldP spid="46" grpId="1"/>
      <p:bldP spid="47" grpId="0"/>
      <p:bldP spid="4" grpId="0" animBg="1"/>
      <p:bldP spid="49" grpId="0"/>
      <p:bldP spid="50" grpId="0"/>
      <p:bldP spid="42" grpId="0"/>
      <p:bldP spid="43" grpId="0"/>
      <p:bldP spid="44" grpId="0"/>
      <p:bldP spid="45" grpId="0"/>
      <p:bldP spid="45" grpId="1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171086"/>
              </p:ext>
            </p:extLst>
          </p:nvPr>
        </p:nvGraphicFramePr>
        <p:xfrm>
          <a:off x="707271" y="591081"/>
          <a:ext cx="4158966" cy="29356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0666">
                  <a:extLst>
                    <a:ext uri="{9D8B030D-6E8A-4147-A177-3AD203B41FA5}">
                      <a16:colId xmlns:a16="http://schemas.microsoft.com/office/drawing/2014/main" val="2276261595"/>
                    </a:ext>
                  </a:extLst>
                </a:gridCol>
                <a:gridCol w="2908300">
                  <a:extLst>
                    <a:ext uri="{9D8B030D-6E8A-4147-A177-3AD203B41FA5}">
                      <a16:colId xmlns:a16="http://schemas.microsoft.com/office/drawing/2014/main" val="1630831657"/>
                    </a:ext>
                  </a:extLst>
                </a:gridCol>
              </a:tblGrid>
              <a:tr h="587126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Rounders</a:t>
                      </a: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 scored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0589"/>
                  </a:ext>
                </a:extLst>
              </a:tr>
              <a:tr h="58712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4285232"/>
                  </a:ext>
                </a:extLst>
              </a:tr>
              <a:tr h="58712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2017009"/>
                  </a:ext>
                </a:extLst>
              </a:tr>
              <a:tr h="58712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309593"/>
                  </a:ext>
                </a:extLst>
              </a:tr>
              <a:tr h="58712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503567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866237" y="589869"/>
                <a:ext cx="341632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Key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 </a:t>
                </a:r>
                <a:r>
                  <a:rPr lang="en-GB" sz="2800" dirty="0" err="1"/>
                  <a:t>rounders</a:t>
                </a:r>
                <a:r>
                  <a:rPr lang="en-GB" sz="2800" dirty="0"/>
                  <a:t>	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6237" y="589869"/>
                <a:ext cx="3416320" cy="523220"/>
              </a:xfrm>
              <a:prstGeom prst="rect">
                <a:avLst/>
              </a:prstGeom>
              <a:blipFill>
                <a:blip r:embed="rId5"/>
                <a:stretch>
                  <a:fillRect l="-356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5607739" y="667496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Rectangle 5"/>
          <p:cNvSpPr/>
          <p:nvPr/>
        </p:nvSpPr>
        <p:spPr>
          <a:xfrm>
            <a:off x="2058785" y="1260104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619712" y="1260103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826124" y="1260103"/>
            <a:ext cx="418944" cy="466581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069202" y="1845279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630129" y="1845278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630129" y="1792407"/>
            <a:ext cx="418944" cy="271613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069202" y="2430454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2630129" y="2430454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213104" y="2430454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784448" y="2430453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784448" y="2389901"/>
            <a:ext cx="418944" cy="253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018646" y="2591616"/>
            <a:ext cx="394217" cy="271613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072226" y="3015629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630129" y="3015628"/>
            <a:ext cx="418944" cy="432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71108" y="3625713"/>
            <a:ext cx="33756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1) A and B            C</a:t>
            </a:r>
          </a:p>
        </p:txBody>
      </p:sp>
      <p:sp>
        <p:nvSpPr>
          <p:cNvPr id="23" name="Oval 22"/>
          <p:cNvSpPr/>
          <p:nvPr/>
        </p:nvSpPr>
        <p:spPr>
          <a:xfrm>
            <a:off x="2573086" y="3627412"/>
            <a:ext cx="624529" cy="62452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671108" y="4544565"/>
            <a:ext cx="33756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2) B           A</a:t>
            </a:r>
          </a:p>
        </p:txBody>
      </p:sp>
      <p:sp>
        <p:nvSpPr>
          <p:cNvPr id="25" name="Oval 24"/>
          <p:cNvSpPr/>
          <p:nvPr/>
        </p:nvSpPr>
        <p:spPr>
          <a:xfrm>
            <a:off x="1551672" y="4519284"/>
            <a:ext cx="624529" cy="62452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671108" y="5531657"/>
            <a:ext cx="33756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3) D           A</a:t>
            </a:r>
          </a:p>
        </p:txBody>
      </p:sp>
      <p:sp>
        <p:nvSpPr>
          <p:cNvPr id="29" name="Oval 28"/>
          <p:cNvSpPr/>
          <p:nvPr/>
        </p:nvSpPr>
        <p:spPr>
          <a:xfrm>
            <a:off x="1557326" y="5495998"/>
            <a:ext cx="624529" cy="62452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176201" y="3638347"/>
                <a:ext cx="139065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0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6201" y="3638347"/>
                <a:ext cx="1390650" cy="55399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1172598" y="4529888"/>
                <a:ext cx="139065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0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2598" y="4529888"/>
                <a:ext cx="1390650" cy="55399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1189316" y="5533733"/>
                <a:ext cx="1390650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0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0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9316" y="5533733"/>
                <a:ext cx="1390650" cy="55399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/>
          <p:cNvSpPr/>
          <p:nvPr/>
        </p:nvSpPr>
        <p:spPr>
          <a:xfrm>
            <a:off x="2856596" y="3243631"/>
            <a:ext cx="388471" cy="223473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4443688" y="3607285"/>
            <a:ext cx="371715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4) How many </a:t>
            </a:r>
            <a:r>
              <a:rPr lang="en-GB" sz="3000" dirty="0" err="1"/>
              <a:t>rounders</a:t>
            </a:r>
            <a:r>
              <a:rPr lang="en-GB" sz="3000" dirty="0"/>
              <a:t> 	are scored in total?   			___ </a:t>
            </a:r>
            <a:r>
              <a:rPr lang="en-GB" sz="3000" dirty="0" err="1"/>
              <a:t>rounders</a:t>
            </a:r>
            <a:endParaRPr lang="en-GB" sz="3000" dirty="0"/>
          </a:p>
        </p:txBody>
      </p:sp>
      <p:sp>
        <p:nvSpPr>
          <p:cNvPr id="36" name="TextBox 35"/>
          <p:cNvSpPr txBox="1"/>
          <p:nvPr/>
        </p:nvSpPr>
        <p:spPr>
          <a:xfrm>
            <a:off x="5904773" y="4520091"/>
            <a:ext cx="8449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32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96369" y="2756033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499213" y="28987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944145" y="1187040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/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245060" y="1745701"/>
            <a:ext cx="38023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/>
              <a:t>6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154582" y="2363149"/>
            <a:ext cx="5757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000" dirty="0"/>
              <a:t>13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110575" y="5071654"/>
                <a:ext cx="288357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000" dirty="0">
                    <a:solidFill>
                      <a:schemeClr val="accent1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3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000" dirty="0">
                    <a:solidFill>
                      <a:schemeClr val="accent1"/>
                    </a:solidFill>
                  </a:rPr>
                  <a:t> 6 </a:t>
                </a:r>
                <a14:m>
                  <m:oMath xmlns:m="http://schemas.openxmlformats.org/officeDocument/2006/math">
                    <m:r>
                      <a:rPr lang="en-GB" sz="3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000" b="0" dirty="0">
                    <a:solidFill>
                      <a:schemeClr val="accent1"/>
                    </a:solidFill>
                  </a:rPr>
                  <a:t> 13 </a:t>
                </a:r>
                <a14:m>
                  <m:oMath xmlns:m="http://schemas.openxmlformats.org/officeDocument/2006/math">
                    <m:r>
                      <a:rPr lang="en-GB" sz="30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000" b="0" dirty="0">
                    <a:solidFill>
                      <a:schemeClr val="accent1"/>
                    </a:solidFill>
                  </a:rPr>
                  <a:t> 7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0575" y="5071654"/>
                <a:ext cx="2883575" cy="553998"/>
              </a:xfrm>
              <a:prstGeom prst="rect">
                <a:avLst/>
              </a:prstGeom>
              <a:blipFill>
                <a:blip r:embed="rId11"/>
                <a:stretch>
                  <a:fillRect l="-4863" t="-13187" b="-340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110575" y="5587917"/>
                <a:ext cx="288357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000" dirty="0">
                    <a:solidFill>
                      <a:schemeClr val="accent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30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000" dirty="0">
                    <a:solidFill>
                      <a:schemeClr val="accent1"/>
                    </a:solidFill>
                  </a:rPr>
                  <a:t> 8</a:t>
                </a:r>
                <a:endParaRPr lang="en-GB" sz="3000" b="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0575" y="5587917"/>
                <a:ext cx="2883575" cy="553998"/>
              </a:xfrm>
              <a:prstGeom prst="rect">
                <a:avLst/>
              </a:prstGeom>
              <a:blipFill>
                <a:blip r:embed="rId12"/>
                <a:stretch>
                  <a:fillRect l="-4863" t="-13187" b="-3406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90171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30" grpId="0"/>
      <p:bldP spid="31" grpId="0"/>
      <p:bldP spid="33" grpId="0"/>
      <p:bldP spid="36" grpId="0"/>
      <p:bldP spid="38" grpId="0"/>
      <p:bldP spid="40" grpId="0"/>
      <p:bldP spid="40" grpId="1"/>
      <p:bldP spid="41" grpId="0"/>
      <p:bldP spid="41" grpId="1"/>
      <p:bldP spid="42" grpId="0"/>
      <p:bldP spid="42" grpId="1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846160" y="2389492"/>
            <a:ext cx="532263" cy="532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1844721" y="3438096"/>
            <a:ext cx="532263" cy="532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486166" y="2655624"/>
            <a:ext cx="532263" cy="53226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339151" y="3551828"/>
            <a:ext cx="532263" cy="53226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120786" y="1728714"/>
            <a:ext cx="532263" cy="532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96034" y="3438096"/>
            <a:ext cx="532263" cy="532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10852" y="1857229"/>
            <a:ext cx="532263" cy="532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94093" y="1450072"/>
            <a:ext cx="532263" cy="532263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568887" y="2610702"/>
            <a:ext cx="532263" cy="532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96034" y="580546"/>
            <a:ext cx="71975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How could we sort these shapes?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057430"/>
              </p:ext>
            </p:extLst>
          </p:nvPr>
        </p:nvGraphicFramePr>
        <p:xfrm>
          <a:off x="468805" y="4357711"/>
          <a:ext cx="4269410" cy="1116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34">
                  <a:extLst>
                    <a:ext uri="{9D8B030D-6E8A-4147-A177-3AD203B41FA5}">
                      <a16:colId xmlns:a16="http://schemas.microsoft.com/office/drawing/2014/main" val="3220389610"/>
                    </a:ext>
                  </a:extLst>
                </a:gridCol>
                <a:gridCol w="1432688">
                  <a:extLst>
                    <a:ext uri="{9D8B030D-6E8A-4147-A177-3AD203B41FA5}">
                      <a16:colId xmlns:a16="http://schemas.microsoft.com/office/drawing/2014/main" val="2474686677"/>
                    </a:ext>
                  </a:extLst>
                </a:gridCol>
                <a:gridCol w="1432688">
                  <a:extLst>
                    <a:ext uri="{9D8B030D-6E8A-4147-A177-3AD203B41FA5}">
                      <a16:colId xmlns:a16="http://schemas.microsoft.com/office/drawing/2014/main" val="33209335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Circles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Squares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824536"/>
                  </a:ext>
                </a:extLst>
              </a:tr>
              <a:tr h="568202"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309043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1001782" y="495294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16601" y="4915039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831809" y="494176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9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74650"/>
              </p:ext>
            </p:extLst>
          </p:nvPr>
        </p:nvGraphicFramePr>
        <p:xfrm>
          <a:off x="5016264" y="3978056"/>
          <a:ext cx="3165450" cy="169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00">
                  <a:extLst>
                    <a:ext uri="{9D8B030D-6E8A-4147-A177-3AD203B41FA5}">
                      <a16:colId xmlns:a16="http://schemas.microsoft.com/office/drawing/2014/main" val="3574664810"/>
                    </a:ext>
                  </a:extLst>
                </a:gridCol>
                <a:gridCol w="933450">
                  <a:extLst>
                    <a:ext uri="{9D8B030D-6E8A-4147-A177-3AD203B41FA5}">
                      <a16:colId xmlns:a16="http://schemas.microsoft.com/office/drawing/2014/main" val="32203896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Orange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309043"/>
                  </a:ext>
                </a:extLst>
              </a:tr>
              <a:tr h="59915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Blue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33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59199"/>
                  </a:ext>
                </a:extLst>
              </a:tr>
            </a:tbl>
          </a:graphicData>
        </a:graphic>
      </p:graphicFrame>
      <p:sp>
        <p:nvSpPr>
          <p:cNvPr id="18" name="Rectangle 17"/>
          <p:cNvSpPr/>
          <p:nvPr/>
        </p:nvSpPr>
        <p:spPr>
          <a:xfrm>
            <a:off x="7544325" y="394385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3</a:t>
            </a:r>
          </a:p>
        </p:txBody>
      </p:sp>
      <p:sp>
        <p:nvSpPr>
          <p:cNvPr id="19" name="Rectangle 18"/>
          <p:cNvSpPr/>
          <p:nvPr/>
        </p:nvSpPr>
        <p:spPr>
          <a:xfrm>
            <a:off x="7538757" y="453206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6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547531" y="5138607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9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3339151" y="4352092"/>
            <a:ext cx="1364410" cy="1122461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5039767" y="5122292"/>
            <a:ext cx="3130796" cy="536113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863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0.50955 0.0606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69" y="3032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5177 -0.02037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85" y="-101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0.33438 -0.0006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19" y="-46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49774 -0.0926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78" y="-463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-2.5E-6 0.0002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7407E-6 L -0.04097 -0.1164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9" y="-5833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-0.09341 -0.13079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-6898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05295 -0.07524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6" y="-377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04913 -0.0574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-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0955 0.06065 L 0.05313 0.1578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4861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23299 -0.0016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49" y="-93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95 -0.07524 L 0.44566 -0.18403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31" y="-544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913 -0.05741 L 0.56944 -0.14398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07" y="-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0" grpId="1" animBg="1"/>
      <p:bldP spid="11" grpId="0" animBg="1"/>
      <p:bldP spid="12" grpId="0"/>
      <p:bldP spid="14" grpId="0"/>
      <p:bldP spid="15" grpId="0"/>
      <p:bldP spid="16" grpId="0"/>
      <p:bldP spid="18" grpId="0"/>
      <p:bldP spid="19" grpId="0"/>
      <p:bldP spid="20" grpId="0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846160" y="2102106"/>
            <a:ext cx="532263" cy="532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1844721" y="3150710"/>
            <a:ext cx="532263" cy="532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486166" y="2368238"/>
            <a:ext cx="532263" cy="53226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3339151" y="3264442"/>
            <a:ext cx="532263" cy="532263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120786" y="1441328"/>
            <a:ext cx="532263" cy="532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96034" y="3150710"/>
            <a:ext cx="532263" cy="532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110852" y="1569843"/>
            <a:ext cx="532263" cy="532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94093" y="1162686"/>
            <a:ext cx="532263" cy="532263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3568887" y="2323316"/>
            <a:ext cx="532263" cy="532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72638" y="436957"/>
            <a:ext cx="71975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How could we sort these shapes?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746363"/>
              </p:ext>
            </p:extLst>
          </p:nvPr>
        </p:nvGraphicFramePr>
        <p:xfrm>
          <a:off x="476733" y="4352294"/>
          <a:ext cx="4269410" cy="11168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34">
                  <a:extLst>
                    <a:ext uri="{9D8B030D-6E8A-4147-A177-3AD203B41FA5}">
                      <a16:colId xmlns:a16="http://schemas.microsoft.com/office/drawing/2014/main" val="3220389610"/>
                    </a:ext>
                  </a:extLst>
                </a:gridCol>
                <a:gridCol w="1432688">
                  <a:extLst>
                    <a:ext uri="{9D8B030D-6E8A-4147-A177-3AD203B41FA5}">
                      <a16:colId xmlns:a16="http://schemas.microsoft.com/office/drawing/2014/main" val="2474686677"/>
                    </a:ext>
                  </a:extLst>
                </a:gridCol>
                <a:gridCol w="1432688">
                  <a:extLst>
                    <a:ext uri="{9D8B030D-6E8A-4147-A177-3AD203B41FA5}">
                      <a16:colId xmlns:a16="http://schemas.microsoft.com/office/drawing/2014/main" val="33209335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Circles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Squares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824536"/>
                  </a:ext>
                </a:extLst>
              </a:tr>
              <a:tr h="568202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30904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5129439"/>
              </p:ext>
            </p:extLst>
          </p:nvPr>
        </p:nvGraphicFramePr>
        <p:xfrm>
          <a:off x="4844570" y="3978056"/>
          <a:ext cx="3165450" cy="169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00">
                  <a:extLst>
                    <a:ext uri="{9D8B030D-6E8A-4147-A177-3AD203B41FA5}">
                      <a16:colId xmlns:a16="http://schemas.microsoft.com/office/drawing/2014/main" val="3574664810"/>
                    </a:ext>
                  </a:extLst>
                </a:gridCol>
                <a:gridCol w="933450">
                  <a:extLst>
                    <a:ext uri="{9D8B030D-6E8A-4147-A177-3AD203B41FA5}">
                      <a16:colId xmlns:a16="http://schemas.microsoft.com/office/drawing/2014/main" val="32203896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Orange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309043"/>
                  </a:ext>
                </a:extLst>
              </a:tr>
              <a:tr h="59915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Blue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33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59199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0945524"/>
              </p:ext>
            </p:extLst>
          </p:nvPr>
        </p:nvGraphicFramePr>
        <p:xfrm>
          <a:off x="897150" y="3853315"/>
          <a:ext cx="6408000" cy="2245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000">
                  <a:extLst>
                    <a:ext uri="{9D8B030D-6E8A-4147-A177-3AD203B41FA5}">
                      <a16:colId xmlns:a16="http://schemas.microsoft.com/office/drawing/2014/main" val="3574664810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220389610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474686677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33209335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Circles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Squares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824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Orange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309043"/>
                  </a:ext>
                </a:extLst>
              </a:tr>
              <a:tr h="59915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Blue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33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59199"/>
                  </a:ext>
                </a:extLst>
              </a:tr>
            </a:tbl>
          </a:graphicData>
        </a:graphic>
      </p:graphicFrame>
      <p:sp>
        <p:nvSpPr>
          <p:cNvPr id="16" name="Rectangle 15"/>
          <p:cNvSpPr/>
          <p:nvPr/>
        </p:nvSpPr>
        <p:spPr>
          <a:xfrm>
            <a:off x="3539087" y="4359782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2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527632" y="5000159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3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542293" y="55895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5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988809" y="4359782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1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980035" y="497386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3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988809" y="55895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4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204007" y="3868161"/>
            <a:ext cx="1037230" cy="10561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1337631" y="4430439"/>
            <a:ext cx="2903605" cy="48570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204007" y="3864017"/>
            <a:ext cx="1037230" cy="16591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1337632" y="4992818"/>
            <a:ext cx="2903605" cy="48570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498585" y="3875861"/>
            <a:ext cx="1225640" cy="105616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1337632" y="4430439"/>
            <a:ext cx="4386591" cy="48570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4498585" y="3875861"/>
            <a:ext cx="1225640" cy="165912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1337633" y="4992818"/>
            <a:ext cx="4386591" cy="48570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6401695" y="436600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3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401695" y="497386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6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974260" y="5570085"/>
            <a:ext cx="1225640" cy="496527"/>
          </a:xfrm>
          <a:prstGeom prst="round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401695" y="5589573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6506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22222E-6 L 0.22066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22986 0.0023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93" y="11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mph" presetSubtype="0" repeatCount="2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9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6" presetClass="emph" presetSubtype="0" repeatCount="2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4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5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mph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6" presetClass="emph" presetSubtype="0" repeatCount="2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6" presetClass="emph" presetSubtype="0" repeatCount="2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mph" presetSubtype="0" repeatCount="2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1" presetID="26" presetClass="emph" presetSubtype="0" repeatCount="2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4" presetID="26" presetClass="emph" presetSubtype="0" repeatCount="2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7" presetID="26" presetClass="emph" presetSubtype="0" repeatCount="2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0" presetID="26" presetClass="emph" presetSubtype="0" repeatCount="2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3" presetID="26" presetClass="emph" presetSubtype="0" repeatCount="2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6" presetID="26" presetClass="emph" presetSubtype="0" repeatCount="2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6" grpId="0"/>
      <p:bldP spid="17" grpId="0"/>
      <p:bldP spid="18" grpId="0"/>
      <p:bldP spid="19" grpId="0"/>
      <p:bldP spid="20" grpId="0"/>
      <p:bldP spid="21" grpId="0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/>
      <p:bldP spid="31" grpId="0"/>
      <p:bldP spid="32" grpId="0" animBg="1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960" y="4887792"/>
            <a:ext cx="1290838" cy="14181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284" y="4733922"/>
            <a:ext cx="1290838" cy="15918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370" y="4772953"/>
            <a:ext cx="1290838" cy="15918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539" y="3302282"/>
            <a:ext cx="1290838" cy="15397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529" y="3302654"/>
            <a:ext cx="1290838" cy="15571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328" y="3341957"/>
            <a:ext cx="1290838" cy="15918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422" y="3411625"/>
            <a:ext cx="1290838" cy="1418186"/>
          </a:xfrm>
          <a:prstGeom prst="rect">
            <a:avLst/>
          </a:prstGeom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3884549"/>
              </p:ext>
            </p:extLst>
          </p:nvPr>
        </p:nvGraphicFramePr>
        <p:xfrm>
          <a:off x="1551853" y="998098"/>
          <a:ext cx="5505452" cy="2336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2">
                  <a:extLst>
                    <a:ext uri="{9D8B030D-6E8A-4147-A177-3AD203B41FA5}">
                      <a16:colId xmlns:a16="http://schemas.microsoft.com/office/drawing/2014/main" val="3574664810"/>
                    </a:ext>
                  </a:extLst>
                </a:gridCol>
                <a:gridCol w="933450">
                  <a:extLst>
                    <a:ext uri="{9D8B030D-6E8A-4147-A177-3AD203B41FA5}">
                      <a16:colId xmlns:a16="http://schemas.microsoft.com/office/drawing/2014/main" val="3220389610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474686677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33209335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Boys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Girls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824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School</a:t>
                      </a:r>
                      <a:r>
                        <a:rPr lang="en-GB" sz="30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uniform</a:t>
                      </a:r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309043"/>
                  </a:ext>
                </a:extLst>
              </a:tr>
              <a:tr h="59915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PE</a:t>
                      </a:r>
                      <a:r>
                        <a:rPr lang="en-GB" sz="30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kit</a:t>
                      </a:r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33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59199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1551853" y="1622622"/>
            <a:ext cx="5505452" cy="56320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388879" y="1639208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05231" y="2829937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67673" y="2193206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465987" y="2800855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327251" y="2796286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</a:rPr>
              <a:t>14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428408" y="2790787"/>
            <a:ext cx="38023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18" name="Rectangle 17"/>
          <p:cNvSpPr/>
          <p:nvPr/>
        </p:nvSpPr>
        <p:spPr>
          <a:xfrm>
            <a:off x="4218145" y="990922"/>
            <a:ext cx="941466" cy="23592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551853" y="2213971"/>
            <a:ext cx="5505452" cy="5634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172041" y="989043"/>
            <a:ext cx="941466" cy="235921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561845" y="2794305"/>
            <a:ext cx="4561654" cy="55395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116253" y="989527"/>
            <a:ext cx="941466" cy="179054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236775" y="1616501"/>
            <a:ext cx="941466" cy="562381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36775" y="2219124"/>
            <a:ext cx="941466" cy="5716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171237" y="1616415"/>
            <a:ext cx="941466" cy="562381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5189067" y="2219124"/>
            <a:ext cx="922719" cy="571664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6127966" y="2792426"/>
            <a:ext cx="914793" cy="544486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19309" y="380524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822153" y="52321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7734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1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/>
      <p:bldP spid="13" grpId="0"/>
      <p:bldP spid="14" grpId="0"/>
      <p:bldP spid="15" grpId="0"/>
      <p:bldP spid="16" grpId="0"/>
      <p:bldP spid="16" grpId="1"/>
      <p:bldP spid="17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986543"/>
              </p:ext>
            </p:extLst>
          </p:nvPr>
        </p:nvGraphicFramePr>
        <p:xfrm>
          <a:off x="1497474" y="419834"/>
          <a:ext cx="5505452" cy="2336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2">
                  <a:extLst>
                    <a:ext uri="{9D8B030D-6E8A-4147-A177-3AD203B41FA5}">
                      <a16:colId xmlns:a16="http://schemas.microsoft.com/office/drawing/2014/main" val="3574664810"/>
                    </a:ext>
                  </a:extLst>
                </a:gridCol>
                <a:gridCol w="933450">
                  <a:extLst>
                    <a:ext uri="{9D8B030D-6E8A-4147-A177-3AD203B41FA5}">
                      <a16:colId xmlns:a16="http://schemas.microsoft.com/office/drawing/2014/main" val="3220389610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474686677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33209335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Boys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Girls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8245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School</a:t>
                      </a:r>
                      <a:r>
                        <a:rPr lang="en-GB" sz="3000" b="0" baseline="0" dirty="0">
                          <a:solidFill>
                            <a:schemeClr val="tx1"/>
                          </a:solidFill>
                          <a:latin typeface="+mn-lt"/>
                        </a:rPr>
                        <a:t> dinner</a:t>
                      </a:r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31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2309043"/>
                  </a:ext>
                </a:extLst>
              </a:tr>
              <a:tr h="599156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Packed lunch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19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3394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000" b="0" dirty="0">
                          <a:solidFill>
                            <a:schemeClr val="tx1"/>
                          </a:solidFill>
                          <a:latin typeface="+mn-lt"/>
                        </a:rPr>
                        <a:t>85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359199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338751" y="2213966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41</a:t>
            </a:r>
          </a:p>
        </p:txBody>
      </p:sp>
      <p:sp>
        <p:nvSpPr>
          <p:cNvPr id="5" name="Rectangle 4"/>
          <p:cNvSpPr/>
          <p:nvPr/>
        </p:nvSpPr>
        <p:spPr>
          <a:xfrm>
            <a:off x="6252343" y="1625913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29</a:t>
            </a:r>
          </a:p>
        </p:txBody>
      </p:sp>
      <p:sp>
        <p:nvSpPr>
          <p:cNvPr id="6" name="Rectangle 5"/>
          <p:cNvSpPr/>
          <p:nvPr/>
        </p:nvSpPr>
        <p:spPr>
          <a:xfrm>
            <a:off x="1269826" y="3802452"/>
            <a:ext cx="21114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31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000" dirty="0"/>
              <a:t>10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endParaRPr lang="en-GB" sz="3600" dirty="0"/>
          </a:p>
        </p:txBody>
      </p:sp>
      <p:sp>
        <p:nvSpPr>
          <p:cNvPr id="7" name="Rectangle 6"/>
          <p:cNvSpPr/>
          <p:nvPr/>
        </p:nvSpPr>
        <p:spPr>
          <a:xfrm>
            <a:off x="1269826" y="3802452"/>
            <a:ext cx="19976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10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000" dirty="0"/>
              <a:t>19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/>
          </a:p>
        </p:txBody>
      </p:sp>
      <p:grpSp>
        <p:nvGrpSpPr>
          <p:cNvPr id="8" name="Group 7"/>
          <p:cNvGrpSpPr/>
          <p:nvPr/>
        </p:nvGrpSpPr>
        <p:grpSpPr>
          <a:xfrm>
            <a:off x="4980359" y="2975511"/>
            <a:ext cx="2498576" cy="2448272"/>
            <a:chOff x="268171" y="249049"/>
            <a:chExt cx="2498576" cy="2448272"/>
          </a:xfrm>
        </p:grpSpPr>
        <p:sp>
          <p:nvSpPr>
            <p:cNvPr id="9" name="Oval 8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2" name="Straight Connector 11"/>
            <p:cNvCxnSpPr>
              <a:stCxn id="9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9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/>
          <p:cNvSpPr/>
          <p:nvPr/>
        </p:nvSpPr>
        <p:spPr>
          <a:xfrm>
            <a:off x="5149898" y="4695471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31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767104" y="4680864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10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27727" y="3894785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41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967244" y="3135072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41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4989056" y="2975511"/>
            <a:ext cx="2498576" cy="2448272"/>
            <a:chOff x="268171" y="249049"/>
            <a:chExt cx="2498576" cy="2448272"/>
          </a:xfrm>
        </p:grpSpPr>
        <p:sp>
          <p:nvSpPr>
            <p:cNvPr id="19" name="Oval 18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/>
            <p:cNvCxnSpPr>
              <a:stCxn id="19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9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Rectangle 24"/>
          <p:cNvSpPr/>
          <p:nvPr/>
        </p:nvSpPr>
        <p:spPr>
          <a:xfrm>
            <a:off x="6767104" y="4680864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19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967244" y="3135072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29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167290" y="3894785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29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4976719" y="2975511"/>
            <a:ext cx="2498576" cy="2448272"/>
            <a:chOff x="268171" y="249049"/>
            <a:chExt cx="2498576" cy="2448272"/>
          </a:xfrm>
        </p:grpSpPr>
        <p:sp>
          <p:nvSpPr>
            <p:cNvPr id="29" name="Oval 28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2" name="Straight Connector 31"/>
            <p:cNvCxnSpPr>
              <a:stCxn id="29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>
              <a:stCxn id="29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Rectangle 33"/>
          <p:cNvSpPr/>
          <p:nvPr/>
        </p:nvSpPr>
        <p:spPr>
          <a:xfrm>
            <a:off x="5967244" y="3135072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44</a:t>
            </a:r>
          </a:p>
        </p:txBody>
      </p:sp>
      <p:sp>
        <p:nvSpPr>
          <p:cNvPr id="35" name="Rectangle 34"/>
          <p:cNvSpPr/>
          <p:nvPr/>
        </p:nvSpPr>
        <p:spPr>
          <a:xfrm>
            <a:off x="5149898" y="4695471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19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Rectangle 35"/>
              <p:cNvSpPr/>
              <p:nvPr/>
            </p:nvSpPr>
            <p:spPr>
              <a:xfrm>
                <a:off x="1269826" y="3802452"/>
                <a:ext cx="1997663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000" dirty="0"/>
                  <a:t>44</a:t>
                </a:r>
                <a:r>
                  <a:rPr lang="en-GB" sz="3600" dirty="0">
                    <a:latin typeface="KG Primary Penmanship" panose="02000506000000020003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KG Primary Penmanship" panose="02000506000000020003" pitchFamily="2" charset="0"/>
                  </a:rPr>
                  <a:t> </a:t>
                </a:r>
                <a:r>
                  <a:rPr lang="en-GB" sz="3000" dirty="0"/>
                  <a:t>19</a:t>
                </a:r>
                <a:r>
                  <a:rPr lang="en-GB" sz="3600" dirty="0">
                    <a:latin typeface="KG Primary Penmanship" panose="02000506000000020003" pitchFamily="2" charset="0"/>
                  </a:rPr>
                  <a:t>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3600" dirty="0"/>
              </a:p>
            </p:txBody>
          </p:sp>
        </mc:Choice>
        <mc:Fallback xmlns="">
          <p:sp>
            <p:nvSpPr>
              <p:cNvPr id="36" name="Rectangle 3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9826" y="3802452"/>
                <a:ext cx="1997663" cy="646331"/>
              </a:xfrm>
              <a:prstGeom prst="rect">
                <a:avLst/>
              </a:prstGeom>
              <a:blipFill>
                <a:blip r:embed="rId3"/>
                <a:stretch>
                  <a:fillRect l="-7012" t="-18868" r="-8537" b="-311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3236424" y="3894785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25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767104" y="4680864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25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315018" y="1056274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25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228141" y="2985122"/>
            <a:ext cx="2498576" cy="2448272"/>
            <a:chOff x="268171" y="249049"/>
            <a:chExt cx="2498576" cy="2448272"/>
          </a:xfrm>
        </p:grpSpPr>
        <p:sp>
          <p:nvSpPr>
            <p:cNvPr id="41" name="Oval 40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/>
            <p:cNvCxnSpPr>
              <a:stCxn id="41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41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 47"/>
          <p:cNvSpPr/>
          <p:nvPr/>
        </p:nvSpPr>
        <p:spPr>
          <a:xfrm>
            <a:off x="1386281" y="4681522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31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973196" y="4678880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25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117747" y="5565828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56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186248" y="5519662"/>
            <a:ext cx="19976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31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000" dirty="0"/>
              <a:t>25</a:t>
            </a:r>
            <a:r>
              <a:rPr lang="en-GB" sz="3600" dirty="0">
                <a:latin typeface="KG Primary Penmanship" panose="02000506000000020003" pitchFamily="2" charset="0"/>
              </a:rPr>
              <a:t>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sz="3600" dirty="0"/>
          </a:p>
        </p:txBody>
      </p:sp>
      <p:sp>
        <p:nvSpPr>
          <p:cNvPr id="52" name="Rectangle 51"/>
          <p:cNvSpPr/>
          <p:nvPr/>
        </p:nvSpPr>
        <p:spPr>
          <a:xfrm>
            <a:off x="2207815" y="3151911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56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238347" y="1056150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56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3954245" y="2980077"/>
            <a:ext cx="2498576" cy="2448272"/>
            <a:chOff x="268171" y="249049"/>
            <a:chExt cx="2498576" cy="2448272"/>
          </a:xfrm>
        </p:grpSpPr>
        <p:sp>
          <p:nvSpPr>
            <p:cNvPr id="55" name="Oval 54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8" name="Straight Connector 57"/>
            <p:cNvCxnSpPr>
              <a:stCxn id="55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>
              <a:stCxn id="55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Rectangle 59"/>
          <p:cNvSpPr/>
          <p:nvPr/>
        </p:nvSpPr>
        <p:spPr>
          <a:xfrm>
            <a:off x="4121851" y="4699284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29</a:t>
            </a:r>
          </a:p>
        </p:txBody>
      </p:sp>
      <p:sp>
        <p:nvSpPr>
          <p:cNvPr id="61" name="Rectangle 60"/>
          <p:cNvSpPr/>
          <p:nvPr/>
        </p:nvSpPr>
        <p:spPr>
          <a:xfrm>
            <a:off x="5978372" y="5565828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56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angle 61"/>
              <p:cNvSpPr/>
              <p:nvPr/>
            </p:nvSpPr>
            <p:spPr>
              <a:xfrm>
                <a:off x="3980709" y="5519662"/>
                <a:ext cx="1997663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000" dirty="0"/>
                  <a:t>85</a:t>
                </a:r>
                <a:r>
                  <a:rPr lang="en-GB" sz="3600" dirty="0">
                    <a:latin typeface="KG Primary Penmanship" panose="02000506000000020003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KG Primary Penmanship" panose="02000506000000020003" pitchFamily="2" charset="0"/>
                  </a:rPr>
                  <a:t> </a:t>
                </a:r>
                <a:r>
                  <a:rPr lang="en-GB" sz="3000" dirty="0"/>
                  <a:t>29</a:t>
                </a:r>
                <a:r>
                  <a:rPr lang="en-GB" sz="3600" dirty="0">
                    <a:latin typeface="KG Primary Penmanship" panose="02000506000000020003" pitchFamily="2" charset="0"/>
                  </a:rPr>
                  <a:t>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endParaRPr lang="en-GB" sz="3600" dirty="0"/>
              </a:p>
            </p:txBody>
          </p:sp>
        </mc:Choice>
        <mc:Fallback xmlns="">
          <p:sp>
            <p:nvSpPr>
              <p:cNvPr id="62" name="Rectangle 6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0709" y="5519662"/>
                <a:ext cx="1997663" cy="646331"/>
              </a:xfrm>
              <a:prstGeom prst="rect">
                <a:avLst/>
              </a:prstGeom>
              <a:blipFill>
                <a:blip r:embed="rId4"/>
                <a:stretch>
                  <a:fillRect l="-7012" t="-17925" r="-8537" b="-311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Rectangle 62"/>
          <p:cNvSpPr/>
          <p:nvPr/>
        </p:nvSpPr>
        <p:spPr>
          <a:xfrm>
            <a:off x="4958297" y="3160278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85</a:t>
            </a:r>
          </a:p>
        </p:txBody>
      </p:sp>
      <p:sp>
        <p:nvSpPr>
          <p:cNvPr id="64" name="Rectangle 63"/>
          <p:cNvSpPr/>
          <p:nvPr/>
        </p:nvSpPr>
        <p:spPr>
          <a:xfrm>
            <a:off x="5707442" y="4708724"/>
            <a:ext cx="73880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/>
              <a:t>56</a:t>
            </a:r>
          </a:p>
        </p:txBody>
      </p:sp>
      <p:sp>
        <p:nvSpPr>
          <p:cNvPr id="65" name="Rectangle 64"/>
          <p:cNvSpPr/>
          <p:nvPr/>
        </p:nvSpPr>
        <p:spPr>
          <a:xfrm>
            <a:off x="6238347" y="1052812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56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5149898" y="4695471"/>
            <a:ext cx="57579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000" dirty="0"/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67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6" grpId="1"/>
      <p:bldP spid="7" grpId="0"/>
      <p:bldP spid="7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25" grpId="0"/>
      <p:bldP spid="25" grpId="1"/>
      <p:bldP spid="26" grpId="0"/>
      <p:bldP spid="26" grpId="1"/>
      <p:bldP spid="27" grpId="0"/>
      <p:bldP spid="27" grpId="1"/>
      <p:bldP spid="34" grpId="0"/>
      <p:bldP spid="34" grpId="1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48" grpId="0"/>
      <p:bldP spid="49" grpId="0"/>
      <p:bldP spid="50" grpId="0"/>
      <p:bldP spid="51" grpId="0"/>
      <p:bldP spid="52" grpId="0"/>
      <p:bldP spid="53" grpId="0"/>
      <p:bldP spid="53" grpId="1"/>
      <p:bldP spid="60" grpId="0"/>
      <p:bldP spid="61" grpId="0"/>
      <p:bldP spid="62" grpId="0"/>
      <p:bldP spid="63" grpId="0"/>
      <p:bldP spid="64" grpId="0"/>
      <p:bldP spid="65" grpId="0"/>
      <p:bldP spid="24" grpId="0"/>
      <p:bldP spid="2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39" y="853440"/>
            <a:ext cx="6479177" cy="45312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81600" y="853440"/>
            <a:ext cx="2299063" cy="4531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774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39" y="853440"/>
            <a:ext cx="6479177" cy="4531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699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26" y="583474"/>
            <a:ext cx="6096000" cy="525997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33554" y="583474"/>
            <a:ext cx="2090057" cy="54515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721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26" y="766354"/>
            <a:ext cx="6096000" cy="5259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0574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5.9|4.6|9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|9.1|12.4|3.6|13.6|9.2|1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1.4|1.3|1.3|2.8|3.3|7.2|2.9|9.4|1.4|13.1|6.1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7|8.1|10.9|2.2|5.3|1|13.3|2.7|7.1|1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9|2.4|4.3|2|1.6|6.1|3.2|1.1|1.6|2.9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7.6|0.8|4|0.8|0.9|1|1|1.5|1.4|3.2|1.1|0.8|0.9|1|1|1.2|1.2|6.8|1.3|1.1|1.4|10.7|1.8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2.9|3.4|5.8|1.4|7|2.3|3.5|2.3|1|1.2|2.4|11.2|0.5|1.7|0.4|1.4|0.4|1.3|0.4|3.9|1.3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7.4|0.8|1|2.5|6.2|1.1|1|8.5|6.4|2.7|1.3|5|4.5|3|1.3|8.8|6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BD60338-1B42-4CB5-896E-18592BA30E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2615</TotalTime>
  <Words>327</Words>
  <Application>Microsoft Office PowerPoint</Application>
  <PresentationFormat>On-screen Show (4:3)</PresentationFormat>
  <Paragraphs>190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241</cp:revision>
  <dcterms:created xsi:type="dcterms:W3CDTF">2019-07-05T11:02:13Z</dcterms:created>
  <dcterms:modified xsi:type="dcterms:W3CDTF">2021-02-28T14:05:33Z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