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8" r:id="rId4"/>
    <p:sldId id="257" r:id="rId5"/>
    <p:sldId id="258" r:id="rId6"/>
    <p:sldId id="259" r:id="rId7"/>
    <p:sldId id="260" r:id="rId8"/>
    <p:sldId id="261" r:id="rId9"/>
    <p:sldId id="262" r:id="rId10"/>
    <p:sldId id="266" r:id="rId11"/>
    <p:sldId id="265" r:id="rId12"/>
    <p:sldId id="272" r:id="rId13"/>
    <p:sldId id="267" r:id="rId14"/>
    <p:sldId id="268" r:id="rId15"/>
    <p:sldId id="270" r:id="rId16"/>
    <p:sldId id="274" r:id="rId17"/>
    <p:sldId id="273" r:id="rId18"/>
    <p:sldId id="275" r:id="rId19"/>
    <p:sldId id="269" r:id="rId20"/>
    <p:sldId id="271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2FCE2-3E2F-4E5B-B02E-87532F33EE8E}" type="datetimeFigureOut">
              <a:rPr lang="en-GB" smtClean="0"/>
              <a:pPr/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437AA-D3CD-4B0C-82B8-45C731C4BFA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English </a:t>
            </a:r>
            <a:r>
              <a:rPr lang="en-GB"/>
              <a:t>Autumn 2</a:t>
            </a:r>
            <a:br>
              <a:rPr lang="en-GB" dirty="0"/>
            </a:br>
            <a:r>
              <a:rPr lang="en-GB" dirty="0"/>
              <a:t>Week 1 Day 1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Remote learning day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360" y="162880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Expectations</a:t>
            </a:r>
          </a:p>
          <a:p>
            <a:r>
              <a:rPr lang="en-US" dirty="0"/>
              <a:t>English lesson with input</a:t>
            </a:r>
          </a:p>
          <a:p>
            <a:r>
              <a:rPr lang="en-US" dirty="0"/>
              <a:t>Independent English work</a:t>
            </a:r>
          </a:p>
          <a:p>
            <a:r>
              <a:rPr lang="en-US" dirty="0"/>
              <a:t>Break</a:t>
            </a:r>
          </a:p>
          <a:p>
            <a:r>
              <a:rPr lang="en-US" dirty="0" err="1"/>
              <a:t>Maths</a:t>
            </a:r>
            <a:r>
              <a:rPr lang="en-US" dirty="0"/>
              <a:t> (factors, separate for years 5&amp;6.)</a:t>
            </a:r>
          </a:p>
          <a:p>
            <a:r>
              <a:rPr lang="en-US" dirty="0"/>
              <a:t>Art</a:t>
            </a:r>
          </a:p>
          <a:p>
            <a:r>
              <a:rPr lang="en-US" dirty="0"/>
              <a:t>Feedback and extra support from the morning lessons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791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4 More Powerful Ways to Say &quot;Thank You&quot; | Inc.co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494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368151"/>
          </a:xfrm>
        </p:spPr>
        <p:txBody>
          <a:bodyPr>
            <a:normAutofit/>
          </a:bodyPr>
          <a:lstStyle/>
          <a:p>
            <a:r>
              <a:rPr lang="en-GB" dirty="0"/>
              <a:t>SPaG warm up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2060848"/>
            <a:ext cx="8064896" cy="357795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33538"/>
            <a:ext cx="7920879" cy="3955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39552" y="5805264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Write a sentence of your own which must contain five capital letters.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72816"/>
            <a:ext cx="7992888" cy="5085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806489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95536" y="5691156"/>
            <a:ext cx="7920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Write a sentence of your own using the word replay.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8064896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8064896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683568" y="5691156"/>
            <a:ext cx="7920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Write a sentence of your own using the word received.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8748464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7848872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23528" y="5414156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Write a sentence of your own using commas in a list.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SPaG warm up</a:t>
            </a: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8424935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Our text for this half term is: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322712" cy="4525963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4" name="Picture 2" descr="Secrets of a Sun King: Amazon.co.uk: Carroll, Emma: 9780571328499: Book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340768"/>
            <a:ext cx="5256584" cy="5256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75476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/>
              <a:t>What do you think</a:t>
            </a:r>
          </a:p>
          <a:p>
            <a:pPr>
              <a:buNone/>
            </a:pPr>
            <a:r>
              <a:rPr lang="en-GB" dirty="0"/>
              <a:t>the book is about?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What are the clues?</a:t>
            </a:r>
          </a:p>
          <a:p>
            <a:endParaRPr lang="en-GB" dirty="0"/>
          </a:p>
        </p:txBody>
      </p:sp>
      <p:pic>
        <p:nvPicPr>
          <p:cNvPr id="4" name="Picture 2" descr="Secrets of a Sun King: Amazon.co.uk: Carroll, Emma: 9780571328499: Book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476672"/>
            <a:ext cx="3819375" cy="60325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5292080" cy="4525963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dirty="0"/>
              <a:t>Why do you think Emma Carroll </a:t>
            </a:r>
          </a:p>
          <a:p>
            <a:pPr>
              <a:buNone/>
            </a:pPr>
            <a:r>
              <a:rPr lang="en-GB" dirty="0"/>
              <a:t>chooses to start the blurb with:</a:t>
            </a:r>
          </a:p>
          <a:p>
            <a:pPr>
              <a:buNone/>
            </a:pPr>
            <a:r>
              <a:rPr lang="en-GB" dirty="0"/>
              <a:t>   </a:t>
            </a:r>
          </a:p>
          <a:p>
            <a:pPr>
              <a:buNone/>
            </a:pPr>
            <a:r>
              <a:rPr lang="en-GB" dirty="0"/>
              <a:t>London, 1922</a:t>
            </a:r>
          </a:p>
          <a:p>
            <a:pPr>
              <a:buNone/>
            </a:pPr>
            <a:r>
              <a:rPr lang="en-GB" dirty="0"/>
              <a:t>A discovery from Ancient Egypt.....</a:t>
            </a:r>
          </a:p>
          <a:p>
            <a:pPr>
              <a:buNone/>
            </a:pPr>
            <a:r>
              <a:rPr lang="en-GB" dirty="0"/>
              <a:t>A cursed package......</a:t>
            </a:r>
          </a:p>
          <a:p>
            <a:pPr>
              <a:buNone/>
            </a:pPr>
            <a:r>
              <a:rPr lang="en-GB" dirty="0"/>
              <a:t>The untold story of a young pharaoh.....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What sort of story is it going to be?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What makes you think that?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15362" name="Picture 2" descr="Secrets of a Sun King: Amazon.co.uk: Carroll, Emma: 9780571328499: Book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04664"/>
            <a:ext cx="3923928" cy="60325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GB" dirty="0"/>
            </a:br>
            <a:br>
              <a:rPr lang="en-GB" dirty="0"/>
            </a:br>
            <a:r>
              <a:rPr lang="en-GB" dirty="0"/>
              <a:t>Read Chapter 1 and answer the RIC (retrieval, interpret and choice) questions.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/>
              <a:t>Retrieval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When and where is the story set?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What job does dad do?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Whose feet were discovered?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Why is mum not taken with Howard Carter?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What is </a:t>
            </a:r>
            <a:r>
              <a:rPr lang="en-GB" dirty="0" err="1"/>
              <a:t>Grandad’s</a:t>
            </a:r>
            <a:r>
              <a:rPr lang="en-GB" dirty="0"/>
              <a:t> cat called?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GB" dirty="0"/>
            </a:br>
            <a:br>
              <a:rPr lang="en-GB" dirty="0"/>
            </a:br>
            <a:r>
              <a:rPr lang="en-GB" dirty="0"/>
              <a:t>Read Chapter 1 and answer the RIC (</a:t>
            </a:r>
            <a:r>
              <a:rPr lang="en-GB" dirty="0" err="1"/>
              <a:t>rerieval</a:t>
            </a:r>
            <a:r>
              <a:rPr lang="en-GB" dirty="0"/>
              <a:t>, interpret and choice) questions.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/>
              <a:t>Interpret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Find evidence that the family don’t have much money.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How has the war affected London?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Does </a:t>
            </a:r>
            <a:r>
              <a:rPr lang="en-GB" dirty="0" err="1"/>
              <a:t>Lilian</a:t>
            </a:r>
            <a:r>
              <a:rPr lang="en-GB" dirty="0"/>
              <a:t> enjoy school? How do you know?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GB" dirty="0"/>
            </a:br>
            <a:br>
              <a:rPr lang="en-GB" dirty="0"/>
            </a:br>
            <a:r>
              <a:rPr lang="en-GB" dirty="0"/>
              <a:t>Read Chapter 1 and answer the RIC (retrieval, interpret and choice) questions.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>
              <a:buNone/>
            </a:pPr>
            <a:r>
              <a:rPr lang="en-GB" b="1" dirty="0"/>
              <a:t>Choice</a:t>
            </a:r>
          </a:p>
          <a:p>
            <a:pPr>
              <a:buNone/>
            </a:pPr>
            <a:r>
              <a:rPr lang="en-GB" dirty="0"/>
              <a:t>Explain the proverb ‘the nut doesn’t reveal the</a:t>
            </a:r>
          </a:p>
          <a:p>
            <a:pPr>
              <a:buNone/>
            </a:pPr>
            <a:r>
              <a:rPr lang="en-GB" dirty="0"/>
              <a:t>tree it contains’.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Vocabulary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dirty="0"/>
              <a:t>Use a dictionary to write a definition of the </a:t>
            </a:r>
          </a:p>
          <a:p>
            <a:pPr>
              <a:buNone/>
            </a:pPr>
            <a:r>
              <a:rPr lang="en-GB" dirty="0"/>
              <a:t>following words: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archaeologist</a:t>
            </a:r>
          </a:p>
          <a:p>
            <a:pPr>
              <a:buNone/>
            </a:pPr>
            <a:r>
              <a:rPr lang="en-GB" dirty="0"/>
              <a:t>spontaneous</a:t>
            </a:r>
          </a:p>
          <a:p>
            <a:pPr>
              <a:buNone/>
            </a:pPr>
            <a:r>
              <a:rPr lang="en-GB" dirty="0"/>
              <a:t>civil</a:t>
            </a:r>
          </a:p>
          <a:p>
            <a:pPr>
              <a:buNone/>
            </a:pPr>
            <a:r>
              <a:rPr lang="en-GB" dirty="0"/>
              <a:t>rarities</a:t>
            </a:r>
          </a:p>
          <a:p>
            <a:pPr>
              <a:buNone/>
            </a:pPr>
            <a:r>
              <a:rPr lang="en-GB" dirty="0"/>
              <a:t>antiquities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L.C. Can I gather historical evidence?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Writer’s toolkit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en-GB" dirty="0"/>
            </a:br>
            <a:br>
              <a:rPr lang="en-GB" dirty="0"/>
            </a:br>
            <a:r>
              <a:rPr lang="en-GB" dirty="0"/>
              <a:t>Collect evidence that the story is set in 1922.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/>
          <a:lstStyle/>
          <a:p>
            <a:r>
              <a:rPr lang="en-GB" dirty="0"/>
              <a:t>Read through Chapter One again. If you can, highlight clues that it is set in 1922. </a:t>
            </a:r>
          </a:p>
          <a:p>
            <a:r>
              <a:rPr lang="en-GB" dirty="0"/>
              <a:t>Record your ideas in a mind map.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GB" dirty="0"/>
            </a:br>
            <a:r>
              <a:rPr lang="en-GB" dirty="0"/>
              <a:t>Collect evidence that the story is going to link to Ancient Egypt.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r>
              <a:rPr lang="en-GB" dirty="0"/>
              <a:t>Read through Chapter One again. If you can, highlight clues that it is going to link to Ancient Egypt. </a:t>
            </a:r>
          </a:p>
          <a:p>
            <a:r>
              <a:rPr lang="en-GB" dirty="0"/>
              <a:t>Record your ideas in a mind map.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341</Words>
  <Application>Microsoft Office PowerPoint</Application>
  <PresentationFormat>On-screen Show (4:3)</PresentationFormat>
  <Paragraphs>76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English Autumn 2 Week 1 Day 1 </vt:lpstr>
      <vt:lpstr>Remote learning day 1</vt:lpstr>
      <vt:lpstr>PowerPoint Presentation</vt:lpstr>
      <vt:lpstr>SPaG warm up</vt:lpstr>
      <vt:lpstr>SPaG warm up</vt:lpstr>
      <vt:lpstr>SPaG warm up</vt:lpstr>
      <vt:lpstr>SPaG warm up</vt:lpstr>
      <vt:lpstr>SPaG warm up</vt:lpstr>
      <vt:lpstr>SPaG warm up</vt:lpstr>
      <vt:lpstr>SPaG warm up</vt:lpstr>
      <vt:lpstr>SPaG warm up</vt:lpstr>
      <vt:lpstr>Our text for this half term is: </vt:lpstr>
      <vt:lpstr>PowerPoint Presentation</vt:lpstr>
      <vt:lpstr>PowerPoint Presentation</vt:lpstr>
      <vt:lpstr>  Read Chapter 1 and answer the RIC (retrieval, interpret and choice) questions. </vt:lpstr>
      <vt:lpstr>  Read Chapter 1 and answer the RIC (rerieval, interpret and choice) questions. </vt:lpstr>
      <vt:lpstr>  Read Chapter 1 and answer the RIC (retrieval, interpret and choice) questions. </vt:lpstr>
      <vt:lpstr>Vocabulary </vt:lpstr>
      <vt:lpstr>L.C. Can I gather historical evidence?  </vt:lpstr>
      <vt:lpstr>  Collect evidence that the story is set in 1922.  </vt:lpstr>
      <vt:lpstr> Collect evidence that the story is going to link to Ancient Egypt.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 Week 1</dc:title>
  <dc:creator>StaffLaws</dc:creator>
  <cp:lastModifiedBy>Conor McKeown</cp:lastModifiedBy>
  <cp:revision>10</cp:revision>
  <dcterms:created xsi:type="dcterms:W3CDTF">2020-10-26T15:04:08Z</dcterms:created>
  <dcterms:modified xsi:type="dcterms:W3CDTF">2020-11-02T10:12:32Z</dcterms:modified>
</cp:coreProperties>
</file>