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66" r:id="rId2"/>
    <p:sldId id="293" r:id="rId3"/>
    <p:sldId id="327" r:id="rId4"/>
    <p:sldId id="295" r:id="rId5"/>
    <p:sldId id="329" r:id="rId6"/>
    <p:sldId id="328" r:id="rId7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5" autoAdjust="0"/>
    <p:restoredTop sz="94660"/>
  </p:normalViewPr>
  <p:slideViewPr>
    <p:cSldViewPr snapToGrid="0">
      <p:cViewPr varScale="1">
        <p:scale>
          <a:sx n="86" d="100"/>
          <a:sy n="86" d="100"/>
        </p:scale>
        <p:origin x="562" y="5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diagrams/_rels/data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svg"/><Relationship Id="rId1" Type="http://schemas.openxmlformats.org/officeDocument/2006/relationships/image" Target="../media/image3.png"/><Relationship Id="rId4" Type="http://schemas.openxmlformats.org/officeDocument/2006/relationships/image" Target="../media/image6.svg"/></Relationships>
</file>

<file path=ppt/diagrams/_rels/drawing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svg"/><Relationship Id="rId1" Type="http://schemas.openxmlformats.org/officeDocument/2006/relationships/image" Target="../media/image3.png"/><Relationship Id="rId4" Type="http://schemas.openxmlformats.org/officeDocument/2006/relationships/image" Target="../media/image6.svg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18/5/colors/Iconchunking_neutralbg_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>
        <a:alpha val="0"/>
      </a:schemeClr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bg1">
        <a:lumMod val="95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523B230C-AD99-4DC0-A908-F4B4C7C8E062}" type="doc">
      <dgm:prSet loTypeId="urn:microsoft.com/office/officeart/2018/2/layout/IconLabelList" loCatId="icon" qsTypeId="urn:microsoft.com/office/officeart/2005/8/quickstyle/simple1" qsCatId="simple" csTypeId="urn:microsoft.com/office/officeart/2018/5/colors/Iconchunking_neutralbg_accent1_2" csCatId="accent1" phldr="1"/>
      <dgm:spPr/>
      <dgm:t>
        <a:bodyPr/>
        <a:lstStyle/>
        <a:p>
          <a:endParaRPr lang="en-US"/>
        </a:p>
      </dgm:t>
    </dgm:pt>
    <dgm:pt modelId="{37ED7862-C388-44FE-9EB8-1C5664D487A4}">
      <dgm:prSet/>
      <dgm:spPr/>
      <dgm:t>
        <a:bodyPr/>
        <a:lstStyle/>
        <a:p>
          <a:r>
            <a:rPr lang="en-GB"/>
            <a:t>Toolkit</a:t>
          </a:r>
          <a:endParaRPr lang="en-US"/>
        </a:p>
      </dgm:t>
    </dgm:pt>
    <dgm:pt modelId="{FF35607B-AD1E-4F69-A365-D494559FFE5B}" type="parTrans" cxnId="{986CB236-461B-43E5-A807-198E742959F3}">
      <dgm:prSet/>
      <dgm:spPr/>
      <dgm:t>
        <a:bodyPr/>
        <a:lstStyle/>
        <a:p>
          <a:endParaRPr lang="en-US"/>
        </a:p>
      </dgm:t>
    </dgm:pt>
    <dgm:pt modelId="{D0AE3BBE-8780-48FA-9365-96C7BFA0DC17}" type="sibTrans" cxnId="{986CB236-461B-43E5-A807-198E742959F3}">
      <dgm:prSet/>
      <dgm:spPr/>
      <dgm:t>
        <a:bodyPr/>
        <a:lstStyle/>
        <a:p>
          <a:endParaRPr lang="en-US"/>
        </a:p>
      </dgm:t>
    </dgm:pt>
    <dgm:pt modelId="{FEEC11A6-8E5C-4245-9B6D-20541A566CA4}">
      <dgm:prSet/>
      <dgm:spPr/>
      <dgm:t>
        <a:bodyPr/>
        <a:lstStyle/>
        <a:p>
          <a:r>
            <a:rPr lang="en-GB" dirty="0"/>
            <a:t>Chronological order</a:t>
          </a:r>
          <a:endParaRPr lang="en-US" dirty="0"/>
        </a:p>
      </dgm:t>
    </dgm:pt>
    <dgm:pt modelId="{6D92E48A-52FE-48E0-9D71-281E27808B77}" type="parTrans" cxnId="{099884FB-20A0-4148-BF25-097D02739EBC}">
      <dgm:prSet/>
      <dgm:spPr/>
      <dgm:t>
        <a:bodyPr/>
        <a:lstStyle/>
        <a:p>
          <a:endParaRPr lang="en-US"/>
        </a:p>
      </dgm:t>
    </dgm:pt>
    <dgm:pt modelId="{66B8B61A-F260-431D-A3FB-E178A52FAA9C}" type="sibTrans" cxnId="{099884FB-20A0-4148-BF25-097D02739EBC}">
      <dgm:prSet/>
      <dgm:spPr/>
      <dgm:t>
        <a:bodyPr/>
        <a:lstStyle/>
        <a:p>
          <a:endParaRPr lang="en-US"/>
        </a:p>
      </dgm:t>
    </dgm:pt>
    <dgm:pt modelId="{5A2901DD-CDA8-4636-890E-D20BF3AB4720}" type="pres">
      <dgm:prSet presAssocID="{523B230C-AD99-4DC0-A908-F4B4C7C8E062}" presName="root" presStyleCnt="0">
        <dgm:presLayoutVars>
          <dgm:dir/>
          <dgm:resizeHandles val="exact"/>
        </dgm:presLayoutVars>
      </dgm:prSet>
      <dgm:spPr/>
    </dgm:pt>
    <dgm:pt modelId="{9DB04027-CBEC-4EA0-985F-FF1DD1DF5730}" type="pres">
      <dgm:prSet presAssocID="{37ED7862-C388-44FE-9EB8-1C5664D487A4}" presName="compNode" presStyleCnt="0"/>
      <dgm:spPr/>
    </dgm:pt>
    <dgm:pt modelId="{10F4B7B8-9E99-4369-8382-196040340CCC}" type="pres">
      <dgm:prSet presAssocID="{37ED7862-C388-44FE-9EB8-1C5664D487A4}" presName="iconRect" presStyleLbl="node1" presStyleIdx="0" presStyleCnt="2"/>
      <dgm:spPr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Tools"/>
        </a:ext>
      </dgm:extLst>
    </dgm:pt>
    <dgm:pt modelId="{92E14919-F6B1-4776-9530-133BE85E708C}" type="pres">
      <dgm:prSet presAssocID="{37ED7862-C388-44FE-9EB8-1C5664D487A4}" presName="spaceRect" presStyleCnt="0"/>
      <dgm:spPr/>
    </dgm:pt>
    <dgm:pt modelId="{F93D5C2D-9741-45B7-B568-2189A9DC58F8}" type="pres">
      <dgm:prSet presAssocID="{37ED7862-C388-44FE-9EB8-1C5664D487A4}" presName="textRect" presStyleLbl="revTx" presStyleIdx="0" presStyleCnt="2">
        <dgm:presLayoutVars>
          <dgm:chMax val="1"/>
          <dgm:chPref val="1"/>
        </dgm:presLayoutVars>
      </dgm:prSet>
      <dgm:spPr/>
    </dgm:pt>
    <dgm:pt modelId="{7C5BB386-FCDC-44C2-A5E1-B2E06FDF7B76}" type="pres">
      <dgm:prSet presAssocID="{D0AE3BBE-8780-48FA-9365-96C7BFA0DC17}" presName="sibTrans" presStyleCnt="0"/>
      <dgm:spPr/>
    </dgm:pt>
    <dgm:pt modelId="{19E9736C-A38B-4E35-9BAD-6A9BF48EDB37}" type="pres">
      <dgm:prSet presAssocID="{FEEC11A6-8E5C-4245-9B6D-20541A566CA4}" presName="compNode" presStyleCnt="0"/>
      <dgm:spPr/>
    </dgm:pt>
    <dgm:pt modelId="{994D90C1-2242-4151-8653-83ECBEA2D61F}" type="pres">
      <dgm:prSet presAssocID="{FEEC11A6-8E5C-4245-9B6D-20541A566CA4}" presName="iconRect" presStyleLbl="node1" presStyleIdx="1" presStyleCnt="2"/>
      <dgm:spPr>
        <a:blipFill>
          <a:blip xmlns:r="http://schemas.openxmlformats.org/officeDocument/2006/relationships"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Document"/>
        </a:ext>
      </dgm:extLst>
    </dgm:pt>
    <dgm:pt modelId="{30A322C5-E31D-48D6-BD9D-AF024516872C}" type="pres">
      <dgm:prSet presAssocID="{FEEC11A6-8E5C-4245-9B6D-20541A566CA4}" presName="spaceRect" presStyleCnt="0"/>
      <dgm:spPr/>
    </dgm:pt>
    <dgm:pt modelId="{31F65C0F-2853-45DD-B92B-96F390D0DD8C}" type="pres">
      <dgm:prSet presAssocID="{FEEC11A6-8E5C-4245-9B6D-20541A566CA4}" presName="textRect" presStyleLbl="revTx" presStyleIdx="1" presStyleCnt="2">
        <dgm:presLayoutVars>
          <dgm:chMax val="1"/>
          <dgm:chPref val="1"/>
        </dgm:presLayoutVars>
      </dgm:prSet>
      <dgm:spPr/>
    </dgm:pt>
  </dgm:ptLst>
  <dgm:cxnLst>
    <dgm:cxn modelId="{986CB236-461B-43E5-A807-198E742959F3}" srcId="{523B230C-AD99-4DC0-A908-F4B4C7C8E062}" destId="{37ED7862-C388-44FE-9EB8-1C5664D487A4}" srcOrd="0" destOrd="0" parTransId="{FF35607B-AD1E-4F69-A365-D494559FFE5B}" sibTransId="{D0AE3BBE-8780-48FA-9365-96C7BFA0DC17}"/>
    <dgm:cxn modelId="{B4970C91-D651-4CF1-B44E-04FF824AB25B}" type="presOf" srcId="{523B230C-AD99-4DC0-A908-F4B4C7C8E062}" destId="{5A2901DD-CDA8-4636-890E-D20BF3AB4720}" srcOrd="0" destOrd="0" presId="urn:microsoft.com/office/officeart/2018/2/layout/IconLabelList"/>
    <dgm:cxn modelId="{AF56F29F-A41C-4AB3-B1B9-B5A9DDC403B6}" type="presOf" srcId="{FEEC11A6-8E5C-4245-9B6D-20541A566CA4}" destId="{31F65C0F-2853-45DD-B92B-96F390D0DD8C}" srcOrd="0" destOrd="0" presId="urn:microsoft.com/office/officeart/2018/2/layout/IconLabelList"/>
    <dgm:cxn modelId="{F761B1B6-2602-4181-8BC7-6AFA183213C9}" type="presOf" srcId="{37ED7862-C388-44FE-9EB8-1C5664D487A4}" destId="{F93D5C2D-9741-45B7-B568-2189A9DC58F8}" srcOrd="0" destOrd="0" presId="urn:microsoft.com/office/officeart/2018/2/layout/IconLabelList"/>
    <dgm:cxn modelId="{099884FB-20A0-4148-BF25-097D02739EBC}" srcId="{523B230C-AD99-4DC0-A908-F4B4C7C8E062}" destId="{FEEC11A6-8E5C-4245-9B6D-20541A566CA4}" srcOrd="1" destOrd="0" parTransId="{6D92E48A-52FE-48E0-9D71-281E27808B77}" sibTransId="{66B8B61A-F260-431D-A3FB-E178A52FAA9C}"/>
    <dgm:cxn modelId="{F40EEDEE-E8E7-4B79-951C-405BFA025548}" type="presParOf" srcId="{5A2901DD-CDA8-4636-890E-D20BF3AB4720}" destId="{9DB04027-CBEC-4EA0-985F-FF1DD1DF5730}" srcOrd="0" destOrd="0" presId="urn:microsoft.com/office/officeart/2018/2/layout/IconLabelList"/>
    <dgm:cxn modelId="{EF477C52-CA9E-47DF-8208-257F71100AC0}" type="presParOf" srcId="{9DB04027-CBEC-4EA0-985F-FF1DD1DF5730}" destId="{10F4B7B8-9E99-4369-8382-196040340CCC}" srcOrd="0" destOrd="0" presId="urn:microsoft.com/office/officeart/2018/2/layout/IconLabelList"/>
    <dgm:cxn modelId="{DB31C88B-1A4E-4721-A3C4-C22FFA2B85D9}" type="presParOf" srcId="{9DB04027-CBEC-4EA0-985F-FF1DD1DF5730}" destId="{92E14919-F6B1-4776-9530-133BE85E708C}" srcOrd="1" destOrd="0" presId="urn:microsoft.com/office/officeart/2018/2/layout/IconLabelList"/>
    <dgm:cxn modelId="{27891A86-A445-477C-A352-241655D9F9B2}" type="presParOf" srcId="{9DB04027-CBEC-4EA0-985F-FF1DD1DF5730}" destId="{F93D5C2D-9741-45B7-B568-2189A9DC58F8}" srcOrd="2" destOrd="0" presId="urn:microsoft.com/office/officeart/2018/2/layout/IconLabelList"/>
    <dgm:cxn modelId="{C2066FD5-66F2-4DA5-8FD3-59E0E4AEFBB0}" type="presParOf" srcId="{5A2901DD-CDA8-4636-890E-D20BF3AB4720}" destId="{7C5BB386-FCDC-44C2-A5E1-B2E06FDF7B76}" srcOrd="1" destOrd="0" presId="urn:microsoft.com/office/officeart/2018/2/layout/IconLabelList"/>
    <dgm:cxn modelId="{92F6C43F-FB64-4DE6-85F3-38F409D179AC}" type="presParOf" srcId="{5A2901DD-CDA8-4636-890E-D20BF3AB4720}" destId="{19E9736C-A38B-4E35-9BAD-6A9BF48EDB37}" srcOrd="2" destOrd="0" presId="urn:microsoft.com/office/officeart/2018/2/layout/IconLabelList"/>
    <dgm:cxn modelId="{B39DC214-FBC9-4C07-9F9E-DEAFA81CEEBA}" type="presParOf" srcId="{19E9736C-A38B-4E35-9BAD-6A9BF48EDB37}" destId="{994D90C1-2242-4151-8653-83ECBEA2D61F}" srcOrd="0" destOrd="0" presId="urn:microsoft.com/office/officeart/2018/2/layout/IconLabelList"/>
    <dgm:cxn modelId="{E6B1395D-0A5B-4827-8940-F3A2A0D573B0}" type="presParOf" srcId="{19E9736C-A38B-4E35-9BAD-6A9BF48EDB37}" destId="{30A322C5-E31D-48D6-BD9D-AF024516872C}" srcOrd="1" destOrd="0" presId="urn:microsoft.com/office/officeart/2018/2/layout/IconLabelList"/>
    <dgm:cxn modelId="{0BEA937E-D22B-4A0B-8256-2F08F7CCDABF}" type="presParOf" srcId="{19E9736C-A38B-4E35-9BAD-6A9BF48EDB37}" destId="{31F65C0F-2853-45DD-B92B-96F390D0DD8C}" srcOrd="2" destOrd="0" presId="urn:microsoft.com/office/officeart/2018/2/layout/IconLabelList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10F4B7B8-9E99-4369-8382-196040340CCC}">
      <dsp:nvSpPr>
        <dsp:cNvPr id="0" name=""/>
        <dsp:cNvSpPr/>
      </dsp:nvSpPr>
      <dsp:spPr>
        <a:xfrm>
          <a:off x="1519199" y="295699"/>
          <a:ext cx="1944000" cy="1944000"/>
        </a:xfrm>
        <a:prstGeom prst="rect">
          <a:avLst/>
        </a:prstGeom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a:blipFill>
        <a:ln w="12700" cap="flat" cmpd="sng" algn="ctr">
          <a:noFill/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F93D5C2D-9741-45B7-B568-2189A9DC58F8}">
      <dsp:nvSpPr>
        <dsp:cNvPr id="0" name=""/>
        <dsp:cNvSpPr/>
      </dsp:nvSpPr>
      <dsp:spPr>
        <a:xfrm>
          <a:off x="331199" y="2709912"/>
          <a:ext cx="4320000" cy="72000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t" anchorCtr="0">
          <a:noAutofit/>
        </a:bodyPr>
        <a:lstStyle/>
        <a:p>
          <a:pPr marL="0" lvl="0" indent="0" algn="ctr" defTabSz="1600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3600" kern="1200"/>
            <a:t>Toolkit</a:t>
          </a:r>
          <a:endParaRPr lang="en-US" sz="3600" kern="1200"/>
        </a:p>
      </dsp:txBody>
      <dsp:txXfrm>
        <a:off x="331199" y="2709912"/>
        <a:ext cx="4320000" cy="720000"/>
      </dsp:txXfrm>
    </dsp:sp>
    <dsp:sp modelId="{994D90C1-2242-4151-8653-83ECBEA2D61F}">
      <dsp:nvSpPr>
        <dsp:cNvPr id="0" name=""/>
        <dsp:cNvSpPr/>
      </dsp:nvSpPr>
      <dsp:spPr>
        <a:xfrm>
          <a:off x="6595199" y="295699"/>
          <a:ext cx="1944000" cy="1944000"/>
        </a:xfrm>
        <a:prstGeom prst="rect">
          <a:avLst/>
        </a:prstGeom>
        <a:blipFill>
          <a:blip xmlns:r="http://schemas.openxmlformats.org/officeDocument/2006/relationships"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a:blipFill>
        <a:ln w="12700" cap="flat" cmpd="sng" algn="ctr">
          <a:noFill/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31F65C0F-2853-45DD-B92B-96F390D0DD8C}">
      <dsp:nvSpPr>
        <dsp:cNvPr id="0" name=""/>
        <dsp:cNvSpPr/>
      </dsp:nvSpPr>
      <dsp:spPr>
        <a:xfrm>
          <a:off x="5407199" y="2709912"/>
          <a:ext cx="4320000" cy="72000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t" anchorCtr="0">
          <a:noAutofit/>
        </a:bodyPr>
        <a:lstStyle/>
        <a:p>
          <a:pPr marL="0" lvl="0" indent="0" algn="ctr" defTabSz="1600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3600" kern="1200" dirty="0"/>
            <a:t>Chronological order</a:t>
          </a:r>
          <a:endParaRPr lang="en-US" sz="3600" kern="1200" dirty="0"/>
        </a:p>
      </dsp:txBody>
      <dsp:txXfrm>
        <a:off x="5407199" y="2709912"/>
        <a:ext cx="4320000" cy="720000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18/2/layout/IconLabelList">
  <dgm:title val="Icon Label List"/>
  <dgm:desc val="Use to show non-sequential or grouped chunks of information accompanied by a related visuals. Works best with icons or small pictures with short text captions."/>
  <dgm:catLst>
    <dgm:cat type="icon" pri="500"/>
  </dgm:catLst>
  <dgm:sampData useDef="1">
    <dgm:dataModel>
      <dgm:ptLst/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root">
    <dgm:varLst>
      <dgm:dir/>
      <dgm:resizeHandles val="exact"/>
    </dgm:varLst>
    <dgm:choose name="Name0">
      <dgm:if name="Name1" axis="self" func="var" arg="dir" op="equ" val="norm">
        <dgm:alg type="snake">
          <dgm:param type="grDir" val="tL"/>
          <dgm:param type="flowDir" val="row"/>
          <dgm:param type="contDir" val="sameDir"/>
          <dgm:param type="off" val="ctr"/>
          <dgm:param type="vertAlign" val="mid"/>
          <dgm:param type="horzAlign" val="ctr"/>
        </dgm:alg>
      </dgm:if>
      <dgm:else name="Name2">
        <dgm:alg type="snake">
          <dgm:param type="grDir" val="tR"/>
          <dgm:param type="flowDir" val="row"/>
          <dgm:param type="contDir" val="sameDir"/>
          <dgm:param type="off" val="ctr"/>
          <dgm:param type="vertAlign" val="mid"/>
          <dgm:param type="horzAlign" val="ctr"/>
        </dgm:alg>
      </dgm:else>
    </dgm:choose>
    <dgm:shape xmlns:r="http://schemas.openxmlformats.org/officeDocument/2006/relationships" r:blip="">
      <dgm:adjLst/>
    </dgm:shape>
    <dgm:presOf/>
    <dgm:choose name="Name3">
      <dgm:if name="Name4" axis="ch" ptType="node" func="cnt" op="lte" val="2">
        <dgm:constrLst>
          <dgm:constr type="h" for="ch" forName="compNode" refType="h" fact="0.4"/>
          <dgm:constr type="w" for="ch" forName="compNode" val="120"/>
          <dgm:constr type="w" for="ch" forName="sibTrans" refType="w" refFor="ch" refForName="compNode" fact="0.175"/>
          <dgm:constr type="sp" refType="w" refFor="ch" refForName="compNode" op="equ" fact="0.25"/>
          <dgm:constr type="primFontSz" for="des" ptType="node" op="equ" val="50"/>
          <dgm:constr type="h" for="des" forName="compNode" op="equ"/>
          <dgm:constr type="h" for="des" forName="textRect" op="equ"/>
        </dgm:constrLst>
      </dgm:if>
      <dgm:if name="Name5" axis="ch" ptType="node" func="cnt" op="lte" val="4">
        <dgm:constrLst>
          <dgm:constr type="h" for="ch" forName="compNode" refType="h" fact="0.4"/>
          <dgm:constr type="w" for="ch" forName="compNode" refType="w"/>
          <dgm:constr type="w" for="ch" forName="sibTrans" refType="w" refFor="ch" refForName="compNode" fact="0.175"/>
          <dgm:constr type="sp" refType="w" refFor="ch" refForName="compNode" op="equ" fact="0.25"/>
          <dgm:constr type="primFontSz" for="des" ptType="node" op="equ" val="36"/>
          <dgm:constr type="h" for="des" forName="compNode" op="equ"/>
          <dgm:constr type="h" for="des" forName="textRect" op="equ"/>
        </dgm:constrLst>
      </dgm:if>
      <dgm:else name="Name6">
        <dgm:constrLst>
          <dgm:constr type="h" for="ch" forName="compNode" refType="h" fact="0.4"/>
          <dgm:constr type="w" for="ch" forName="compNode" refType="w"/>
          <dgm:constr type="w" for="ch" forName="sibTrans" refType="w" refFor="ch" refForName="compNode" fact="0.175"/>
          <dgm:constr type="sp" refType="w" refFor="ch" refForName="compNode" op="equ" fact="0.25"/>
          <dgm:constr type="primFontSz" for="des" ptType="node" op="equ" val="24"/>
          <dgm:constr type="h" for="des" forName="compNode" op="equ"/>
          <dgm:constr type="h" for="des" forName="textRect" op="equ"/>
        </dgm:constrLst>
      </dgm:else>
    </dgm:choose>
    <dgm:ruleLst>
      <dgm:rule type="w" for="ch" forName="compNode" val="50" fact="NaN" max="NaN"/>
    </dgm:ruleLst>
    <dgm:forEach name="Name7" axis="ch" ptType="node">
      <dgm:layoutNode name="compNode">
        <dgm:alg type="composite"/>
        <dgm:shape xmlns:r="http://schemas.openxmlformats.org/officeDocument/2006/relationships" r:blip="">
          <dgm:adjLst/>
        </dgm:shape>
        <dgm:presOf axis="self"/>
        <dgm:constrLst>
          <dgm:constr type="w" for="ch" forName="iconRect" refType="w" fact="0.45"/>
          <dgm:constr type="h" for="ch" forName="iconRect" refType="w" refFor="ch" refForName="iconRect"/>
          <dgm:constr type="ctrX" for="ch" forName="iconRect" refType="w" fact="0.5"/>
          <dgm:constr type="t" for="ch" forName="iconRect"/>
          <dgm:constr type="h" for="ch" forName="spaceRect" refType="h" fact="0.15"/>
          <dgm:constr type="w" for="ch" forName="spaceRect" refType="w"/>
          <dgm:constr type="l" for="ch" forName="spaceRect"/>
          <dgm:constr type="t" for="ch" forName="spaceRect" refType="b" refFor="ch" refForName="iconRect"/>
          <dgm:constr type="h" for="ch" forName="textRect" val="20"/>
          <dgm:constr type="w" for="ch" forName="textRect" refType="w"/>
          <dgm:constr type="l" for="ch" forName="textRect"/>
          <dgm:constr type="t" for="ch" forName="textRect" refType="b" refFor="ch" refForName="spaceRect"/>
        </dgm:constrLst>
        <dgm:ruleLst>
          <dgm:rule type="h" val="INF" fact="NaN" max="NaN"/>
        </dgm:ruleLst>
        <dgm:layoutNode name="iconRect" styleLbl="node1">
          <dgm:alg type="sp"/>
          <dgm:shape xmlns:r="http://schemas.openxmlformats.org/officeDocument/2006/relationships" type="rect" r:blip="" blipPhldr="1">
            <dgm:adjLst/>
          </dgm:shape>
          <dgm:presOf/>
          <dgm:constrLst/>
          <dgm:ruleLst/>
        </dgm:layoutNode>
        <dgm:layoutNode name="spaceRect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  <dgm:layoutNode name="textRect" styleLbl="revTx">
          <dgm:varLst>
            <dgm:chMax val="1"/>
            <dgm:chPref val="1"/>
          </dgm:varLst>
          <dgm:alg type="tx">
            <dgm:param type="txAnchorVert" val="t"/>
          </dgm:alg>
          <dgm:shape xmlns:r="http://schemas.openxmlformats.org/officeDocument/2006/relationships" type="rect" r:blip="">
            <dgm:adjLst/>
          </dgm:shape>
          <dgm:presOf axis="self" ptType="node"/>
          <dgm:constrLst>
            <dgm:constr type="lMarg"/>
            <dgm:constr type="rMarg"/>
            <dgm:constr type="tMarg"/>
            <dgm:constr type="bMarg"/>
          </dgm:constrLst>
          <dgm:ruleLst>
            <dgm:rule type="primFontSz" val="11" fact="NaN" max="NaN"/>
            <dgm:rule type="h" val="INF" fact="NaN" max="NaN"/>
          </dgm:ruleLst>
        </dgm:layoutNode>
      </dgm:layoutNode>
      <dgm:forEach name="Name8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  <dgm:extLst>
    <a:ext uri="{68A01E43-0DF5-4B5B-8FA6-DAF915123BFB}">
      <dgm1612:lstStyle xmlns:dgm1612="http://schemas.microsoft.com/office/drawing/2016/12/diagram">
        <a:lvl1pPr>
          <a:lnSpc>
            <a:spcPct val="100000"/>
          </a:lnSpc>
        </a:lvl1pPr>
      </dgm1612:lstStyle>
    </a:ext>
  </dgm:extLst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>
            <a:extLst>
              <a:ext uri="{FF2B5EF4-FFF2-40B4-BE49-F238E27FC236}">
                <a16:creationId xmlns:a16="http://schemas.microsoft.com/office/drawing/2014/main" id="{904DB13E-F722-4ED6-BB00-556651E95281}"/>
              </a:ext>
            </a:extLst>
          </p:cNvPr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tx1">
              <a:lumMod val="65000"/>
              <a:lumOff val="3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 useBgFill="1">
        <p:nvSpPr>
          <p:cNvPr id="10" name="Rectangle 9"/>
          <p:cNvSpPr/>
          <p:nvPr/>
        </p:nvSpPr>
        <p:spPr>
          <a:xfrm>
            <a:off x="1307870" y="1267730"/>
            <a:ext cx="9576262" cy="4307950"/>
          </a:xfrm>
          <a:prstGeom prst="rect">
            <a:avLst/>
          </a:prstGeom>
          <a:ln w="6350" cap="flat" cmpd="sng" algn="ctr">
            <a:noFill/>
            <a:prstDash val="solid"/>
          </a:ln>
          <a:effectLst>
            <a:outerShdw blurRad="50800" algn="ctr" rotWithShape="0">
              <a:prstClr val="black">
                <a:alpha val="66000"/>
              </a:prstClr>
            </a:outerShdw>
            <a:softEdge rad="0"/>
          </a:effectLst>
        </p:spPr>
      </p:sp>
      <p:sp>
        <p:nvSpPr>
          <p:cNvPr id="11" name="Rectangle 10"/>
          <p:cNvSpPr/>
          <p:nvPr/>
        </p:nvSpPr>
        <p:spPr>
          <a:xfrm>
            <a:off x="1447801" y="1411615"/>
            <a:ext cx="9296400" cy="4034770"/>
          </a:xfrm>
          <a:prstGeom prst="rect">
            <a:avLst/>
          </a:prstGeom>
          <a:noFill/>
          <a:ln w="6350" cap="sq" cmpd="sng" algn="ctr">
            <a:solidFill>
              <a:schemeClr val="tx1">
                <a:lumMod val="75000"/>
                <a:lumOff val="25000"/>
              </a:schemeClr>
            </a:solidFill>
            <a:prstDash val="solid"/>
            <a:miter lim="800000"/>
          </a:ln>
          <a:effectLst/>
        </p:spPr>
      </p:sp>
      <p:sp>
        <p:nvSpPr>
          <p:cNvPr id="15" name="Rectangle 14"/>
          <p:cNvSpPr/>
          <p:nvPr/>
        </p:nvSpPr>
        <p:spPr>
          <a:xfrm>
            <a:off x="5135880" y="1267730"/>
            <a:ext cx="1920240" cy="73152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grpSp>
        <p:nvGrpSpPr>
          <p:cNvPr id="7" name="Group 6">
            <a:extLst>
              <a:ext uri="{FF2B5EF4-FFF2-40B4-BE49-F238E27FC236}">
                <a16:creationId xmlns:a16="http://schemas.microsoft.com/office/drawing/2014/main" id="{E26428D7-C6F3-473D-A360-A3F5C3E8728C}"/>
              </a:ext>
            </a:extLst>
          </p:cNvPr>
          <p:cNvGrpSpPr/>
          <p:nvPr/>
        </p:nvGrpSpPr>
        <p:grpSpPr>
          <a:xfrm>
            <a:off x="5250180" y="1267730"/>
            <a:ext cx="1691640" cy="615934"/>
            <a:chOff x="5250180" y="1267730"/>
            <a:chExt cx="1691640" cy="615934"/>
          </a:xfrm>
        </p:grpSpPr>
        <p:cxnSp>
          <p:nvCxnSpPr>
            <p:cNvPr id="17" name="Straight Connector 16"/>
            <p:cNvCxnSpPr/>
            <p:nvPr/>
          </p:nvCxnSpPr>
          <p:spPr>
            <a:xfrm>
              <a:off x="5250180" y="1267730"/>
              <a:ext cx="0" cy="612648"/>
            </a:xfrm>
            <a:prstGeom prst="line">
              <a:avLst/>
            </a:prstGeom>
            <a:solidFill>
              <a:schemeClr val="tx1">
                <a:lumMod val="85000"/>
                <a:lumOff val="15000"/>
              </a:schemeClr>
            </a:solidFill>
            <a:ln>
              <a:solidFill>
                <a:srgbClr val="FFFFFF"/>
              </a:solidFill>
              <a:miter lim="800000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" name="Straight Connector 17"/>
            <p:cNvCxnSpPr/>
            <p:nvPr/>
          </p:nvCxnSpPr>
          <p:spPr>
            <a:xfrm>
              <a:off x="6941820" y="1267730"/>
              <a:ext cx="0" cy="612648"/>
            </a:xfrm>
            <a:prstGeom prst="line">
              <a:avLst/>
            </a:prstGeom>
            <a:solidFill>
              <a:schemeClr val="tx1">
                <a:lumMod val="85000"/>
                <a:lumOff val="15000"/>
              </a:schemeClr>
            </a:solidFill>
            <a:ln>
              <a:solidFill>
                <a:srgbClr val="FFFFFF"/>
              </a:solidFill>
              <a:miter lim="800000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" name="Straight Connector 18"/>
            <p:cNvCxnSpPr/>
            <p:nvPr/>
          </p:nvCxnSpPr>
          <p:spPr>
            <a:xfrm>
              <a:off x="5250180" y="1883664"/>
              <a:ext cx="1691640" cy="0"/>
            </a:xfrm>
            <a:prstGeom prst="line">
              <a:avLst/>
            </a:prstGeom>
            <a:solidFill>
              <a:schemeClr val="tx1">
                <a:lumMod val="85000"/>
                <a:lumOff val="15000"/>
              </a:schemeClr>
            </a:solidFill>
            <a:ln>
              <a:solidFill>
                <a:srgbClr val="FFFFFF"/>
              </a:solidFill>
              <a:miter lim="800000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629103" y="2244830"/>
            <a:ext cx="8933796" cy="2437232"/>
          </a:xfrm>
        </p:spPr>
        <p:txBody>
          <a:bodyPr tIns="45720" bIns="45720" anchor="ctr">
            <a:normAutofit/>
          </a:bodyPr>
          <a:lstStyle>
            <a:lvl1pPr algn="ctr">
              <a:lnSpc>
                <a:spcPct val="83000"/>
              </a:lnSpc>
              <a:defRPr lang="en-US" sz="6800" b="0" kern="1200" cap="all" spc="-100" baseline="0" dirty="0">
                <a:solidFill>
                  <a:schemeClr val="tx1">
                    <a:lumMod val="85000"/>
                    <a:lumOff val="15000"/>
                  </a:schemeClr>
                </a:solidFill>
                <a:effectLst/>
                <a:latin typeface="+mj-lt"/>
                <a:ea typeface="+mn-ea"/>
                <a:cs typeface="+mn-cs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629101" y="4682062"/>
            <a:ext cx="8936846" cy="457201"/>
          </a:xfrm>
        </p:spPr>
        <p:txBody>
          <a:bodyPr>
            <a:normAutofit/>
          </a:bodyPr>
          <a:lstStyle>
            <a:lvl1pPr marL="0" indent="0" algn="ctr">
              <a:spcBef>
                <a:spcPts val="0"/>
              </a:spcBef>
              <a:buNone/>
              <a:defRPr sz="1800" spc="80" baseline="0">
                <a:solidFill>
                  <a:schemeClr val="tx1">
                    <a:lumMod val="95000"/>
                    <a:lumOff val="5000"/>
                  </a:schemeClr>
                </a:solidFill>
              </a:defRPr>
            </a:lvl1pPr>
            <a:lvl2pPr marL="457200" indent="0" algn="ctr">
              <a:buNone/>
              <a:defRPr sz="1600"/>
            </a:lvl2pPr>
            <a:lvl3pPr marL="914400" indent="0" algn="ctr">
              <a:buNone/>
              <a:defRPr sz="16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20" name="Date Placeholder 19"/>
          <p:cNvSpPr>
            <a:spLocks noGrp="1"/>
          </p:cNvSpPr>
          <p:nvPr>
            <p:ph type="dt" sz="half" idx="10"/>
          </p:nvPr>
        </p:nvSpPr>
        <p:spPr>
          <a:xfrm>
            <a:off x="5318760" y="1341256"/>
            <a:ext cx="1554480" cy="485546"/>
          </a:xfrm>
        </p:spPr>
        <p:txBody>
          <a:bodyPr/>
          <a:lstStyle>
            <a:lvl1pPr algn="ctr">
              <a:defRPr sz="1300" spc="0" baseline="0">
                <a:solidFill>
                  <a:srgbClr val="FFFFFF"/>
                </a:solidFill>
                <a:latin typeface="+mn-lt"/>
              </a:defRPr>
            </a:lvl1pPr>
          </a:lstStyle>
          <a:p>
            <a:fld id="{EA0C0817-A112-4847-8014-A94B7D2A4EA3}" type="datetime1">
              <a:rPr lang="en-US" smtClean="0"/>
              <a:t>1/17/2021</a:t>
            </a:fld>
            <a:endParaRPr lang="en-US" dirty="0"/>
          </a:p>
        </p:txBody>
      </p:sp>
      <p:sp>
        <p:nvSpPr>
          <p:cNvPr id="21" name="Footer Placeholder 20"/>
          <p:cNvSpPr>
            <a:spLocks noGrp="1"/>
          </p:cNvSpPr>
          <p:nvPr>
            <p:ph type="ftr" sz="quarter" idx="11"/>
          </p:nvPr>
        </p:nvSpPr>
        <p:spPr>
          <a:xfrm>
            <a:off x="1629100" y="5177408"/>
            <a:ext cx="5730295" cy="228600"/>
          </a:xfrm>
        </p:spPr>
        <p:txBody>
          <a:bodyPr/>
          <a:lstStyle>
            <a:lvl1pPr algn="l">
              <a:defRPr>
                <a:solidFill>
                  <a:schemeClr val="tx1">
                    <a:lumMod val="85000"/>
                    <a:lumOff val="1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22" name="Slide Number Placeholder 21"/>
          <p:cNvSpPr>
            <a:spLocks noGrp="1"/>
          </p:cNvSpPr>
          <p:nvPr>
            <p:ph type="sldNum" sz="quarter" idx="12"/>
          </p:nvPr>
        </p:nvSpPr>
        <p:spPr>
          <a:xfrm>
            <a:off x="8606920" y="5177408"/>
            <a:ext cx="1955980" cy="228600"/>
          </a:xfrm>
        </p:spPr>
        <p:txBody>
          <a:bodyPr/>
          <a:lstStyle>
            <a:lvl1pPr>
              <a:defRPr>
                <a:solidFill>
                  <a:schemeClr val="tx1">
                    <a:lumMod val="85000"/>
                    <a:lumOff val="15000"/>
                  </a:schemeClr>
                </a:solidFill>
              </a:defRPr>
            </a:lvl1pPr>
          </a:lstStyle>
          <a:p>
            <a:fld id="{34B7E4EF-A1BD-40F4-AB7B-04F084DD991D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22545012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32B432-ACDA-4023-A761-2BAB76577B62}" type="datetime1">
              <a:rPr lang="en-US" smtClean="0"/>
              <a:t>1/17/2021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B7E4EF-A1BD-40F4-AB7B-04F084DD991D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3618615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Rectangle 14">
            <a:extLst>
              <a:ext uri="{FF2B5EF4-FFF2-40B4-BE49-F238E27FC236}">
                <a16:creationId xmlns:a16="http://schemas.microsoft.com/office/drawing/2014/main" id="{0A4A1889-E37C-4EC3-9E41-9DAD221CF389}"/>
              </a:ext>
            </a:extLst>
          </p:cNvPr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tx1">
              <a:lumMod val="65000"/>
              <a:lumOff val="3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 useBgFill="1">
        <p:nvSpPr>
          <p:cNvPr id="23" name="Rectangle 22"/>
          <p:cNvSpPr/>
          <p:nvPr/>
        </p:nvSpPr>
        <p:spPr>
          <a:xfrm>
            <a:off x="1307870" y="1267730"/>
            <a:ext cx="9576262" cy="4307950"/>
          </a:xfrm>
          <a:prstGeom prst="rect">
            <a:avLst/>
          </a:prstGeom>
          <a:ln w="6350" cap="flat" cmpd="sng" algn="ctr">
            <a:noFill/>
            <a:prstDash val="solid"/>
          </a:ln>
          <a:effectLst>
            <a:outerShdw blurRad="50800" algn="ctr" rotWithShape="0">
              <a:prstClr val="black">
                <a:alpha val="66000"/>
              </a:prstClr>
            </a:outerShdw>
            <a:softEdge rad="0"/>
          </a:effectLst>
        </p:spPr>
      </p:sp>
      <p:sp>
        <p:nvSpPr>
          <p:cNvPr id="24" name="Rectangle 23"/>
          <p:cNvSpPr/>
          <p:nvPr/>
        </p:nvSpPr>
        <p:spPr>
          <a:xfrm>
            <a:off x="1447801" y="1411615"/>
            <a:ext cx="9296400" cy="4034770"/>
          </a:xfrm>
          <a:prstGeom prst="rect">
            <a:avLst/>
          </a:prstGeom>
          <a:noFill/>
          <a:ln w="6350" cap="sq" cmpd="sng" algn="ctr">
            <a:solidFill>
              <a:schemeClr val="tx1">
                <a:lumMod val="75000"/>
                <a:lumOff val="25000"/>
              </a:schemeClr>
            </a:solidFill>
            <a:prstDash val="solid"/>
            <a:miter lim="800000"/>
          </a:ln>
          <a:effectLst/>
        </p:spPr>
      </p:sp>
      <p:sp>
        <p:nvSpPr>
          <p:cNvPr id="30" name="Rectangle 29"/>
          <p:cNvSpPr/>
          <p:nvPr/>
        </p:nvSpPr>
        <p:spPr>
          <a:xfrm>
            <a:off x="5135880" y="1267730"/>
            <a:ext cx="1920240" cy="73152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629156" y="2275165"/>
            <a:ext cx="8933688" cy="2406895"/>
          </a:xfrm>
        </p:spPr>
        <p:txBody>
          <a:bodyPr anchor="ctr">
            <a:normAutofit/>
          </a:bodyPr>
          <a:lstStyle>
            <a:lvl1pPr algn="ctr">
              <a:lnSpc>
                <a:spcPct val="83000"/>
              </a:lnSpc>
              <a:defRPr lang="en-US" sz="6800" kern="1200" cap="all" spc="-100" baseline="0" dirty="0">
                <a:solidFill>
                  <a:schemeClr val="tx1">
                    <a:lumMod val="85000"/>
                    <a:lumOff val="15000"/>
                  </a:schemeClr>
                </a:solidFill>
                <a:effectLst/>
                <a:latin typeface="+mj-lt"/>
                <a:ea typeface="+mn-ea"/>
                <a:cs typeface="+mn-cs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grpSp>
        <p:nvGrpSpPr>
          <p:cNvPr id="16" name="Group 15">
            <a:extLst>
              <a:ext uri="{FF2B5EF4-FFF2-40B4-BE49-F238E27FC236}">
                <a16:creationId xmlns:a16="http://schemas.microsoft.com/office/drawing/2014/main" id="{1683EB04-C23E-490C-A1A6-030CF79D23C8}"/>
              </a:ext>
            </a:extLst>
          </p:cNvPr>
          <p:cNvGrpSpPr/>
          <p:nvPr/>
        </p:nvGrpSpPr>
        <p:grpSpPr>
          <a:xfrm>
            <a:off x="5250180" y="1267730"/>
            <a:ext cx="1691640" cy="615934"/>
            <a:chOff x="5250180" y="1267730"/>
            <a:chExt cx="1691640" cy="615934"/>
          </a:xfrm>
        </p:grpSpPr>
        <p:cxnSp>
          <p:nvCxnSpPr>
            <p:cNvPr id="17" name="Straight Connector 16">
              <a:extLst>
                <a:ext uri="{FF2B5EF4-FFF2-40B4-BE49-F238E27FC236}">
                  <a16:creationId xmlns:a16="http://schemas.microsoft.com/office/drawing/2014/main" id="{F8A84C03-E1CA-4A4E-81D6-9BB0C335B7A0}"/>
                </a:ext>
              </a:extLst>
            </p:cNvPr>
            <p:cNvCxnSpPr/>
            <p:nvPr/>
          </p:nvCxnSpPr>
          <p:spPr>
            <a:xfrm>
              <a:off x="5250180" y="1267730"/>
              <a:ext cx="0" cy="612648"/>
            </a:xfrm>
            <a:prstGeom prst="line">
              <a:avLst/>
            </a:prstGeom>
            <a:solidFill>
              <a:schemeClr val="tx1">
                <a:lumMod val="85000"/>
                <a:lumOff val="15000"/>
              </a:schemeClr>
            </a:solidFill>
            <a:ln>
              <a:solidFill>
                <a:srgbClr val="FFFFFF"/>
              </a:solidFill>
              <a:miter lim="800000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" name="Straight Connector 17">
              <a:extLst>
                <a:ext uri="{FF2B5EF4-FFF2-40B4-BE49-F238E27FC236}">
                  <a16:creationId xmlns:a16="http://schemas.microsoft.com/office/drawing/2014/main" id="{4A26FB5A-D5D1-4DAB-AC43-7F51A7F2D197}"/>
                </a:ext>
              </a:extLst>
            </p:cNvPr>
            <p:cNvCxnSpPr/>
            <p:nvPr/>
          </p:nvCxnSpPr>
          <p:spPr>
            <a:xfrm>
              <a:off x="6941820" y="1267730"/>
              <a:ext cx="0" cy="612648"/>
            </a:xfrm>
            <a:prstGeom prst="line">
              <a:avLst/>
            </a:prstGeom>
            <a:solidFill>
              <a:schemeClr val="tx1">
                <a:lumMod val="85000"/>
                <a:lumOff val="15000"/>
              </a:schemeClr>
            </a:solidFill>
            <a:ln>
              <a:solidFill>
                <a:srgbClr val="FFFFFF"/>
              </a:solidFill>
              <a:miter lim="800000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" name="Straight Connector 18">
              <a:extLst>
                <a:ext uri="{FF2B5EF4-FFF2-40B4-BE49-F238E27FC236}">
                  <a16:creationId xmlns:a16="http://schemas.microsoft.com/office/drawing/2014/main" id="{49303F14-E560-4C02-94F4-B4695FE26813}"/>
                </a:ext>
              </a:extLst>
            </p:cNvPr>
            <p:cNvCxnSpPr/>
            <p:nvPr/>
          </p:nvCxnSpPr>
          <p:spPr>
            <a:xfrm>
              <a:off x="5250180" y="1883664"/>
              <a:ext cx="1691640" cy="0"/>
            </a:xfrm>
            <a:prstGeom prst="line">
              <a:avLst/>
            </a:prstGeom>
            <a:solidFill>
              <a:schemeClr val="tx1">
                <a:lumMod val="85000"/>
                <a:lumOff val="15000"/>
              </a:schemeClr>
            </a:solidFill>
            <a:ln>
              <a:solidFill>
                <a:srgbClr val="FFFFFF"/>
              </a:solidFill>
              <a:miter lim="800000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629156" y="4682062"/>
            <a:ext cx="8939784" cy="457200"/>
          </a:xfrm>
        </p:spPr>
        <p:txBody>
          <a:bodyPr anchor="t">
            <a:normAutofit/>
          </a:bodyPr>
          <a:lstStyle>
            <a:lvl1pPr marL="0" indent="0" algn="ctr">
              <a:buNone/>
              <a:tabLst>
                <a:tab pos="2633663" algn="l"/>
              </a:tabLst>
              <a:defRPr sz="1800">
                <a:solidFill>
                  <a:schemeClr val="tx1">
                    <a:lumMod val="95000"/>
                    <a:lumOff val="5000"/>
                  </a:schemeClr>
                </a:solidFill>
                <a:effectLst/>
              </a:defRPr>
            </a:lvl1pPr>
            <a:lvl2pPr marL="457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5318760" y="1344502"/>
            <a:ext cx="1554480" cy="498781"/>
          </a:xfrm>
        </p:spPr>
        <p:txBody>
          <a:bodyPr/>
          <a:lstStyle>
            <a:lvl1pPr algn="ctr">
              <a:defRPr lang="en-US" sz="1300" kern="1200" spc="0" baseline="0">
                <a:solidFill>
                  <a:srgbClr val="FFFFFF"/>
                </a:solidFill>
                <a:latin typeface="+mn-lt"/>
                <a:ea typeface="+mn-ea"/>
                <a:cs typeface="+mn-cs"/>
              </a:defRPr>
            </a:lvl1pPr>
          </a:lstStyle>
          <a:p>
            <a:fld id="{D9C646AA-F36E-4540-911D-FFFC0A0EF24A}" type="datetime1">
              <a:rPr lang="en-US" smtClean="0"/>
              <a:t>1/17/2021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1629157" y="5177408"/>
            <a:ext cx="5660134" cy="228600"/>
          </a:xfrm>
        </p:spPr>
        <p:txBody>
          <a:bodyPr/>
          <a:lstStyle>
            <a:lvl1pPr algn="l">
              <a:defRPr>
                <a:solidFill>
                  <a:schemeClr val="tx1">
                    <a:lumMod val="85000"/>
                    <a:lumOff val="1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04504" y="5177408"/>
            <a:ext cx="1958339" cy="228600"/>
          </a:xfrm>
        </p:spPr>
        <p:txBody>
          <a:bodyPr/>
          <a:lstStyle>
            <a:lvl1pPr>
              <a:defRPr>
                <a:solidFill>
                  <a:schemeClr val="tx1">
                    <a:lumMod val="85000"/>
                    <a:lumOff val="15000"/>
                  </a:schemeClr>
                </a:solidFill>
              </a:defRPr>
            </a:lvl1pPr>
          </a:lstStyle>
          <a:p>
            <a:fld id="{34B7E4EF-A1BD-40F4-AB7B-04F084DD991D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22949405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066800" y="2103120"/>
            <a:ext cx="4663440" cy="3749040"/>
          </a:xfrm>
        </p:spPr>
        <p:txBody>
          <a:bodyPr/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461760" y="2103120"/>
            <a:ext cx="4663440" cy="3749040"/>
          </a:xfrm>
        </p:spPr>
        <p:txBody>
          <a:bodyPr/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186D26-FA5F-4637-B602-B7C2DC34CFD4}" type="datetime1">
              <a:rPr lang="en-US" smtClean="0"/>
              <a:t>1/17/2021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B7E4EF-A1BD-40F4-AB7B-04F084DD991D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19249633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69848" y="2074334"/>
            <a:ext cx="4663440" cy="640080"/>
          </a:xfrm>
        </p:spPr>
        <p:txBody>
          <a:bodyPr anchor="ctr">
            <a:normAutofit/>
          </a:bodyPr>
          <a:lstStyle>
            <a:lvl1pPr marL="0" indent="0" algn="l">
              <a:spcBef>
                <a:spcPts val="0"/>
              </a:spcBef>
              <a:buNone/>
              <a:defRPr sz="1900" b="1" i="0">
                <a:solidFill>
                  <a:schemeClr val="tx1"/>
                </a:solidFill>
                <a:latin typeface="+mn-lt"/>
              </a:defRPr>
            </a:lvl1pPr>
            <a:lvl2pPr marL="457200" indent="0">
              <a:buNone/>
              <a:defRPr sz="18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069848" y="2792472"/>
            <a:ext cx="4663440" cy="3163825"/>
          </a:xfrm>
        </p:spPr>
        <p:txBody>
          <a:bodyPr/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458712" y="2074334"/>
            <a:ext cx="4663440" cy="640080"/>
          </a:xfrm>
        </p:spPr>
        <p:txBody>
          <a:bodyPr anchor="ctr">
            <a:normAutofit/>
          </a:bodyPr>
          <a:lstStyle>
            <a:lvl1pPr marL="0" indent="0" algn="l">
              <a:spcBef>
                <a:spcPts val="0"/>
              </a:spcBef>
              <a:buNone/>
              <a:defRPr sz="1900" b="1">
                <a:solidFill>
                  <a:schemeClr val="tx1"/>
                </a:solidFill>
              </a:defRPr>
            </a:lvl1pPr>
            <a:lvl2pPr marL="457200" indent="0">
              <a:buNone/>
              <a:defRPr sz="18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458712" y="2792471"/>
            <a:ext cx="4663440" cy="3164509"/>
          </a:xfrm>
        </p:spPr>
        <p:txBody>
          <a:bodyPr/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7F15D8-96D1-4781-BC50-CA8A088B2FE4}" type="datetime1">
              <a:rPr lang="en-US" smtClean="0"/>
              <a:t>1/17/2021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B7E4EF-A1BD-40F4-AB7B-04F084DD991D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03978872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A96C99-B8F8-4528-BD05-0E16E943DC09}" type="datetime1">
              <a:rPr lang="en-US" smtClean="0"/>
              <a:t>1/17/2021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B7E4EF-A1BD-40F4-AB7B-04F084DD991D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35660510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636942-C211-4B28-8DBD-C953E00AF71B}" type="datetime1">
              <a:rPr lang="en-US" smtClean="0"/>
              <a:t>1/17/2021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B7E4EF-A1BD-40F4-AB7B-04F084DD991D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4518481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>
            <a:extLst>
              <a:ext uri="{FF2B5EF4-FFF2-40B4-BE49-F238E27FC236}">
                <a16:creationId xmlns:a16="http://schemas.microsoft.com/office/drawing/2014/main" id="{D5E1BBF9-8BEF-4353-BA68-30AAF9EBD8D8}"/>
              </a:ext>
            </a:extLst>
          </p:cNvPr>
          <p:cNvSpPr/>
          <p:nvPr/>
        </p:nvSpPr>
        <p:spPr>
          <a:xfrm>
            <a:off x="8119870" y="237744"/>
            <a:ext cx="3826596" cy="6382512"/>
          </a:xfrm>
          <a:prstGeom prst="rect">
            <a:avLst/>
          </a:prstGeom>
          <a:solidFill>
            <a:schemeClr val="bg1">
              <a:lumMod val="85000"/>
              <a:alpha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5B941C21-2A5D-4912-AB06-1BB0C0EB6AE1}"/>
              </a:ext>
            </a:extLst>
          </p:cNvPr>
          <p:cNvSpPr/>
          <p:nvPr/>
        </p:nvSpPr>
        <p:spPr>
          <a:xfrm>
            <a:off x="8254660" y="374904"/>
            <a:ext cx="3557016" cy="6108192"/>
          </a:xfrm>
          <a:prstGeom prst="rect">
            <a:avLst/>
          </a:prstGeom>
          <a:noFill/>
          <a:ln w="6350" cap="sq">
            <a:solidFill>
              <a:schemeClr val="tx1">
                <a:lumMod val="75000"/>
                <a:lumOff val="25000"/>
              </a:schemeClr>
            </a:solidFill>
            <a:miter lim="800000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458200" y="607392"/>
            <a:ext cx="3161963" cy="1645920"/>
          </a:xfrm>
        </p:spPr>
        <p:txBody>
          <a:bodyPr anchor="b">
            <a:normAutofit/>
          </a:bodyPr>
          <a:lstStyle>
            <a:lvl1pPr algn="l" defTabSz="914400" rtl="0" eaLnBrk="1" latinLnBrk="0" hangingPunct="1">
              <a:lnSpc>
                <a:spcPct val="100000"/>
              </a:lnSpc>
              <a:spcBef>
                <a:spcPct val="0"/>
              </a:spcBef>
              <a:buNone/>
              <a:defRPr lang="en-US" sz="3200" b="0" kern="1200" cap="none" spc="0" baseline="0" dirty="0">
                <a:solidFill>
                  <a:schemeClr val="tx1"/>
                </a:solidFill>
                <a:effectLst/>
                <a:latin typeface="+mj-lt"/>
                <a:ea typeface="+mn-ea"/>
                <a:cs typeface="+mn-cs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85800" y="609600"/>
            <a:ext cx="6858000" cy="5334000"/>
          </a:xfrm>
        </p:spPr>
        <p:txBody>
          <a:bodyPr/>
          <a:lstStyle>
            <a:lvl1pPr>
              <a:defRPr sz="1900"/>
            </a:lvl1pPr>
            <a:lvl2pPr>
              <a:defRPr sz="16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458200" y="2336800"/>
            <a:ext cx="3161963" cy="3606800"/>
          </a:xfrm>
        </p:spPr>
        <p:txBody>
          <a:bodyPr>
            <a:normAutofit/>
          </a:bodyPr>
          <a:lstStyle>
            <a:lvl1pPr marL="0" indent="0">
              <a:lnSpc>
                <a:spcPct val="110000"/>
              </a:lnSpc>
              <a:spcBef>
                <a:spcPts val="800"/>
              </a:spcBef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8" name="Date Placeholder 7"/>
          <p:cNvSpPr>
            <a:spLocks noGrp="1"/>
          </p:cNvSpPr>
          <p:nvPr>
            <p:ph type="dt" sz="half" idx="10"/>
          </p:nvPr>
        </p:nvSpPr>
        <p:spPr>
          <a:xfrm>
            <a:off x="5588000" y="6035040"/>
            <a:ext cx="1955800" cy="365760"/>
          </a:xfrm>
        </p:spPr>
        <p:txBody>
          <a:bodyPr/>
          <a:lstStyle>
            <a:lvl1pPr>
              <a:defRPr>
                <a:solidFill>
                  <a:schemeClr val="tx1">
                    <a:lumMod val="85000"/>
                    <a:lumOff val="15000"/>
                  </a:schemeClr>
                </a:solidFill>
              </a:defRPr>
            </a:lvl1pPr>
          </a:lstStyle>
          <a:p>
            <a:fld id="{7E8D12A6-918A-48BD-8CB9-CA713993B0EA}" type="datetime1">
              <a:rPr lang="en-US" smtClean="0"/>
              <a:t>1/17/2021</a:t>
            </a:fld>
            <a:endParaRPr lang="en-US" dirty="0"/>
          </a:p>
        </p:txBody>
      </p:sp>
      <p:sp>
        <p:nvSpPr>
          <p:cNvPr id="9" name="Footer Placeholder 8"/>
          <p:cNvSpPr>
            <a:spLocks noGrp="1"/>
          </p:cNvSpPr>
          <p:nvPr>
            <p:ph type="ftr" sz="quarter" idx="11"/>
          </p:nvPr>
        </p:nvSpPr>
        <p:spPr>
          <a:xfrm>
            <a:off x="685801" y="6035040"/>
            <a:ext cx="4584700" cy="365760"/>
          </a:xfrm>
        </p:spPr>
        <p:txBody>
          <a:bodyPr/>
          <a:lstStyle>
            <a:lvl1pPr algn="l">
              <a:defRPr/>
            </a:lvl1pPr>
          </a:lstStyle>
          <a:p>
            <a:endParaRPr lang="en-US" dirty="0"/>
          </a:p>
        </p:txBody>
      </p:sp>
      <p:sp>
        <p:nvSpPr>
          <p:cNvPr id="11" name="Slide Number Placeholder 10"/>
          <p:cNvSpPr>
            <a:spLocks noGrp="1"/>
          </p:cNvSpPr>
          <p:nvPr>
            <p:ph type="sldNum" sz="quarter" idx="12"/>
          </p:nvPr>
        </p:nvSpPr>
        <p:spPr>
          <a:xfrm>
            <a:off x="10396728" y="6035040"/>
            <a:ext cx="1223435" cy="365760"/>
          </a:xfrm>
        </p:spPr>
        <p:txBody>
          <a:bodyPr/>
          <a:lstStyle>
            <a:lvl1pPr>
              <a:defRPr>
                <a:solidFill>
                  <a:schemeClr val="tx1">
                    <a:lumMod val="85000"/>
                    <a:lumOff val="15000"/>
                  </a:schemeClr>
                </a:solidFill>
              </a:defRPr>
            </a:lvl1pPr>
          </a:lstStyle>
          <a:p>
            <a:fld id="{34B7E4EF-A1BD-40F4-AB7B-04F084DD991D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07639878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10">
            <a:extLst>
              <a:ext uri="{FF2B5EF4-FFF2-40B4-BE49-F238E27FC236}">
                <a16:creationId xmlns:a16="http://schemas.microsoft.com/office/drawing/2014/main" id="{E687CA98-D9C7-497F-A1DA-7D22F8753BCE}"/>
              </a:ext>
            </a:extLst>
          </p:cNvPr>
          <p:cNvSpPr/>
          <p:nvPr/>
        </p:nvSpPr>
        <p:spPr>
          <a:xfrm>
            <a:off x="8119870" y="237744"/>
            <a:ext cx="3826596" cy="6382512"/>
          </a:xfrm>
          <a:prstGeom prst="rect">
            <a:avLst/>
          </a:prstGeom>
          <a:solidFill>
            <a:schemeClr val="bg1">
              <a:lumMod val="85000"/>
              <a:alpha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228599" y="237744"/>
            <a:ext cx="7696201" cy="6382512"/>
          </a:xfrm>
          <a:solidFill>
            <a:schemeClr val="accent1">
              <a:lumMod val="60000"/>
              <a:lumOff val="40000"/>
            </a:schemeClr>
          </a:solidFill>
          <a:ln>
            <a:noFill/>
          </a:ln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5662337" y="6035040"/>
            <a:ext cx="2071963" cy="365760"/>
          </a:xfrm>
        </p:spPr>
        <p:txBody>
          <a:bodyPr/>
          <a:lstStyle>
            <a:lvl1pPr>
              <a:defRPr b="1">
                <a:solidFill>
                  <a:srgbClr val="FFFFFF"/>
                </a:solidFill>
                <a:effectLst>
                  <a:outerShdw blurRad="19050" dist="6350" dir="2700000" algn="tl" rotWithShape="0">
                    <a:prstClr val="black">
                      <a:alpha val="40000"/>
                    </a:prstClr>
                  </a:outerShdw>
                </a:effectLst>
              </a:defRPr>
            </a:lvl1pPr>
          </a:lstStyle>
          <a:p>
            <a:fld id="{E778CE86-875F-4587-BCF6-FA054AFC0D53}" type="datetime1">
              <a:rPr lang="en-US" smtClean="0"/>
              <a:pPr/>
              <a:t>1/17/2021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612648" y="6035040"/>
            <a:ext cx="4588002" cy="365760"/>
          </a:xfrm>
        </p:spPr>
        <p:txBody>
          <a:bodyPr/>
          <a:lstStyle>
            <a:lvl1pPr marL="0" algn="r" defTabSz="914400" rtl="0" eaLnBrk="1" latinLnBrk="0" hangingPunct="1">
              <a:defRPr lang="en-US" sz="1000" b="1" kern="1200" dirty="0">
                <a:solidFill>
                  <a:srgbClr val="FFFFFF"/>
                </a:solidFill>
                <a:effectLst>
                  <a:outerShdw blurRad="19050" dist="6350" dir="2700000" algn="tl" rotWithShape="0">
                    <a:prstClr val="black">
                      <a:alpha val="40000"/>
                    </a:prstClr>
                  </a:outerShdw>
                </a:effectLst>
                <a:latin typeface="+mn-lt"/>
                <a:ea typeface="+mn-ea"/>
                <a:cs typeface="+mn-cs"/>
              </a:defRPr>
            </a:lvl1pPr>
          </a:lstStyle>
          <a:p>
            <a:pPr algn="l"/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10396728" y="6035040"/>
            <a:ext cx="1225296" cy="365760"/>
          </a:xfrm>
        </p:spPr>
        <p:txBody>
          <a:bodyPr/>
          <a:lstStyle/>
          <a:p>
            <a:fld id="{34B7E4EF-A1BD-40F4-AB7B-04F084DD991D}" type="slidenum">
              <a:rPr lang="en-US" smtClean="0"/>
              <a:t>‹#›</a:t>
            </a:fld>
            <a:endParaRPr lang="en-US" dirty="0"/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F8B3D8CC-BB13-41A5-8F34-B8E84A4F9534}"/>
              </a:ext>
            </a:extLst>
          </p:cNvPr>
          <p:cNvSpPr/>
          <p:nvPr/>
        </p:nvSpPr>
        <p:spPr>
          <a:xfrm>
            <a:off x="8254660" y="374904"/>
            <a:ext cx="3557016" cy="6108192"/>
          </a:xfrm>
          <a:prstGeom prst="rect">
            <a:avLst/>
          </a:prstGeom>
          <a:noFill/>
          <a:ln w="6350" cap="sq">
            <a:solidFill>
              <a:schemeClr val="tx1">
                <a:lumMod val="75000"/>
                <a:lumOff val="25000"/>
              </a:schemeClr>
            </a:solidFill>
            <a:miter lim="800000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477250" y="603504"/>
            <a:ext cx="3144774" cy="1645920"/>
          </a:xfrm>
        </p:spPr>
        <p:txBody>
          <a:bodyPr anchor="b">
            <a:noAutofit/>
          </a:bodyPr>
          <a:lstStyle>
            <a:lvl1pPr algn="l">
              <a:lnSpc>
                <a:spcPct val="100000"/>
              </a:lnSpc>
              <a:defRPr sz="3200" b="0">
                <a:solidFill>
                  <a:schemeClr val="tx1"/>
                </a:solidFill>
                <a:latin typeface="+mj-lt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477250" y="2386584"/>
            <a:ext cx="3144774" cy="3511296"/>
          </a:xfrm>
        </p:spPr>
        <p:txBody>
          <a:bodyPr>
            <a:normAutofit/>
          </a:bodyPr>
          <a:lstStyle>
            <a:lvl1pPr marL="0" indent="0" algn="l">
              <a:lnSpc>
                <a:spcPct val="110000"/>
              </a:lnSpc>
              <a:spcBef>
                <a:spcPts val="800"/>
              </a:spcBef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62806524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34F40B7-36AB-4376-BE14-EF7004D79BB9}" type="datetime1">
              <a:rPr lang="en-US" smtClean="0"/>
              <a:t>1/17/2021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B7E4EF-A1BD-40F4-AB7B-04F084DD991D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63922243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991600" y="762000"/>
            <a:ext cx="2362200" cy="5257800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762000"/>
            <a:ext cx="8077200" cy="5257800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87CAB8-DCAE-46A5-AADA-B3FAD11A54E0}" type="datetime1">
              <a:rPr lang="en-US" smtClean="0"/>
              <a:t>1/17/2021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B7E4EF-A1BD-40F4-AB7B-04F084DD991D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24507797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Rectangle 8">
            <a:extLst>
              <a:ext uri="{FF2B5EF4-FFF2-40B4-BE49-F238E27FC236}">
                <a16:creationId xmlns:a16="http://schemas.microsoft.com/office/drawing/2014/main" id="{1E94681D-2A4C-4A8D-B9B5-31D440D0328D}"/>
              </a:ext>
            </a:extLst>
          </p:cNvPr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7" name="Rectangle 6"/>
          <p:cNvSpPr/>
          <p:nvPr/>
        </p:nvSpPr>
        <p:spPr>
          <a:xfrm>
            <a:off x="234696" y="237744"/>
            <a:ext cx="11722608" cy="6382512"/>
          </a:xfrm>
          <a:prstGeom prst="rect">
            <a:avLst/>
          </a:prstGeom>
          <a:solidFill>
            <a:schemeClr val="bg1">
              <a:lumMod val="75000"/>
              <a:alpha val="60000"/>
            </a:schemeClr>
          </a:solidFill>
          <a:ln w="6350" cap="flat" cmpd="sng" algn="ctr">
            <a:noFill/>
            <a:prstDash val="solid"/>
          </a:ln>
          <a:effectLst>
            <a:softEdge rad="0"/>
          </a:effectLst>
        </p:spPr>
      </p:sp>
      <p:sp>
        <p:nvSpPr>
          <p:cNvPr id="8" name="Rectangle 7"/>
          <p:cNvSpPr/>
          <p:nvPr/>
        </p:nvSpPr>
        <p:spPr>
          <a:xfrm>
            <a:off x="371856" y="374904"/>
            <a:ext cx="11448288" cy="6108192"/>
          </a:xfrm>
          <a:prstGeom prst="rect">
            <a:avLst/>
          </a:prstGeom>
          <a:noFill/>
          <a:ln w="6350" cap="sq" cmpd="sng" algn="ctr">
            <a:solidFill>
              <a:schemeClr val="tx1">
                <a:lumMod val="85000"/>
                <a:lumOff val="15000"/>
              </a:schemeClr>
            </a:solidFill>
            <a:prstDash val="solid"/>
            <a:miter lim="800000"/>
          </a:ln>
          <a:effectLst/>
        </p:spPr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066800" y="642594"/>
            <a:ext cx="10058400" cy="13716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66800" y="2103120"/>
            <a:ext cx="10058400" cy="384962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256794" y="6035040"/>
            <a:ext cx="2893045" cy="36576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fld id="{F6FA2B21-3FCD-4721-B95C-427943F61125}" type="datetime1">
              <a:rPr lang="en-US" smtClean="0"/>
              <a:t>1/17/2021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066800" y="6035040"/>
            <a:ext cx="5816600" cy="36576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800">
                <a:solidFill>
                  <a:schemeClr val="tx1">
                    <a:lumMod val="85000"/>
                    <a:lumOff val="1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287000" y="6035040"/>
            <a:ext cx="838200" cy="36576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fld id="{34B7E4EF-A1BD-40F4-AB7B-04F084DD991D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6948711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hf sldNum="0"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lang="en-US" sz="4000" i="0" kern="1200" cap="none" spc="0" baseline="0" dirty="0">
          <a:solidFill>
            <a:schemeClr val="tx1">
              <a:lumMod val="85000"/>
              <a:lumOff val="15000"/>
            </a:schemeClr>
          </a:solidFill>
          <a:effectLst/>
          <a:latin typeface="+mj-lt"/>
          <a:ea typeface="+mn-ea"/>
          <a:cs typeface="+mn-cs"/>
        </a:defRPr>
      </a:lvl1pPr>
    </p:titleStyle>
    <p:bodyStyle>
      <a:lvl1pPr marL="182880" indent="-182880" algn="l" defTabSz="914400" rtl="0" eaLnBrk="1" latinLnBrk="0" hangingPunct="1">
        <a:lnSpc>
          <a:spcPct val="110000"/>
        </a:lnSpc>
        <a:spcBef>
          <a:spcPts val="900"/>
        </a:spcBef>
        <a:spcAft>
          <a:spcPts val="0"/>
        </a:spcAft>
        <a:buClr>
          <a:schemeClr val="tx1">
            <a:lumMod val="85000"/>
            <a:lumOff val="15000"/>
          </a:schemeClr>
        </a:buClr>
        <a:buFont typeface="Garamond" pitchFamily="18" charset="0"/>
        <a:buChar char="◦"/>
        <a:defRPr sz="15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indent="-182880" algn="l" defTabSz="914400" rtl="0" eaLnBrk="1" latinLnBrk="0" hangingPunct="1">
        <a:lnSpc>
          <a:spcPct val="100000"/>
        </a:lnSpc>
        <a:spcBef>
          <a:spcPts val="500"/>
        </a:spcBef>
        <a:buClr>
          <a:schemeClr val="tx1">
            <a:lumMod val="85000"/>
            <a:lumOff val="15000"/>
          </a:schemeClr>
        </a:buClr>
        <a:buFont typeface="Garamond" pitchFamily="18" charset="0"/>
        <a:buChar char="◦"/>
        <a:defRPr sz="1300" kern="1200">
          <a:solidFill>
            <a:schemeClr val="tx1"/>
          </a:solidFill>
          <a:latin typeface="+mn-lt"/>
          <a:ea typeface="+mn-ea"/>
          <a:cs typeface="+mn-cs"/>
        </a:defRPr>
      </a:lvl2pPr>
      <a:lvl3pPr marL="731520" indent="-182880" algn="l" defTabSz="914400" rtl="0" eaLnBrk="1" latinLnBrk="0" hangingPunct="1">
        <a:lnSpc>
          <a:spcPct val="100000"/>
        </a:lnSpc>
        <a:spcBef>
          <a:spcPts val="500"/>
        </a:spcBef>
        <a:buClr>
          <a:schemeClr val="tx1">
            <a:lumMod val="85000"/>
            <a:lumOff val="15000"/>
          </a:schemeClr>
        </a:buClr>
        <a:buFont typeface="Garamond" pitchFamily="18" charset="0"/>
        <a:buChar char="◦"/>
        <a:defRPr sz="1200" kern="1200">
          <a:solidFill>
            <a:schemeClr val="tx1"/>
          </a:solidFill>
          <a:latin typeface="+mn-lt"/>
          <a:ea typeface="+mn-ea"/>
          <a:cs typeface="+mn-cs"/>
        </a:defRPr>
      </a:lvl3pPr>
      <a:lvl4pPr marL="1005840" indent="-182880" algn="l" defTabSz="914400" rtl="0" eaLnBrk="1" latinLnBrk="0" hangingPunct="1">
        <a:lnSpc>
          <a:spcPct val="100000"/>
        </a:lnSpc>
        <a:spcBef>
          <a:spcPts val="500"/>
        </a:spcBef>
        <a:buClr>
          <a:schemeClr val="tx1">
            <a:lumMod val="85000"/>
            <a:lumOff val="15000"/>
          </a:schemeClr>
        </a:buClr>
        <a:buFont typeface="Garamond" pitchFamily="18" charset="0"/>
        <a:buChar char="◦"/>
        <a:defRPr sz="1200" kern="1200">
          <a:solidFill>
            <a:schemeClr val="tx1"/>
          </a:solidFill>
          <a:latin typeface="+mn-lt"/>
          <a:ea typeface="+mn-ea"/>
          <a:cs typeface="+mn-cs"/>
        </a:defRPr>
      </a:lvl4pPr>
      <a:lvl5pPr marL="1280160" indent="-182880" algn="l" defTabSz="914400" rtl="0" eaLnBrk="1" latinLnBrk="0" hangingPunct="1">
        <a:lnSpc>
          <a:spcPct val="100000"/>
        </a:lnSpc>
        <a:spcBef>
          <a:spcPts val="500"/>
        </a:spcBef>
        <a:buClr>
          <a:schemeClr val="tx1">
            <a:lumMod val="85000"/>
            <a:lumOff val="15000"/>
          </a:schemeClr>
        </a:buClr>
        <a:buFont typeface="Garamond" pitchFamily="18" charset="0"/>
        <a:buChar char="◦"/>
        <a:defRPr sz="1200" kern="1200">
          <a:solidFill>
            <a:schemeClr val="tx1"/>
          </a:solidFill>
          <a:latin typeface="+mn-lt"/>
          <a:ea typeface="+mn-ea"/>
          <a:cs typeface="+mn-cs"/>
        </a:defRPr>
      </a:lvl5pPr>
      <a:lvl6pPr marL="1600000" indent="-228600" algn="l" defTabSz="914400" rtl="0" eaLnBrk="1" latinLnBrk="0" hangingPunct="1">
        <a:lnSpc>
          <a:spcPct val="100000"/>
        </a:lnSpc>
        <a:spcBef>
          <a:spcPts val="500"/>
        </a:spcBef>
        <a:buClr>
          <a:schemeClr val="tx1">
            <a:lumMod val="85000"/>
            <a:lumOff val="15000"/>
          </a:schemeClr>
        </a:buClr>
        <a:buFont typeface="Garamond" pitchFamily="18" charset="0"/>
        <a:buChar char="◦"/>
        <a:defRPr sz="1400" kern="1200">
          <a:solidFill>
            <a:schemeClr val="tx1"/>
          </a:solidFill>
          <a:latin typeface="+mn-lt"/>
          <a:ea typeface="+mn-ea"/>
          <a:cs typeface="+mn-cs"/>
        </a:defRPr>
      </a:lvl6pPr>
      <a:lvl7pPr marL="1900000" indent="-228600" algn="l" defTabSz="914400" rtl="0" eaLnBrk="1" latinLnBrk="0" hangingPunct="1">
        <a:lnSpc>
          <a:spcPct val="100000"/>
        </a:lnSpc>
        <a:spcBef>
          <a:spcPts val="500"/>
        </a:spcBef>
        <a:buClr>
          <a:schemeClr val="tx1">
            <a:lumMod val="85000"/>
            <a:lumOff val="15000"/>
          </a:schemeClr>
        </a:buClr>
        <a:buFont typeface="Garamond" pitchFamily="18" charset="0"/>
        <a:buChar char="◦"/>
        <a:defRPr sz="1400" kern="1200">
          <a:solidFill>
            <a:schemeClr val="tx1"/>
          </a:solidFill>
          <a:latin typeface="+mn-lt"/>
          <a:ea typeface="+mn-ea"/>
          <a:cs typeface="+mn-cs"/>
        </a:defRPr>
      </a:lvl7pPr>
      <a:lvl8pPr marL="2200000" indent="-228600" algn="l" defTabSz="914400" rtl="0" eaLnBrk="1" latinLnBrk="0" hangingPunct="1">
        <a:lnSpc>
          <a:spcPct val="100000"/>
        </a:lnSpc>
        <a:spcBef>
          <a:spcPts val="500"/>
        </a:spcBef>
        <a:buClr>
          <a:schemeClr val="tx1">
            <a:lumMod val="85000"/>
            <a:lumOff val="15000"/>
          </a:schemeClr>
        </a:buClr>
        <a:buFont typeface="Garamond" pitchFamily="18" charset="0"/>
        <a:buChar char="◦"/>
        <a:defRPr sz="1400" kern="1200">
          <a:solidFill>
            <a:schemeClr val="tx1"/>
          </a:solidFill>
          <a:latin typeface="+mn-lt"/>
          <a:ea typeface="+mn-ea"/>
          <a:cs typeface="+mn-cs"/>
        </a:defRPr>
      </a:lvl8pPr>
      <a:lvl9pPr marL="2500000" indent="-228600" algn="l" defTabSz="914400" rtl="0" eaLnBrk="1" latinLnBrk="0" hangingPunct="1">
        <a:lnSpc>
          <a:spcPct val="100000"/>
        </a:lnSpc>
        <a:spcBef>
          <a:spcPts val="500"/>
        </a:spcBef>
        <a:buClr>
          <a:schemeClr val="tx1">
            <a:lumMod val="85000"/>
            <a:lumOff val="15000"/>
          </a:schemeClr>
        </a:buClr>
        <a:buFont typeface="Garamond" pitchFamily="18" charset="0"/>
        <a:buChar char="◦"/>
        <a:defRPr sz="14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abstract image">
            <a:extLst>
              <a:ext uri="{FF2B5EF4-FFF2-40B4-BE49-F238E27FC236}">
                <a16:creationId xmlns:a16="http://schemas.microsoft.com/office/drawing/2014/main" id="{6D3BA21E-E6C8-4E14-8E53-C5DF567E9DFF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20" y="10"/>
            <a:ext cx="12191979" cy="6857990"/>
          </a:xfrm>
          <a:prstGeom prst="rect">
            <a:avLst/>
          </a:prstGeom>
        </p:spPr>
      </p:pic>
      <p:sp>
        <p:nvSpPr>
          <p:cNvPr id="64" name="Rectangle 59">
            <a:extLst>
              <a:ext uri="{FF2B5EF4-FFF2-40B4-BE49-F238E27FC236}">
                <a16:creationId xmlns:a16="http://schemas.microsoft.com/office/drawing/2014/main" id="{2644B391-9BFE-445C-A9EC-F544BB85FBC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937329" y="1808532"/>
            <a:ext cx="5452527" cy="3240936"/>
          </a:xfrm>
          <a:prstGeom prst="rect">
            <a:avLst/>
          </a:prstGeom>
          <a:solidFill>
            <a:schemeClr val="bg1">
              <a:lumMod val="75000"/>
              <a:lumOff val="25000"/>
            </a:schemeClr>
          </a:solidFill>
          <a:ln w="6350" cap="sq" cmpd="sng" algn="ctr">
            <a:noFill/>
            <a:prstDash val="solid"/>
            <a:miter lim="800000"/>
          </a:ln>
          <a:effectLst/>
        </p:spPr>
      </p:sp>
      <p:sp>
        <p:nvSpPr>
          <p:cNvPr id="65" name="Rectangle 61">
            <a:extLst>
              <a:ext uri="{FF2B5EF4-FFF2-40B4-BE49-F238E27FC236}">
                <a16:creationId xmlns:a16="http://schemas.microsoft.com/office/drawing/2014/main" id="{80F26E69-87D9-4655-AE7B-280A87AA3CA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103272" y="1975104"/>
            <a:ext cx="5120640" cy="2907792"/>
          </a:xfrm>
          <a:prstGeom prst="rect">
            <a:avLst/>
          </a:prstGeom>
          <a:noFill/>
          <a:ln w="6350" cap="sq" cmpd="sng" algn="ctr">
            <a:solidFill>
              <a:schemeClr val="tx1"/>
            </a:solidFill>
            <a:prstDash val="solid"/>
            <a:miter lim="800000"/>
          </a:ln>
          <a:effectLst>
            <a:softEdge rad="0"/>
          </a:effectLst>
        </p:spPr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18C3B467-088C-4F3D-A9A7-105C4E1E20CD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276055" y="2350017"/>
            <a:ext cx="4775075" cy="1630906"/>
          </a:xfrm>
        </p:spPr>
        <p:txBody>
          <a:bodyPr>
            <a:normAutofit/>
          </a:bodyPr>
          <a:lstStyle/>
          <a:p>
            <a:r>
              <a:rPr lang="en-US" sz="4400" dirty="0">
                <a:solidFill>
                  <a:schemeClr val="tx1"/>
                </a:solidFill>
              </a:rPr>
              <a:t>Survivors 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C8722DDC-8EEE-4A06-8DFE-B44871EAA2CF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276055" y="3990546"/>
            <a:ext cx="4775075" cy="559656"/>
          </a:xfrm>
        </p:spPr>
        <p:txBody>
          <a:bodyPr>
            <a:normAutofit fontScale="85000" lnSpcReduction="10000"/>
          </a:bodyPr>
          <a:lstStyle/>
          <a:p>
            <a:r>
              <a:rPr lang="en-US" dirty="0">
                <a:solidFill>
                  <a:schemeClr val="tx1"/>
                </a:solidFill>
              </a:rPr>
              <a:t>Extraordinary tales from the wild and beyond</a:t>
            </a:r>
          </a:p>
          <a:p>
            <a:r>
              <a:rPr lang="en-US" dirty="0">
                <a:solidFill>
                  <a:schemeClr val="tx1"/>
                </a:solidFill>
              </a:rPr>
              <a:t>Day Fifteen</a:t>
            </a:r>
          </a:p>
        </p:txBody>
      </p:sp>
    </p:spTree>
    <p:extLst>
      <p:ext uri="{BB962C8B-B14F-4D97-AF65-F5344CB8AC3E}">
        <p14:creationId xmlns:p14="http://schemas.microsoft.com/office/powerpoint/2010/main" val="266949574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0EB72A9B-FD82-4F09-BF1E-D39311D3A0E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venir Next LT Pro" panose="02020404030301010803"/>
              <a:ea typeface="+mn-ea"/>
              <a:cs typeface="+mn-cs"/>
            </a:endParaRPr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DD39B371-6E4E-4070-AB4E-4D788405A5A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234696" y="237744"/>
            <a:ext cx="11722608" cy="6382512"/>
          </a:xfrm>
          <a:prstGeom prst="rect">
            <a:avLst/>
          </a:prstGeom>
          <a:solidFill>
            <a:schemeClr val="bg1">
              <a:lumMod val="85000"/>
              <a:alpha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B937DAED-8BFE-4563-BB45-B5E554D70A8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71856" y="374904"/>
            <a:ext cx="11448288" cy="6108192"/>
          </a:xfrm>
          <a:prstGeom prst="rect">
            <a:avLst/>
          </a:prstGeom>
          <a:noFill/>
          <a:ln w="6350" cap="sq" cmpd="sng" algn="ctr">
            <a:solidFill>
              <a:schemeClr val="tx1">
                <a:lumMod val="85000"/>
                <a:lumOff val="15000"/>
              </a:schemeClr>
            </a:solidFill>
            <a:prstDash val="solid"/>
            <a:miter lim="800000"/>
          </a:ln>
          <a:effectLst/>
        </p:spPr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A3D5EFCE-4145-443F-A56E-25B9AF97473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66800" y="642594"/>
            <a:ext cx="10058400" cy="1371600"/>
          </a:xfrm>
        </p:spPr>
        <p:txBody>
          <a:bodyPr>
            <a:normAutofit/>
          </a:bodyPr>
          <a:lstStyle/>
          <a:p>
            <a:pPr algn="ctr"/>
            <a:r>
              <a:rPr lang="en-GB" dirty="0"/>
              <a:t>LC: Can I </a:t>
            </a:r>
            <a:r>
              <a:rPr lang="en-US" dirty="0"/>
              <a:t>write a personal profile?</a:t>
            </a:r>
            <a:endParaRPr lang="en-GB" dirty="0"/>
          </a:p>
        </p:txBody>
      </p:sp>
      <p:graphicFrame>
        <p:nvGraphicFramePr>
          <p:cNvPr id="5" name="Content Placeholder 2">
            <a:extLst>
              <a:ext uri="{FF2B5EF4-FFF2-40B4-BE49-F238E27FC236}">
                <a16:creationId xmlns:a16="http://schemas.microsoft.com/office/drawing/2014/main" id="{945B887C-5F00-4360-8D41-3DC5B576ADF8}"/>
              </a:ext>
            </a:extLst>
          </p:cNvPr>
          <p:cNvGraphicFramePr>
            <a:graphicFrameLocks noGrp="1"/>
          </p:cNvGraphicFramePr>
          <p:nvPr>
            <p:ph idx="1"/>
          </p:nvPr>
        </p:nvGraphicFramePr>
        <p:xfrm>
          <a:off x="1066800" y="2310063"/>
          <a:ext cx="10058400" cy="372561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941885588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282E2A95-1A08-4118-83C6-B1CA5648E07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001">
            <a:schemeClr val="l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venir Next LT Pro" panose="02020404030301010803"/>
              <a:ea typeface="+mn-ea"/>
              <a:cs typeface="+mn-cs"/>
            </a:endParaRPr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2FFEFC7E-85EE-4AC9-A351-FBEB13A1D62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245534" y="237744"/>
            <a:ext cx="2926080" cy="6382512"/>
          </a:xfrm>
          <a:prstGeom prst="rect">
            <a:avLst/>
          </a:prstGeom>
          <a:solidFill>
            <a:schemeClr val="bg1">
              <a:lumMod val="75000"/>
              <a:lumOff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CB2511BB-FC4C-45F3-94EB-661D6806C94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19100" y="413053"/>
            <a:ext cx="2616201" cy="6064596"/>
          </a:xfrm>
          <a:prstGeom prst="rect">
            <a:avLst/>
          </a:prstGeom>
          <a:noFill/>
          <a:ln w="6350"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venir Next LT Pro" panose="02020404030301010803"/>
              <a:ea typeface="+mn-ea"/>
              <a:cs typeface="+mn-cs"/>
            </a:endParaRP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54197597-2B1F-464E-B2B0-848B98078CF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57720" y="612843"/>
            <a:ext cx="2312480" cy="1499738"/>
          </a:xfrm>
        </p:spPr>
        <p:txBody>
          <a:bodyPr anchor="b">
            <a:normAutofit/>
          </a:bodyPr>
          <a:lstStyle/>
          <a:p>
            <a:r>
              <a:rPr lang="en-GB" sz="2400"/>
              <a:t>Revisiting an existing personal profile  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A44EB8D-4BA8-46AC-98A9-F0A9302F6F7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57720" y="2149813"/>
            <a:ext cx="2312479" cy="3854197"/>
          </a:xfrm>
        </p:spPr>
        <p:txBody>
          <a:bodyPr>
            <a:normAutofit/>
          </a:bodyPr>
          <a:lstStyle/>
          <a:p>
            <a:r>
              <a:rPr lang="en-GB" sz="1400" dirty="0">
                <a:solidFill>
                  <a:schemeClr val="tx1">
                    <a:lumMod val="85000"/>
                    <a:lumOff val="15000"/>
                  </a:schemeClr>
                </a:solidFill>
              </a:rPr>
              <a:t>This week’s focus writing with parenthesis. </a:t>
            </a:r>
          </a:p>
          <a:p>
            <a:r>
              <a:rPr lang="en-GB" sz="1400" dirty="0">
                <a:solidFill>
                  <a:schemeClr val="tx1">
                    <a:lumMod val="85000"/>
                    <a:lumOff val="15000"/>
                  </a:schemeClr>
                </a:solidFill>
              </a:rPr>
              <a:t>Before writing your own profile, reread Aron’s to remind yourself of the expectations.</a:t>
            </a:r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68DC0EC7-60EA-4BD3-BC04-D547DE1B289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569764" y="413053"/>
            <a:ext cx="8212114" cy="6064596"/>
          </a:xfrm>
          <a:prstGeom prst="rect">
            <a:avLst/>
          </a:prstGeom>
          <a:noFill/>
          <a:ln w="6350" cap="sq" cmpd="sng" algn="ctr">
            <a:solidFill>
              <a:srgbClr val="404040"/>
            </a:solidFill>
            <a:prstDash val="solid"/>
            <a:miter lim="800000"/>
          </a:ln>
          <a:effectLst/>
        </p:spPr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961591D3-3F7C-4A18-8CCB-BC1270E06EDF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35357" t="19841" r="37321" b="10951"/>
          <a:stretch/>
        </p:blipFill>
        <p:spPr>
          <a:xfrm>
            <a:off x="4521273" y="563742"/>
            <a:ext cx="4121984" cy="587317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22291839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" name="Rectangle 70">
            <a:extLst>
              <a:ext uri="{FF2B5EF4-FFF2-40B4-BE49-F238E27FC236}">
                <a16:creationId xmlns:a16="http://schemas.microsoft.com/office/drawing/2014/main" id="{B6EE7E08-B389-43E5-B019-1B0A8ACBBD9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-1" y="0"/>
            <a:ext cx="12192001" cy="685800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venir Next LT Pro" panose="02020404030301010803"/>
              <a:ea typeface="+mn-ea"/>
              <a:cs typeface="+mn-cs"/>
            </a:endParaRPr>
          </a:p>
        </p:txBody>
      </p:sp>
      <p:pic>
        <p:nvPicPr>
          <p:cNvPr id="17410" name="Picture 2" descr="ADS Advance - JFD mark 40th anniversary of Pisces III rescue">
            <a:extLst>
              <a:ext uri="{FF2B5EF4-FFF2-40B4-BE49-F238E27FC236}">
                <a16:creationId xmlns:a16="http://schemas.microsoft.com/office/drawing/2014/main" id="{E4B233CD-6F8B-4BDF-91CE-EC607B59CC72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0788" r="-1" b="17334"/>
          <a:stretch/>
        </p:blipFill>
        <p:spPr bwMode="auto">
          <a:xfrm>
            <a:off x="20" y="10"/>
            <a:ext cx="6392647" cy="685799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3" name="Rectangle 72">
            <a:extLst>
              <a:ext uri="{FF2B5EF4-FFF2-40B4-BE49-F238E27FC236}">
                <a16:creationId xmlns:a16="http://schemas.microsoft.com/office/drawing/2014/main" id="{E60D94A5-8A09-4BAB-8F7C-69BC34C54DD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621267" y="255102"/>
            <a:ext cx="5342133" cy="6361598"/>
          </a:xfrm>
          <a:prstGeom prst="rect">
            <a:avLst/>
          </a:prstGeom>
          <a:solidFill>
            <a:schemeClr val="bg1">
              <a:lumMod val="85000"/>
              <a:alpha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venir Next LT Pro" panose="02020404030301010803"/>
              <a:ea typeface="+mn-ea"/>
              <a:cs typeface="+mn-cs"/>
            </a:endParaRPr>
          </a:p>
        </p:txBody>
      </p:sp>
      <p:sp>
        <p:nvSpPr>
          <p:cNvPr id="75" name="Rectangle 74">
            <a:extLst>
              <a:ext uri="{FF2B5EF4-FFF2-40B4-BE49-F238E27FC236}">
                <a16:creationId xmlns:a16="http://schemas.microsoft.com/office/drawing/2014/main" id="{7A1AE32B-3A6E-4C5E-8FEB-73861B9A26B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769100" y="393365"/>
            <a:ext cx="5018211" cy="6035547"/>
          </a:xfrm>
          <a:prstGeom prst="rect">
            <a:avLst/>
          </a:prstGeom>
          <a:noFill/>
          <a:ln w="6350"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venir Next LT Pro" panose="02020404030301010803"/>
              <a:ea typeface="+mn-ea"/>
              <a:cs typeface="+mn-cs"/>
            </a:endParaRP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9A593734-84C2-42B1-9F9D-070DB3953A8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064082" y="642594"/>
            <a:ext cx="4472921" cy="1371600"/>
          </a:xfrm>
        </p:spPr>
        <p:txBody>
          <a:bodyPr>
            <a:normAutofit/>
          </a:bodyPr>
          <a:lstStyle/>
          <a:p>
            <a:r>
              <a:rPr lang="en-GB" dirty="0"/>
              <a:t>|Task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21D1444-4C3C-471E-98BF-18492D6FD60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7064082" y="2103120"/>
            <a:ext cx="4472922" cy="3931920"/>
          </a:xfrm>
        </p:spPr>
        <p:txBody>
          <a:bodyPr>
            <a:normAutofit/>
          </a:bodyPr>
          <a:lstStyle/>
          <a:p>
            <a:r>
              <a:rPr lang="en-US" b="0" i="0" dirty="0">
                <a:effectLst/>
                <a:latin typeface="Arial" panose="020B0604020202020204" pitchFamily="34" charset="0"/>
              </a:rPr>
              <a:t>Use your notes to write an online-style profile page of either Chapman or Mallinson. Ensure events and character are conveyed clearly and with detail through use of correctly punctuated parenthesis. 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229000985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1F739FC-D49D-4E3C-8818-F41F7CC0297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C96634B-FB59-4C5D-BEDC-8EB1CC6B1248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Cloud 3">
            <a:extLst>
              <a:ext uri="{FF2B5EF4-FFF2-40B4-BE49-F238E27FC236}">
                <a16:creationId xmlns:a16="http://schemas.microsoft.com/office/drawing/2014/main" id="{1D6C3D48-5FD7-490B-AEA2-9E7351BCA57C}"/>
              </a:ext>
            </a:extLst>
          </p:cNvPr>
          <p:cNvSpPr/>
          <p:nvPr/>
        </p:nvSpPr>
        <p:spPr>
          <a:xfrm>
            <a:off x="968829" y="566057"/>
            <a:ext cx="10297885" cy="5279572"/>
          </a:xfrm>
          <a:prstGeom prst="cloud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4000" b="0" i="0" u="none" strike="noStrike" kern="1200" cap="none" spc="0" normalizeH="0" baseline="0" noProof="0" dirty="0">
                <a:ln w="0"/>
                <a:solidFill>
                  <a:prstClr val="black"/>
                </a:solidFill>
                <a:effectLst>
                  <a:outerShdw blurRad="38100" dist="19050" dir="2700000" algn="tl" rotWithShape="0">
                    <a:prstClr val="black">
                      <a:alpha val="40000"/>
                    </a:prstClr>
                  </a:outerShdw>
                </a:effectLst>
                <a:uLnTx/>
                <a:uFillTx/>
                <a:latin typeface="Avenir Next LT Pro" panose="02020404030301010803"/>
                <a:ea typeface="+mn-ea"/>
                <a:cs typeface="+mn-cs"/>
              </a:rPr>
              <a:t>Consider why David Long chose to title this story ‘The men who shared a sandwich on the seabed’?</a:t>
            </a:r>
            <a:endParaRPr kumimoji="0" lang="en-GB" sz="4000" b="0" i="0" u="none" strike="noStrike" kern="1200" cap="none" spc="0" normalizeH="0" baseline="0" noProof="0" dirty="0">
              <a:ln w="0"/>
              <a:solidFill>
                <a:prstClr val="black"/>
              </a:solidFill>
              <a:effectLst>
                <a:outerShdw blurRad="38100" dist="19050" dir="2700000" algn="tl" rotWithShape="0">
                  <a:prstClr val="black">
                    <a:alpha val="40000"/>
                  </a:prstClr>
                </a:outerShdw>
              </a:effectLst>
              <a:uLnTx/>
              <a:uFillTx/>
              <a:latin typeface="Avenir Next LT Pro" panose="02020404030301010803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774278677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7EA8681-F411-4A04-BD28-8396A422AC2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FAQs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C3EFC86-38E3-4968-8903-FFFDC3EC7BEC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/>
              <a:t>Can I add my own research? Absolutely</a:t>
            </a:r>
          </a:p>
          <a:p>
            <a:endParaRPr lang="en-GB" dirty="0"/>
          </a:p>
          <a:p>
            <a:r>
              <a:rPr lang="en-GB" dirty="0"/>
              <a:t>Can I type my work? Yes, but you may need an adult to show you how to add brackets.</a:t>
            </a:r>
          </a:p>
          <a:p>
            <a:endParaRPr lang="en-GB" dirty="0"/>
          </a:p>
          <a:p>
            <a:r>
              <a:rPr lang="en-GB" dirty="0"/>
              <a:t>Can I add photographs to enhance my work? Yes, one or two carefully placed photographs can add to your writing.</a:t>
            </a:r>
          </a:p>
          <a:p>
            <a:endParaRPr lang="en-GB" dirty="0"/>
          </a:p>
          <a:p>
            <a:r>
              <a:rPr lang="en-GB" dirty="0"/>
              <a:t>Can I do a </a:t>
            </a:r>
            <a:r>
              <a:rPr lang="en-GB" dirty="0" err="1"/>
              <a:t>powerpoint</a:t>
            </a:r>
            <a:r>
              <a:rPr lang="en-GB" dirty="0"/>
              <a:t>? No.</a:t>
            </a:r>
          </a:p>
          <a:p>
            <a:endParaRPr lang="en-GB" dirty="0"/>
          </a:p>
          <a:p>
            <a:r>
              <a:rPr lang="en-GB" dirty="0"/>
              <a:t>Do I need to upload this piece of work? Yes.</a:t>
            </a:r>
          </a:p>
        </p:txBody>
      </p:sp>
    </p:spTree>
    <p:extLst>
      <p:ext uri="{BB962C8B-B14F-4D97-AF65-F5344CB8AC3E}">
        <p14:creationId xmlns:p14="http://schemas.microsoft.com/office/powerpoint/2010/main" val="2262107798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SavonVTI">
  <a:themeElements>
    <a:clrScheme name="Custom 38">
      <a:dk1>
        <a:sysClr val="windowText" lastClr="000000"/>
      </a:dk1>
      <a:lt1>
        <a:sysClr val="window" lastClr="FFFFFF"/>
      </a:lt1>
      <a:dk2>
        <a:srgbClr val="505046"/>
      </a:dk2>
      <a:lt2>
        <a:srgbClr val="EEECE1"/>
      </a:lt2>
      <a:accent1>
        <a:srgbClr val="EE462D"/>
      </a:accent1>
      <a:accent2>
        <a:srgbClr val="595A85"/>
      </a:accent2>
      <a:accent3>
        <a:srgbClr val="8D6F5B"/>
      </a:accent3>
      <a:accent4>
        <a:srgbClr val="FABD2F"/>
      </a:accent4>
      <a:accent5>
        <a:srgbClr val="AF8073"/>
      </a:accent5>
      <a:accent6>
        <a:srgbClr val="787880"/>
      </a:accent6>
      <a:hlink>
        <a:srgbClr val="CC8D00"/>
      </a:hlink>
      <a:folHlink>
        <a:srgbClr val="82829E"/>
      </a:folHlink>
    </a:clrScheme>
    <a:fontScheme name="Savon">
      <a:majorFont>
        <a:latin typeface="Avenir Next LT Pro Light" panose="02020404030301010803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Avenir Next LT Pro" panose="02020404030301010803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Savon">
      <a:fillStyleLst>
        <a:solidFill>
          <a:schemeClr val="phClr"/>
        </a:solidFill>
        <a:gradFill rotWithShape="1">
          <a:gsLst>
            <a:gs pos="0">
              <a:schemeClr val="phClr">
                <a:tint val="60000"/>
                <a:satMod val="105000"/>
                <a:lumMod val="105000"/>
              </a:schemeClr>
            </a:gs>
            <a:gs pos="100000">
              <a:schemeClr val="phClr">
                <a:tint val="65000"/>
                <a:satMod val="100000"/>
                <a:lumMod val="100000"/>
              </a:schemeClr>
            </a:gs>
            <a:gs pos="100000">
              <a:schemeClr val="phClr">
                <a:tint val="70000"/>
                <a:satMod val="100000"/>
                <a:lumMod val="10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0000"/>
                <a:lumMod val="100000"/>
              </a:schemeClr>
            </a:gs>
            <a:gs pos="50000">
              <a:schemeClr val="phClr">
                <a:shade val="99000"/>
                <a:satMod val="105000"/>
                <a:lumMod val="100000"/>
              </a:schemeClr>
            </a:gs>
            <a:gs pos="100000">
              <a:schemeClr val="phClr">
                <a:shade val="98000"/>
                <a:satMod val="105000"/>
                <a:lumMod val="100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12700" dir="5400000" algn="ctr" rotWithShape="0">
              <a:srgbClr val="000000">
                <a:alpha val="63000"/>
              </a:srgbClr>
            </a:outerShdw>
          </a:effectLst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  <a:scene3d>
            <a:camera prst="orthographicFront">
              <a:rot lat="0" lon="0" rev="0"/>
            </a:camera>
            <a:lightRig rig="flat" dir="tl">
              <a:rot lat="0" lon="0" rev="4200000"/>
            </a:lightRig>
          </a:scene3d>
          <a:sp3d prstMaterial="flat">
            <a:bevelT w="50800" h="63500" prst="riblet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80000"/>
                <a:shade val="100000"/>
                <a:satMod val="300000"/>
              </a:schemeClr>
            </a:gs>
            <a:gs pos="100000">
              <a:schemeClr val="phClr">
                <a:tint val="100000"/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  <a:blipFill rotWithShape="1">
          <a:blip xmlns:r="http://schemas.openxmlformats.org/officeDocument/2006/relationships" r:embed="rId1">
            <a:duotone>
              <a:schemeClr val="phClr">
                <a:tint val="95000"/>
              </a:schemeClr>
              <a:schemeClr val="phClr">
                <a:shade val="92000"/>
                <a:satMod val="115000"/>
              </a:schemeClr>
            </a:duotone>
          </a:blip>
          <a:tile tx="0" ty="0" sx="60000" sy="60000" flip="none" algn="tl"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SavonVTI" id="{A72E8C35-66DD-49F8-AF66-813F19B983AE}" vid="{93CCBC76-B7A1-4C3D-93EA-5CE34C4670F9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177</Words>
  <Application>Microsoft Office PowerPoint</Application>
  <PresentationFormat>Widescreen</PresentationFormat>
  <Paragraphs>22</Paragraphs>
  <Slides>6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6</vt:i4>
      </vt:variant>
    </vt:vector>
  </HeadingPairs>
  <TitlesOfParts>
    <vt:vector size="11" baseType="lpstr">
      <vt:lpstr>Arial</vt:lpstr>
      <vt:lpstr>Avenir Next LT Pro</vt:lpstr>
      <vt:lpstr>Avenir Next LT Pro Light</vt:lpstr>
      <vt:lpstr>Garamond</vt:lpstr>
      <vt:lpstr>SavonVTI</vt:lpstr>
      <vt:lpstr>Survivors </vt:lpstr>
      <vt:lpstr>LC: Can I write a personal profile?</vt:lpstr>
      <vt:lpstr>Revisiting an existing personal profile  </vt:lpstr>
      <vt:lpstr>|Task</vt:lpstr>
      <vt:lpstr>PowerPoint Presentation</vt:lpstr>
      <vt:lpstr>FAQs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Survivors </dc:title>
  <dc:creator>Conor McKeown</dc:creator>
  <cp:lastModifiedBy>Conor McKeown</cp:lastModifiedBy>
  <cp:revision>1</cp:revision>
  <dcterms:created xsi:type="dcterms:W3CDTF">2021-01-17T15:09:37Z</dcterms:created>
  <dcterms:modified xsi:type="dcterms:W3CDTF">2021-01-17T15:10:09Z</dcterms:modified>
</cp:coreProperties>
</file>