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72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24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767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117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52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88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52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75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93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9136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226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7777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15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432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5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8EAC9-D149-4140-BD40-4AE39667DEC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5B67856-9E77-400F-A6D2-FCC69D389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0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83BF7-CBA4-4301-9B0D-2BE7559CCC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Maths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0ED6FD-F4C8-44D3-BBDE-A22532859C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LC: Can you subtract two 2-digit numbers (crossing 10)?</a:t>
            </a:r>
          </a:p>
        </p:txBody>
      </p:sp>
    </p:spTree>
    <p:extLst>
      <p:ext uri="{BB962C8B-B14F-4D97-AF65-F5344CB8AC3E}">
        <p14:creationId xmlns:p14="http://schemas.microsoft.com/office/powerpoint/2010/main" val="49794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B36ACB-81F9-472E-93F3-C204FD7F1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learn: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E33028-AB95-49D7-9F27-54140B7CD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8312"/>
            <a:ext cx="9658350" cy="12096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AD5804-B877-47B2-B51B-CB4DEBE4A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3435350"/>
            <a:ext cx="79819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00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AE3F7D-701D-4972-B85D-F3A6180FE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625334"/>
            <a:ext cx="9941259" cy="360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76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A931F-B0FD-42F5-9934-537FA557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paper/whiteboard, draw a number line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3DA7DA-C103-43FD-9DED-B54C79B22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2052637"/>
            <a:ext cx="9144000" cy="9429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58FD8A-C177-4941-B1E8-B31C3B329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005" y="3429000"/>
            <a:ext cx="755332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313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F5F995-7A22-4A4A-B4ED-9294BA023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550774"/>
            <a:ext cx="9941259" cy="37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45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A0AFE-79DD-42D4-B6A5-77E59B7EA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let’s see how partitioning numbers helps us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791CE8-354D-416C-A074-48C3CF883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35" y="2666999"/>
            <a:ext cx="9412911" cy="12287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0779C2-9E16-481B-BCBD-956BFB1A2978}"/>
              </a:ext>
            </a:extLst>
          </p:cNvPr>
          <p:cNvSpPr txBox="1"/>
          <p:nvPr/>
        </p:nvSpPr>
        <p:spPr>
          <a:xfrm>
            <a:off x="2009775" y="4467225"/>
            <a:ext cx="678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do you notice about the 1s?</a:t>
            </a:r>
          </a:p>
        </p:txBody>
      </p:sp>
    </p:spTree>
    <p:extLst>
      <p:ext uri="{BB962C8B-B14F-4D97-AF65-F5344CB8AC3E}">
        <p14:creationId xmlns:p14="http://schemas.microsoft.com/office/powerpoint/2010/main" val="2500519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E7BB6A-4421-4ABF-8866-1EA78D9EE9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299" y="1131994"/>
            <a:ext cx="798327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049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09FAC-D521-43E7-83D7-4D74B47F1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paper/whiteboards, use partitioning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CCED48-24D3-4E1E-AC5B-9361C2233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2755384"/>
            <a:ext cx="8111772" cy="111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486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10C39-EB51-4858-BD27-A67789A70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708" y="1131994"/>
            <a:ext cx="7914460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41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2A57A-5841-4F3E-AEE3-47363ACD9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let’s look at column subtraction and show it with base 10: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D6562F-BE01-4750-859B-FCE7E7D47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2314575"/>
            <a:ext cx="4419600" cy="476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1E1442-0EEF-41AB-B35B-811BF0B64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700" y="3175000"/>
            <a:ext cx="2076450" cy="213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EDE86B-078E-4FFA-9F3B-89030D3AF0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475" y="3738562"/>
            <a:ext cx="1047750" cy="14001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758F24-4601-4561-B210-BE7439AFAD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5225" y="4438649"/>
            <a:ext cx="600075" cy="6762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AE295D-C7E5-4D20-A923-45D564AB9E22}"/>
              </a:ext>
            </a:extLst>
          </p:cNvPr>
          <p:cNvSpPr txBox="1"/>
          <p:nvPr/>
        </p:nvSpPr>
        <p:spPr>
          <a:xfrm>
            <a:off x="2657475" y="5717142"/>
            <a:ext cx="469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take away 6 ones from 4 ones?</a:t>
            </a:r>
          </a:p>
        </p:txBody>
      </p:sp>
    </p:spTree>
    <p:extLst>
      <p:ext uri="{BB962C8B-B14F-4D97-AF65-F5344CB8AC3E}">
        <p14:creationId xmlns:p14="http://schemas.microsoft.com/office/powerpoint/2010/main" val="2148003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39CF8-3735-426B-ACE6-315613F10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261" y="1131994"/>
            <a:ext cx="731535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771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915B3-38EB-47BA-9948-6B8F6E0B4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paper/whiteboards show how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B7D0-8CB5-4F2B-BC7B-D4045FF58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876" y="2171700"/>
            <a:ext cx="7679212" cy="8905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99D11A-4FBA-4D3E-BC2F-FB4D81B07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75" y="3609975"/>
            <a:ext cx="187642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77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864B7F-5E0D-4D80-8322-4908AEF99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775" y="1131994"/>
            <a:ext cx="728632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356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5C0FA-F165-4546-90AE-F06F03762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DA1960-35FF-4789-8501-2142E2CF3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331076"/>
            <a:ext cx="8759653" cy="552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48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3F704-6D7D-4CBD-8816-6895F2198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546" y="1131994"/>
            <a:ext cx="808878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34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A73617-F60C-41D1-8CEE-89A9236FA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873" y="1131994"/>
            <a:ext cx="7062131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88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4DD8C-D8AB-48D5-9632-E26B9F170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31" y="1131994"/>
            <a:ext cx="7587414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5021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</TotalTime>
  <Words>95</Words>
  <Application>Microsoft Office PowerPoint</Application>
  <PresentationFormat>Widescreen</PresentationFormat>
  <Paragraphs>11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Year 2 Maths Revision</vt:lpstr>
      <vt:lpstr>Let’s learn:</vt:lpstr>
      <vt:lpstr>PowerPoint Presentation</vt:lpstr>
      <vt:lpstr>On paper/whiteboard, draw a number line to solve:</vt:lpstr>
      <vt:lpstr>PowerPoint Presentation</vt:lpstr>
      <vt:lpstr>Now let’s see how partitioning numbers helps us to solve:</vt:lpstr>
      <vt:lpstr>PowerPoint Presentation</vt:lpstr>
      <vt:lpstr>On paper/whiteboards, use partitioning to solve:</vt:lpstr>
      <vt:lpstr>PowerPoint Presentation</vt:lpstr>
      <vt:lpstr>Now let’s look at column subtraction and show it with base 10:</vt:lpstr>
      <vt:lpstr>PowerPoint Presentation</vt:lpstr>
      <vt:lpstr>On paper/whiteboards show how to solve:</vt:lpstr>
      <vt:lpstr>PowerPoint Presentation</vt:lpstr>
      <vt:lpstr>Problem solving: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4</cp:revision>
  <dcterms:created xsi:type="dcterms:W3CDTF">2021-02-21T14:37:01Z</dcterms:created>
  <dcterms:modified xsi:type="dcterms:W3CDTF">2021-02-21T15:45:12Z</dcterms:modified>
</cp:coreProperties>
</file>