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-66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7381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44048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30689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61264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82603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54203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81344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074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52109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3353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8393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6229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19164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97394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5835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77499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5832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5FAF2A-F5DC-4A27-93DC-C19B33EA33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0021" y="2255445"/>
            <a:ext cx="7513982" cy="1515533"/>
          </a:xfrm>
        </p:spPr>
        <p:txBody>
          <a:bodyPr/>
          <a:lstStyle/>
          <a:p>
            <a:r>
              <a:rPr lang="es-EC" dirty="0" err="1"/>
              <a:t>Which</a:t>
            </a:r>
            <a:r>
              <a:rPr lang="es-EC" dirty="0"/>
              <a:t> </a:t>
            </a:r>
            <a:r>
              <a:rPr lang="es-EC" dirty="0" err="1"/>
              <a:t>warm</a:t>
            </a:r>
            <a:r>
              <a:rPr lang="es-EC" dirty="0"/>
              <a:t>-up </a:t>
            </a:r>
            <a:r>
              <a:rPr lang="en-GB" dirty="0"/>
              <a:t>activity will increase heart rate the most?</a:t>
            </a:r>
            <a:r>
              <a:rPr lang="es-EC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00968D2-2A5D-466E-84FA-6D3C1511C0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Working scientifically </a:t>
            </a:r>
          </a:p>
        </p:txBody>
      </p:sp>
    </p:spTree>
    <p:extLst>
      <p:ext uri="{BB962C8B-B14F-4D97-AF65-F5344CB8AC3E}">
        <p14:creationId xmlns:p14="http://schemas.microsoft.com/office/powerpoint/2010/main" xmlns="" val="1550928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ED78F7-66E8-43A5-9945-F91AF975D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err="1"/>
              <a:t>Different</a:t>
            </a:r>
            <a:r>
              <a:rPr lang="es-EC" dirty="0"/>
              <a:t> </a:t>
            </a:r>
            <a:r>
              <a:rPr lang="es-EC" dirty="0" err="1"/>
              <a:t>warm</a:t>
            </a:r>
            <a:r>
              <a:rPr lang="es-EC" dirty="0"/>
              <a:t>-ups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DEBCB1B-8CD6-4FF0-96BD-9227E1531C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dirty="0"/>
              <a:t>There are many different ways athletes warm up before sports to avoid injury and to </a:t>
            </a:r>
            <a:r>
              <a:rPr lang="en-GB" sz="2800" dirty="0" smtClean="0"/>
              <a:t>prepare </a:t>
            </a:r>
            <a:r>
              <a:rPr lang="en-GB" sz="2800" dirty="0"/>
              <a:t>their bodies. You may wish to test some of these exercises:</a:t>
            </a:r>
          </a:p>
          <a:p>
            <a:pPr lvl="1"/>
            <a:r>
              <a:rPr lang="en-GB" sz="2400" dirty="0"/>
              <a:t>Gentle jogging</a:t>
            </a:r>
          </a:p>
          <a:p>
            <a:pPr lvl="1"/>
            <a:r>
              <a:rPr lang="en-GB" sz="2400" dirty="0"/>
              <a:t>Sprints</a:t>
            </a:r>
          </a:p>
          <a:p>
            <a:pPr lvl="1"/>
            <a:r>
              <a:rPr lang="en-GB" sz="2400" dirty="0"/>
              <a:t>Passing drills</a:t>
            </a:r>
          </a:p>
          <a:p>
            <a:pPr lvl="1"/>
            <a:r>
              <a:rPr lang="en-GB" sz="2400" dirty="0"/>
              <a:t>Lunges</a:t>
            </a:r>
          </a:p>
          <a:p>
            <a:pPr lvl="1"/>
            <a:r>
              <a:rPr lang="en-GB" sz="2400" dirty="0"/>
              <a:t>Giant leaps</a:t>
            </a:r>
          </a:p>
        </p:txBody>
      </p:sp>
    </p:spTree>
    <p:extLst>
      <p:ext uri="{BB962C8B-B14F-4D97-AF65-F5344CB8AC3E}">
        <p14:creationId xmlns:p14="http://schemas.microsoft.com/office/powerpoint/2010/main" xmlns="" val="3286003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9FF302-A73C-4448-8271-5228CEE4F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 should plan an experiment to discover which activity will increase the heart rate most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9E8CDF8-E4C8-4406-8B7A-93BAACB3D9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+mj-lt"/>
                <a:cs typeface="Arial" pitchFamily="34" charset="0"/>
              </a:rPr>
              <a:t>Our heart rate is the number of times our heart beats per minute.  </a:t>
            </a:r>
          </a:p>
          <a:p>
            <a:r>
              <a:rPr lang="en-GB" dirty="0">
                <a:solidFill>
                  <a:schemeClr val="tx1"/>
                </a:solidFill>
                <a:latin typeface="+mj-lt"/>
              </a:rPr>
              <a:t>To record this we must first find our pulse. Then count the number of times we can feel the pulse in 15 seconds and multiply by 4 to get beats per minute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C52DC3A-0DD7-46C2-A9CB-986C8A52B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8587" y="3429000"/>
            <a:ext cx="3907918" cy="30250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87831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82A9BB-500E-47B4-8586-1ED09D0FE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 should plan an experiment to discover which activity will increase the heart rate most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149F140-0F0B-4E5E-A0FB-A2A6D7134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8718457" cy="4697411"/>
          </a:xfrm>
        </p:spPr>
        <p:txBody>
          <a:bodyPr>
            <a:normAutofit/>
          </a:bodyPr>
          <a:lstStyle/>
          <a:p>
            <a:r>
              <a:rPr lang="en-GB" sz="2400" dirty="0"/>
              <a:t>You will need to plan your experiment, this should include:</a:t>
            </a:r>
          </a:p>
          <a:p>
            <a:pPr lvl="1"/>
            <a:r>
              <a:rPr lang="en-GB" sz="2000" dirty="0"/>
              <a:t>A research question ‘Which warm-up activity will increase heart rate the most?’</a:t>
            </a:r>
          </a:p>
          <a:p>
            <a:pPr lvl="1"/>
            <a:r>
              <a:rPr lang="en-GB" sz="2000" dirty="0"/>
              <a:t>A prediction</a:t>
            </a:r>
          </a:p>
          <a:p>
            <a:pPr lvl="1"/>
            <a:r>
              <a:rPr lang="en-GB" sz="2000" dirty="0"/>
              <a:t>An equipment list</a:t>
            </a:r>
          </a:p>
          <a:p>
            <a:pPr lvl="1"/>
            <a:r>
              <a:rPr lang="en-GB" sz="2000" dirty="0"/>
              <a:t>A method, including the steps you shall take to ensure a fair test</a:t>
            </a:r>
          </a:p>
          <a:p>
            <a:pPr lvl="1"/>
            <a:r>
              <a:rPr lang="en-GB" sz="2000" dirty="0"/>
              <a:t>Your results (this could be a table or a line graph)</a:t>
            </a:r>
          </a:p>
          <a:p>
            <a:pPr lvl="1"/>
            <a:r>
              <a:rPr lang="en-GB" sz="2000" dirty="0"/>
              <a:t>Finally, a conclusion to summarise your findings.</a:t>
            </a:r>
          </a:p>
          <a:p>
            <a:pPr lvl="1"/>
            <a:endParaRPr lang="en-GB" sz="2000" dirty="0"/>
          </a:p>
          <a:p>
            <a:pPr lvl="1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xmlns="" val="329372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B52236-057E-47EC-97D2-994CF3E25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may use a table like this to produce a </a:t>
            </a:r>
            <a:r>
              <a:rPr lang="en-GB"/>
              <a:t>line </a:t>
            </a:r>
            <a:r>
              <a:rPr lang="en-GB" smtClean="0"/>
              <a:t>graph.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993BB1-3CA3-4AE6-A7EE-F74159AB4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F2C95F6E-DF2E-4AC8-9D96-58ECE5423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180" y="1882283"/>
            <a:ext cx="4109912" cy="4898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2B40BFC0-53E7-4B3C-AB08-7EBA8B065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0633" y="1978515"/>
            <a:ext cx="3494482" cy="4802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867450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</TotalTime>
  <Words>208</Words>
  <Application>Microsoft Office PowerPoint</Application>
  <PresentationFormat>Custom</PresentationFormat>
  <Paragraphs>21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Facet</vt:lpstr>
      <vt:lpstr>Which warm-up activity will increase heart rate the most? </vt:lpstr>
      <vt:lpstr>Different warm-ups</vt:lpstr>
      <vt:lpstr>You should plan an experiment to discover which activity will increase the heart rate most</vt:lpstr>
      <vt:lpstr>You should plan an experiment to discover which activity will increase the heart rate most</vt:lpstr>
      <vt:lpstr>You may use a table like this to produce a line graph.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warm-up activity will increase heart rate the most?</dc:title>
  <dc:creator>Charlotte Wright</dc:creator>
  <cp:lastModifiedBy>StaffLaws</cp:lastModifiedBy>
  <cp:revision>6</cp:revision>
  <dcterms:created xsi:type="dcterms:W3CDTF">2020-05-29T09:00:10Z</dcterms:created>
  <dcterms:modified xsi:type="dcterms:W3CDTF">2020-05-29T10:01:25Z</dcterms:modified>
</cp:coreProperties>
</file>