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57"/>
  </p:notesMasterIdLst>
  <p:sldIdLst>
    <p:sldId id="322" r:id="rId2"/>
    <p:sldId id="267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321" r:id="rId19"/>
    <p:sldId id="283" r:id="rId20"/>
    <p:sldId id="284" r:id="rId21"/>
    <p:sldId id="285" r:id="rId22"/>
    <p:sldId id="286" r:id="rId23"/>
    <p:sldId id="320" r:id="rId24"/>
    <p:sldId id="287" r:id="rId25"/>
    <p:sldId id="288" r:id="rId26"/>
    <p:sldId id="289" r:id="rId27"/>
    <p:sldId id="290" r:id="rId28"/>
    <p:sldId id="291" r:id="rId29"/>
    <p:sldId id="292" r:id="rId30"/>
    <p:sldId id="293" r:id="rId31"/>
    <p:sldId id="294" r:id="rId32"/>
    <p:sldId id="295" r:id="rId33"/>
    <p:sldId id="296" r:id="rId34"/>
    <p:sldId id="297" r:id="rId35"/>
    <p:sldId id="298" r:id="rId36"/>
    <p:sldId id="299" r:id="rId37"/>
    <p:sldId id="300" r:id="rId38"/>
    <p:sldId id="301" r:id="rId39"/>
    <p:sldId id="302" r:id="rId40"/>
    <p:sldId id="303" r:id="rId41"/>
    <p:sldId id="304" r:id="rId42"/>
    <p:sldId id="305" r:id="rId43"/>
    <p:sldId id="306" r:id="rId44"/>
    <p:sldId id="307" r:id="rId45"/>
    <p:sldId id="308" r:id="rId46"/>
    <p:sldId id="309" r:id="rId47"/>
    <p:sldId id="310" r:id="rId48"/>
    <p:sldId id="311" r:id="rId49"/>
    <p:sldId id="312" r:id="rId50"/>
    <p:sldId id="313" r:id="rId51"/>
    <p:sldId id="314" r:id="rId52"/>
    <p:sldId id="315" r:id="rId53"/>
    <p:sldId id="317" r:id="rId54"/>
    <p:sldId id="318" r:id="rId55"/>
    <p:sldId id="319" r:id="rId5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875A1"/>
    <a:srgbClr val="4E8EB2"/>
    <a:srgbClr val="0D6A91"/>
    <a:srgbClr val="82CBDD"/>
    <a:srgbClr val="211105"/>
    <a:srgbClr val="04628A"/>
    <a:srgbClr val="161614"/>
    <a:srgbClr val="1D1D1B"/>
    <a:srgbClr val="1E1E1C"/>
    <a:srgbClr val="3E3E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77" autoAdjust="0"/>
    <p:restoredTop sz="88398" autoAdjust="0"/>
  </p:normalViewPr>
  <p:slideViewPr>
    <p:cSldViewPr snapToGrid="0">
      <p:cViewPr varScale="1">
        <p:scale>
          <a:sx n="77" d="100"/>
          <a:sy n="77" d="100"/>
        </p:scale>
        <p:origin x="165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Relationship Id="rId4" Type="http://schemas.openxmlformats.org/officeDocument/2006/relationships/image" Target="../media/image26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image" Target="../media/image34.wmf"/><Relationship Id="rId1" Type="http://schemas.openxmlformats.org/officeDocument/2006/relationships/image" Target="../media/image33.wmf"/><Relationship Id="rId6" Type="http://schemas.openxmlformats.org/officeDocument/2006/relationships/image" Target="../media/image38.wmf"/><Relationship Id="rId5" Type="http://schemas.openxmlformats.org/officeDocument/2006/relationships/image" Target="../media/image37.wmf"/><Relationship Id="rId4" Type="http://schemas.openxmlformats.org/officeDocument/2006/relationships/image" Target="../media/image36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52.wmf"/><Relationship Id="rId2" Type="http://schemas.openxmlformats.org/officeDocument/2006/relationships/image" Target="../media/image51.wmf"/><Relationship Id="rId1" Type="http://schemas.openxmlformats.org/officeDocument/2006/relationships/image" Target="../media/image50.wmf"/><Relationship Id="rId6" Type="http://schemas.openxmlformats.org/officeDocument/2006/relationships/image" Target="../media/image55.wmf"/><Relationship Id="rId5" Type="http://schemas.openxmlformats.org/officeDocument/2006/relationships/image" Target="../media/image54.emf"/><Relationship Id="rId4" Type="http://schemas.openxmlformats.org/officeDocument/2006/relationships/image" Target="../media/image53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59.wmf"/><Relationship Id="rId2" Type="http://schemas.openxmlformats.org/officeDocument/2006/relationships/image" Target="../media/image58.wmf"/><Relationship Id="rId1" Type="http://schemas.openxmlformats.org/officeDocument/2006/relationships/image" Target="../media/image57.wmf"/><Relationship Id="rId6" Type="http://schemas.openxmlformats.org/officeDocument/2006/relationships/image" Target="../media/image62.wmf"/><Relationship Id="rId5" Type="http://schemas.openxmlformats.org/officeDocument/2006/relationships/image" Target="../media/image61.wmf"/><Relationship Id="rId4" Type="http://schemas.openxmlformats.org/officeDocument/2006/relationships/image" Target="../media/image60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76.emf"/><Relationship Id="rId3" Type="http://schemas.openxmlformats.org/officeDocument/2006/relationships/image" Target="../media/image71.wmf"/><Relationship Id="rId7" Type="http://schemas.openxmlformats.org/officeDocument/2006/relationships/image" Target="../media/image75.wmf"/><Relationship Id="rId2" Type="http://schemas.openxmlformats.org/officeDocument/2006/relationships/image" Target="../media/image70.wmf"/><Relationship Id="rId1" Type="http://schemas.openxmlformats.org/officeDocument/2006/relationships/image" Target="../media/image69.wmf"/><Relationship Id="rId6" Type="http://schemas.openxmlformats.org/officeDocument/2006/relationships/image" Target="../media/image74.wmf"/><Relationship Id="rId5" Type="http://schemas.openxmlformats.org/officeDocument/2006/relationships/image" Target="../media/image73.wmf"/><Relationship Id="rId4" Type="http://schemas.openxmlformats.org/officeDocument/2006/relationships/image" Target="../media/image72.wmf"/><Relationship Id="rId9" Type="http://schemas.openxmlformats.org/officeDocument/2006/relationships/image" Target="../media/image77.e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86.wmf"/><Relationship Id="rId7" Type="http://schemas.openxmlformats.org/officeDocument/2006/relationships/image" Target="../media/image90.wmf"/><Relationship Id="rId2" Type="http://schemas.openxmlformats.org/officeDocument/2006/relationships/image" Target="../media/image85.wmf"/><Relationship Id="rId1" Type="http://schemas.openxmlformats.org/officeDocument/2006/relationships/image" Target="../media/image84.wmf"/><Relationship Id="rId6" Type="http://schemas.openxmlformats.org/officeDocument/2006/relationships/image" Target="../media/image89.wmf"/><Relationship Id="rId5" Type="http://schemas.openxmlformats.org/officeDocument/2006/relationships/image" Target="../media/image88.wmf"/><Relationship Id="rId4" Type="http://schemas.openxmlformats.org/officeDocument/2006/relationships/image" Target="../media/image87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94.wmf"/><Relationship Id="rId2" Type="http://schemas.openxmlformats.org/officeDocument/2006/relationships/image" Target="../media/image93.wmf"/><Relationship Id="rId1" Type="http://schemas.openxmlformats.org/officeDocument/2006/relationships/image" Target="../media/image92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wmf"/><Relationship Id="rId7" Type="http://schemas.openxmlformats.org/officeDocument/2006/relationships/image" Target="../media/image117.wmf"/><Relationship Id="rId2" Type="http://schemas.openxmlformats.org/officeDocument/2006/relationships/image" Target="../media/image112.wmf"/><Relationship Id="rId1" Type="http://schemas.openxmlformats.org/officeDocument/2006/relationships/image" Target="../media/image111.wmf"/><Relationship Id="rId6" Type="http://schemas.openxmlformats.org/officeDocument/2006/relationships/image" Target="../media/image116.wmf"/><Relationship Id="rId5" Type="http://schemas.openxmlformats.org/officeDocument/2006/relationships/image" Target="../media/image115.wmf"/><Relationship Id="rId4" Type="http://schemas.openxmlformats.org/officeDocument/2006/relationships/image" Target="../media/image114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wmf"/><Relationship Id="rId2" Type="http://schemas.openxmlformats.org/officeDocument/2006/relationships/image" Target="../media/image120.wmf"/><Relationship Id="rId1" Type="http://schemas.openxmlformats.org/officeDocument/2006/relationships/image" Target="../media/image119.wmf"/><Relationship Id="rId4" Type="http://schemas.openxmlformats.org/officeDocument/2006/relationships/image" Target="../media/image122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4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6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wmf"/><Relationship Id="rId2" Type="http://schemas.openxmlformats.org/officeDocument/2006/relationships/image" Target="../media/image142.wmf"/><Relationship Id="rId1" Type="http://schemas.openxmlformats.org/officeDocument/2006/relationships/image" Target="../media/image141.wmf"/><Relationship Id="rId6" Type="http://schemas.openxmlformats.org/officeDocument/2006/relationships/image" Target="../media/image146.wmf"/><Relationship Id="rId5" Type="http://schemas.openxmlformats.org/officeDocument/2006/relationships/image" Target="../media/image145.wmf"/><Relationship Id="rId4" Type="http://schemas.openxmlformats.org/officeDocument/2006/relationships/image" Target="../media/image144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9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7.wmf"/><Relationship Id="rId2" Type="http://schemas.openxmlformats.org/officeDocument/2006/relationships/image" Target="../media/image166.wmf"/><Relationship Id="rId1" Type="http://schemas.openxmlformats.org/officeDocument/2006/relationships/image" Target="../media/image165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6.wmf"/><Relationship Id="rId2" Type="http://schemas.openxmlformats.org/officeDocument/2006/relationships/image" Target="../media/image175.wmf"/><Relationship Id="rId1" Type="http://schemas.openxmlformats.org/officeDocument/2006/relationships/image" Target="../media/image174.wmf"/><Relationship Id="rId5" Type="http://schemas.openxmlformats.org/officeDocument/2006/relationships/image" Target="../media/image178.wmf"/><Relationship Id="rId4" Type="http://schemas.openxmlformats.org/officeDocument/2006/relationships/image" Target="../media/image177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0.w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4.wmf"/><Relationship Id="rId2" Type="http://schemas.openxmlformats.org/officeDocument/2006/relationships/image" Target="../media/image183.wmf"/><Relationship Id="rId1" Type="http://schemas.openxmlformats.org/officeDocument/2006/relationships/image" Target="../media/image182.wmf"/><Relationship Id="rId6" Type="http://schemas.openxmlformats.org/officeDocument/2006/relationships/image" Target="../media/image76.emf"/><Relationship Id="rId5" Type="http://schemas.openxmlformats.org/officeDocument/2006/relationships/image" Target="../media/image75.wmf"/><Relationship Id="rId4" Type="http://schemas.openxmlformats.org/officeDocument/2006/relationships/image" Target="../media/image185.wmf"/></Relationships>
</file>

<file path=ppt/drawings/_rels/vmlDrawing21.vml.rels><?xml version="1.0" encoding="UTF-8" standalone="yes"?>
<Relationships xmlns="http://schemas.openxmlformats.org/package/2006/relationships"><Relationship Id="rId8" Type="http://schemas.openxmlformats.org/officeDocument/2006/relationships/image" Target="../media/image76.emf"/><Relationship Id="rId3" Type="http://schemas.openxmlformats.org/officeDocument/2006/relationships/image" Target="../media/image189.wmf"/><Relationship Id="rId7" Type="http://schemas.openxmlformats.org/officeDocument/2006/relationships/image" Target="../media/image75.wmf"/><Relationship Id="rId2" Type="http://schemas.openxmlformats.org/officeDocument/2006/relationships/image" Target="../media/image188.wmf"/><Relationship Id="rId1" Type="http://schemas.openxmlformats.org/officeDocument/2006/relationships/image" Target="../media/image187.wmf"/><Relationship Id="rId6" Type="http://schemas.openxmlformats.org/officeDocument/2006/relationships/image" Target="../media/image192.wmf"/><Relationship Id="rId5" Type="http://schemas.openxmlformats.org/officeDocument/2006/relationships/image" Target="../media/image191.wmf"/><Relationship Id="rId10" Type="http://schemas.openxmlformats.org/officeDocument/2006/relationships/image" Target="../media/image193.wmf"/><Relationship Id="rId4" Type="http://schemas.openxmlformats.org/officeDocument/2006/relationships/image" Target="../media/image190.wmf"/><Relationship Id="rId9" Type="http://schemas.openxmlformats.org/officeDocument/2006/relationships/image" Target="../media/image77.e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7.wmf"/><Relationship Id="rId2" Type="http://schemas.openxmlformats.org/officeDocument/2006/relationships/image" Target="../media/image196.wmf"/><Relationship Id="rId1" Type="http://schemas.openxmlformats.org/officeDocument/2006/relationships/image" Target="../media/image195.wmf"/><Relationship Id="rId6" Type="http://schemas.openxmlformats.org/officeDocument/2006/relationships/image" Target="../media/image76.emf"/><Relationship Id="rId5" Type="http://schemas.openxmlformats.org/officeDocument/2006/relationships/image" Target="../media/image75.wmf"/><Relationship Id="rId4" Type="http://schemas.openxmlformats.org/officeDocument/2006/relationships/image" Target="../media/image198.wmf"/></Relationships>
</file>

<file path=ppt/drawings/_rels/vmlDrawing23.vml.rels><?xml version="1.0" encoding="UTF-8" standalone="yes"?>
<Relationships xmlns="http://schemas.openxmlformats.org/package/2006/relationships"><Relationship Id="rId8" Type="http://schemas.openxmlformats.org/officeDocument/2006/relationships/image" Target="../media/image76.emf"/><Relationship Id="rId3" Type="http://schemas.openxmlformats.org/officeDocument/2006/relationships/image" Target="../media/image202.wmf"/><Relationship Id="rId7" Type="http://schemas.openxmlformats.org/officeDocument/2006/relationships/image" Target="../media/image75.wmf"/><Relationship Id="rId2" Type="http://schemas.openxmlformats.org/officeDocument/2006/relationships/image" Target="../media/image201.wmf"/><Relationship Id="rId1" Type="http://schemas.openxmlformats.org/officeDocument/2006/relationships/image" Target="../media/image200.wmf"/><Relationship Id="rId6" Type="http://schemas.openxmlformats.org/officeDocument/2006/relationships/image" Target="../media/image205.wmf"/><Relationship Id="rId5" Type="http://schemas.openxmlformats.org/officeDocument/2006/relationships/image" Target="../media/image204.wmf"/><Relationship Id="rId10" Type="http://schemas.openxmlformats.org/officeDocument/2006/relationships/image" Target="../media/image206.wmf"/><Relationship Id="rId4" Type="http://schemas.openxmlformats.org/officeDocument/2006/relationships/image" Target="../media/image203.wmf"/><Relationship Id="rId9" Type="http://schemas.openxmlformats.org/officeDocument/2006/relationships/image" Target="../media/image77.emf"/></Relationships>
</file>

<file path=ppt/drawings/_rels/vmlDrawing24.vml.rels><?xml version="1.0" encoding="UTF-8" standalone="yes"?>
<Relationships xmlns="http://schemas.openxmlformats.org/package/2006/relationships"><Relationship Id="rId8" Type="http://schemas.openxmlformats.org/officeDocument/2006/relationships/image" Target="../media/image224.wmf"/><Relationship Id="rId3" Type="http://schemas.openxmlformats.org/officeDocument/2006/relationships/image" Target="../media/image219.wmf"/><Relationship Id="rId7" Type="http://schemas.openxmlformats.org/officeDocument/2006/relationships/image" Target="../media/image223.wmf"/><Relationship Id="rId2" Type="http://schemas.openxmlformats.org/officeDocument/2006/relationships/image" Target="../media/image218.wmf"/><Relationship Id="rId1" Type="http://schemas.openxmlformats.org/officeDocument/2006/relationships/image" Target="../media/image217.wmf"/><Relationship Id="rId6" Type="http://schemas.openxmlformats.org/officeDocument/2006/relationships/image" Target="../media/image222.wmf"/><Relationship Id="rId11" Type="http://schemas.openxmlformats.org/officeDocument/2006/relationships/image" Target="../media/image227.wmf"/><Relationship Id="rId5" Type="http://schemas.openxmlformats.org/officeDocument/2006/relationships/image" Target="../media/image221.wmf"/><Relationship Id="rId10" Type="http://schemas.openxmlformats.org/officeDocument/2006/relationships/image" Target="../media/image226.wmf"/><Relationship Id="rId4" Type="http://schemas.openxmlformats.org/officeDocument/2006/relationships/image" Target="../media/image220.wmf"/><Relationship Id="rId9" Type="http://schemas.openxmlformats.org/officeDocument/2006/relationships/image" Target="../media/image225.wmf"/></Relationships>
</file>

<file path=ppt/drawings/_rels/vmlDrawing2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2.wmf"/><Relationship Id="rId2" Type="http://schemas.openxmlformats.org/officeDocument/2006/relationships/image" Target="../media/image231.wmf"/><Relationship Id="rId1" Type="http://schemas.openxmlformats.org/officeDocument/2006/relationships/image" Target="../media/image230.wmf"/><Relationship Id="rId5" Type="http://schemas.openxmlformats.org/officeDocument/2006/relationships/image" Target="../media/image76.emf"/><Relationship Id="rId4" Type="http://schemas.openxmlformats.org/officeDocument/2006/relationships/image" Target="../media/image23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CEA5C6-5C5E-4449-B4C3-BA826E36E879}" type="datetimeFigureOut">
              <a:rPr lang="en-GB" smtClean="0"/>
              <a:t>03/07/2021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7C8E8A-85C7-47BD-AFEA-C0DF946DDB8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45638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7C8E8A-85C7-47BD-AFEA-C0DF946DDB8F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27923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Sabijah eats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20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lang="en-GB" sz="1200" b="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lang="en-GB" sz="1200" b="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(Sabijah)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20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lang="en-GB" sz="1200" b="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3</m:t>
                        </m:r>
                      </m:num>
                      <m:den>
                        <m:r>
                          <a:rPr lang="en-GB" sz="1200" b="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 and Jess go to the café. They share some cakes. 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1/4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four equal parts and one of the parts is circled. (</a:t>
                </a:r>
                <a:r>
                  <a:rPr lang="en-GB" sz="1200" i="1" kern="1200" dirty="0" err="1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Sabijah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four?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Jess eats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of the cakes.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twelve equal parts and three of the parts are circled. (Jess)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twelve?</a:t>
                </a: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three? 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249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8578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whole is divided into four equal parts and we have one of those parts.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whole is divided into twelve equal parts and we have three of those parts.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30183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36406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75767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whole is divided into two equal parts and we have one of those parts.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whole is divided into ten equal parts and we have five of those parts.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82457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whole is divided into two equal parts and we have one of those parts.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whole is divided into ten equal parts and we have five of those parts.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15121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15096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whole is divided into two equal parts and we have one of those parts.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whole is divided into ten equal parts and we have five of those parts.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9162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41913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88424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3885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01828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Use the stem sentence: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___ equal parts, and ___ of these parts is/are shaded.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are the five parts?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 part?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Can you still see the one-fifth?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What other fractions can you see? </a:t>
                </a:r>
                <a:r>
                  <a:rPr lang="en-GB" sz="1200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(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20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lang="en-GB" sz="1200" b="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2</m:t>
                        </m:r>
                      </m:num>
                      <m:den>
                        <m:r>
                          <a:rPr lang="en-GB" sz="1200" b="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GB" sz="1200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20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lang="en-GB" sz="1200" b="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3</m:t>
                        </m:r>
                      </m:num>
                      <m:den>
                        <m:r>
                          <a:rPr lang="en-GB" sz="1200" b="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GB" sz="1200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20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lang="en-GB" sz="1200" b="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4</m:t>
                        </m:r>
                      </m:num>
                      <m:den>
                        <m:r>
                          <a:rPr lang="en-GB" sz="1200" b="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20 </m:t>
                        </m:r>
                      </m:den>
                    </m:f>
                  </m:oMath>
                </a14:m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GB" sz="1200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20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lang="en-GB" sz="1200" b="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5</m:t>
                        </m:r>
                      </m:num>
                      <m:den>
                        <m:r>
                          <a:rPr lang="en-GB" sz="1200" b="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25</m:t>
                        </m:r>
                      </m:den>
                    </m:f>
                  </m:oMath>
                </a14:m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GB" sz="1200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and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20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lang="en-GB" sz="1200" b="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6</m:t>
                        </m:r>
                      </m:num>
                      <m:den>
                        <m:r>
                          <a:rPr lang="en-GB" sz="1200" b="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30</m:t>
                        </m:r>
                      </m:den>
                    </m:f>
                  </m:oMath>
                </a14:m>
                <a:r>
                  <a:rPr lang="en-GB" sz="1200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Use the stem sentence: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whole is divided into ___ equal parts, and ___ of these parts is/are shaded.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are the five parts?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Where is the one part?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Can you still see the one-fifth?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What other fractions can you see? </a:t>
                </a:r>
                <a:r>
                  <a:rPr lang="en-GB" sz="1200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(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2/10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GB" sz="1200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3/10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GB" sz="1200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,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4/(20 )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GB" sz="1200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,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5/25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</a:t>
                </a:r>
                <a:r>
                  <a:rPr lang="en-GB" sz="1200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and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6/30</a:t>
                </a:r>
                <a:r>
                  <a:rPr lang="en-GB" sz="1200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)</a:t>
                </a: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32477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528012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 which number is bigger, one-fifth or two-tenths?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77232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How does the denominator change each time?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319426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787780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427185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072516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676484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denominator is always three times the numerator.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numerator is one-third of the denominator.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562851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900130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731517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586679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981357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271244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45189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What fraction is shaded?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Where are the five parts?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Where are the two parts?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What other fractions can you see?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678499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844936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375992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231406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Which of these is the largest number?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198147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295514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When the numerator and denominator are multiplied or divided by the same number, the value of the fraction remains the same.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919267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895604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079488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1511009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simplest form in this family of fractions is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lang="en-GB" sz="1200" b="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4</m:t>
                        </m:r>
                      </m:den>
                    </m:f>
                    <m:r>
                      <a:rPr lang="en-GB" sz="1200" b="0" i="1" kern="120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+mn-ea"/>
                        <a:cs typeface="+mn-cs"/>
                      </a:rPr>
                      <m:t>.</m:t>
                    </m:r>
                  </m:oMath>
                </a14:m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simplest form in this family of fractions is </a:t>
                </a:r>
                <a:r>
                  <a:rPr lang="en-GB" sz="120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1/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4.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262145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simplest form in this family of fractions is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7</m:t>
                        </m:r>
                      </m:den>
                    </m:f>
                    <m:r>
                      <a:rPr lang="en-GB" sz="1200" b="0" i="1" kern="120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+mn-ea"/>
                        <a:cs typeface="+mn-cs"/>
                      </a:rPr>
                      <m:t>.</m:t>
                    </m:r>
                  </m:oMath>
                </a14:m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simplest form in this family of fractions is </a:t>
                </a:r>
                <a:r>
                  <a:rPr lang="en-GB" sz="1200" i="0" kern="120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1/7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320743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simplest form in this family of fractions is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</m:t>
                        </m:r>
                      </m:num>
                      <m:den>
                        <m:r>
                          <a:rPr lang="en-GB" sz="1200" b="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3</m:t>
                        </m:r>
                      </m:den>
                    </m:f>
                    <m:r>
                      <a:rPr lang="en-GB" sz="1200" b="0" i="1" kern="120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+mn-ea"/>
                        <a:cs typeface="+mn-cs"/>
                      </a:rPr>
                      <m:t>.</m:t>
                    </m:r>
                  </m:oMath>
                </a14:m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simplest form in this family of fractions is </a:t>
                </a:r>
                <a:r>
                  <a:rPr lang="en-GB" sz="1200" i="0" kern="120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1/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6609098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simplest form in this family of fractions is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lang="en-GB" sz="1200" b="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3</m:t>
                        </m:r>
                      </m:num>
                      <m:den>
                        <m:r>
                          <a:rPr lang="en-GB" sz="1200" b="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4</m:t>
                        </m:r>
                      </m:den>
                    </m:f>
                    <m:r>
                      <a:rPr lang="en-GB" sz="1200" b="0" i="1" kern="120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+mn-ea"/>
                        <a:cs typeface="+mn-cs"/>
                      </a:rPr>
                      <m:t>.</m:t>
                    </m:r>
                  </m:oMath>
                </a14:m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simplest form in this family of fractions is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/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4.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1007664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simplest form in this family of fractions is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lang="en-GB" sz="1200" b="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5</m:t>
                        </m:r>
                      </m:num>
                      <m:den>
                        <m:r>
                          <a:rPr lang="en-GB" sz="1200" b="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7</m:t>
                        </m:r>
                      </m:den>
                    </m:f>
                    <m:r>
                      <a:rPr lang="en-GB" sz="1200" b="0" i="1" kern="120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+mn-ea"/>
                        <a:cs typeface="+mn-cs"/>
                      </a:rPr>
                      <m:t>.</m:t>
                    </m:r>
                  </m:oMath>
                </a14:m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simplest form in this family of fractions is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5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/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7.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5418605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simplest form in this family of fractions is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200" i="1" kern="12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lang="en-GB" sz="1200" b="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2</m:t>
                        </m:r>
                      </m:num>
                      <m:den>
                        <m:r>
                          <a:rPr lang="en-GB" sz="1200" b="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3</m:t>
                        </m:r>
                      </m:den>
                    </m:f>
                    <m:r>
                      <a:rPr lang="en-GB" sz="1200" b="0" i="1" kern="1200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+mn-ea"/>
                        <a:cs typeface="+mn-cs"/>
                      </a:rPr>
                      <m:t>.</m:t>
                    </m:r>
                  </m:oMath>
                </a14:m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The simplest form in this family of fractions is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2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/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3.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2657214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46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0457320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47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3707441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48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0630736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49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8426965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50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280571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fraction can be simplified when the numerator and denominator have a common factor other than one.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write a fraction in its simplest form, divide both the numerator and denominator by their highest common factor.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51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2911995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Simran is simplifying the fraction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20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lang="en-GB" sz="1200" b="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8</m:t>
                        </m:r>
                      </m:num>
                      <m:den>
                        <m:r>
                          <a:rPr lang="en-GB" sz="1200" b="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. She divides both the numerator and the denominator by 2 to get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20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lang="en-GB" sz="1200" b="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4</m:t>
                        </m:r>
                      </m:num>
                      <m:den>
                        <m:r>
                          <a:rPr lang="en-GB" sz="1200" b="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. Then she divides both the denominator and the numerator by 2 again. Simran has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20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lang="en-GB" sz="1200" b="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2</m:t>
                        </m:r>
                      </m:num>
                      <m:den>
                        <m:r>
                          <a:rPr lang="en-GB" sz="1200" b="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as her simplified fraction.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Sam simplifies the same fraction. He divides both the numerator and the denominator by 4. Sam has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20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lang="en-GB" sz="1200" b="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2</m:t>
                        </m:r>
                      </m:num>
                      <m:den>
                        <m:r>
                          <a:rPr lang="en-GB" sz="1200" b="0" i="1" kern="12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as his simplified fraction.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What is the same?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What is different?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Simran is simplifying the fraction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8/12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. She divides both the numerator and the denominator by 2 to get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4/6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. Then she divides both the denominator and the numerator by 2 again. Simran has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2/3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as her simplified fraction.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Sam simplifies the same fraction. He divides both the numerator and the denominator by 4. Sam has </a:t>
                </a:r>
                <a:r>
                  <a:rPr lang="en-GB" sz="1200" b="0" i="0" kern="1200">
                    <a:solidFill>
                      <a:schemeClr val="tx1"/>
                    </a:solidFill>
                    <a:effectLst/>
                    <a:latin typeface="Cambria Math" panose="02040503050406030204" pitchFamily="18" charset="0"/>
                    <a:ea typeface="+mn-ea"/>
                    <a:cs typeface="+mn-cs"/>
                  </a:rPr>
                  <a:t>2/3</a:t>
                </a:r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 as his simplified fraction.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What is the same?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  <a:p>
                <a:r>
                  <a:rPr lang="en-GB" sz="1200" i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What is different?</a:t>
                </a:r>
                <a:endParaRPr lang="en-GB" sz="1200" kern="120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endParaRPr>
              </a:p>
            </p:txBody>
          </p:sp>
        </mc:Fallback>
      </mc:AlternateContent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52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254940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53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465971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54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7597941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Can this answer be simplified?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What is the same?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What is different?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55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2013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cetm.org.uk/masterypd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C9B7B-869C-40A4-8114-696A3E0014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E7612E7-ED90-46E6-A960-40810AED49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F59438-3C48-45D7-9B94-F2CFAC4ACA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F59A6-4C1B-4FD6-878F-82AC377F9B3A}" type="datetimeFigureOut">
              <a:rPr lang="en-GB" smtClean="0"/>
              <a:t>03/07/2021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62E869-3027-485A-9412-972BD5E431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E33EE4-C6B8-46F0-AE04-3205F2CB2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F70F-9C44-4160-96D5-E913D38E0A5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5266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259015-8DA1-40A2-A90C-130F8A5C63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B2DEF7-9C11-458F-9736-788A34A609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1FA307-D125-4D1A-9384-DFB6696F16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F59A6-4C1B-4FD6-878F-82AC377F9B3A}" type="datetimeFigureOut">
              <a:rPr lang="en-GB" smtClean="0"/>
              <a:t>03/07/2021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6D6E95-1427-4470-A263-0B79F9BA0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98A505-4530-4EA2-8445-C1BAB7A23F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F70F-9C44-4160-96D5-E913D38E0A5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1370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2D4C8-B06E-4811-8228-2AF3161A46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7EBA5B-2AE6-44DC-A9D2-C60CA8667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F7B8F2-E6C6-41CF-B7CA-A082BF7E01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F59A6-4C1B-4FD6-878F-82AC377F9B3A}" type="datetimeFigureOut">
              <a:rPr lang="en-GB" smtClean="0"/>
              <a:t>03/07/2021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9797D4-1B60-43DD-93EE-7A57493C6B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1BCD5D-F5CE-4A9D-9C13-CA48F29367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F70F-9C44-4160-96D5-E913D38E0A5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0572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DEC325-6A0C-4A37-94E0-487CE370D3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50B050-CE5C-44C9-955C-A8E2070A839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C56558-E2E0-4D95-91E7-634582F7E3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F91CDE-BF66-42CB-A69B-581436B403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F59A6-4C1B-4FD6-878F-82AC377F9B3A}" type="datetimeFigureOut">
              <a:rPr lang="en-GB" smtClean="0"/>
              <a:t>03/07/2021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3ADCA5-E1CF-4371-B809-36655AC9C7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9BB80C-C658-4407-B846-CCEED8AA34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F70F-9C44-4160-96D5-E913D38E0A5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4615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B68D2C-9D3A-4BAD-8612-5F9EDA11D6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427535-14A0-4996-A685-A80C9F3F95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FAE7AD-EAC5-49BE-A75D-EE64193043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16E81F4-D3AF-4DB9-9064-875629C10D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46AD350-D719-4881-9FA1-45CEB477F34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08C8973-E3F1-4857-8CA6-8A95FFAC42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F59A6-4C1B-4FD6-878F-82AC377F9B3A}" type="datetimeFigureOut">
              <a:rPr lang="en-GB" smtClean="0"/>
              <a:t>03/07/2021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28DE002-323A-4B7E-BCD5-0332AA723D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CE99863-AC10-41DA-AE7F-192332FC0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F70F-9C44-4160-96D5-E913D38E0A5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18438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B180A9-5DFE-45D5-8FAA-B7498636FD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722BBC9-3286-44B9-AB6B-4B0DC87337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F59A6-4C1B-4FD6-878F-82AC377F9B3A}" type="datetimeFigureOut">
              <a:rPr lang="en-GB" smtClean="0"/>
              <a:t>03/07/2021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B57860C-E126-47D6-8E5E-BFA126E439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B95F689-E745-42FE-B8F8-4F60BDC93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F70F-9C44-4160-96D5-E913D38E0A5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91847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B3F2DFC-8AC9-491A-B182-C0C24B3F80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F59A6-4C1B-4FD6-878F-82AC377F9B3A}" type="datetimeFigureOut">
              <a:rPr lang="en-GB" smtClean="0"/>
              <a:t>03/07/2021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DC1E7D-339A-416E-9C57-7C8EDE4400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5C5059-128E-4A74-BCF4-788A7C0E9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F70F-9C44-4160-96D5-E913D38E0A5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63760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B9BE1B-5F9C-4ACF-AB34-2CECB3C0FD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626D7D-AE2B-4BFB-8757-C7BFE67991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DC9A12-125F-460B-9AB1-CDE51568B0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3D27ED-C43C-419C-BDF3-74AEF70C2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F59A6-4C1B-4FD6-878F-82AC377F9B3A}" type="datetimeFigureOut">
              <a:rPr lang="en-GB" smtClean="0"/>
              <a:t>03/07/2021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0D05B8-EEA2-429A-9A8A-2EFB54499C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1B8855-CE81-46A3-ADE5-AAF6EFD432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F70F-9C44-4160-96D5-E913D38E0A5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6076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BDB3E2-5575-4457-9333-CEB2867792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ABC147A-8A5F-4BE0-9A42-A47FE469B1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A87D19-79B4-412E-A903-86B8974E9C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E63680-3C79-49DB-8B06-B773AC50CD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F59A6-4C1B-4FD6-878F-82AC377F9B3A}" type="datetimeFigureOut">
              <a:rPr lang="en-GB" smtClean="0"/>
              <a:t>03/07/2021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AD00A8-32E6-43BF-8BF0-53DAFF8846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AD97C8-961F-4070-88C0-0F210B3D22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F70F-9C44-4160-96D5-E913D38E0A5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4749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9A472-A2B8-472E-A481-4DC11CD677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D723D6B-177A-47FD-A0F8-F4A8672B96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58F784-2E95-435B-B5E4-CC78C0B24A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F59A6-4C1B-4FD6-878F-82AC377F9B3A}" type="datetimeFigureOut">
              <a:rPr lang="en-GB" smtClean="0"/>
              <a:t>03/07/2021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E95D0E-7568-4EB4-88DE-1DAA5CBFF6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ED6CF1-8FD3-457D-96CD-5D4021D075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F70F-9C44-4160-96D5-E913D38E0A5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2648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B89ABD8-382B-4470-9B4B-F472D863095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3F0AF9-DDA5-4276-8F20-FD7DDD74AA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0AAFA6-5AF3-4B92-8F84-B2E4A7BC58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F59A6-4C1B-4FD6-878F-82AC377F9B3A}" type="datetimeFigureOut">
              <a:rPr lang="en-GB" smtClean="0"/>
              <a:t>03/07/2021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0D617A-00ED-4A10-A86C-7CA5FB507D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C02729-4627-437F-A61F-CFF1F63B53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4F70F-9C44-4160-96D5-E913D38E0A5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83649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Canv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6012160" y="6500873"/>
            <a:ext cx="2811573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buFontTx/>
              <a:buNone/>
            </a:pPr>
            <a:r>
              <a:rPr lang="en-US" sz="1500" dirty="0">
                <a:solidFill>
                  <a:srgbClr val="00628C"/>
                </a:solidFill>
                <a:effectLst/>
                <a:latin typeface="Myriad Pro" charset="0"/>
              </a:rPr>
              <a:t>© Crown Copyright 2019 </a:t>
            </a:r>
          </a:p>
        </p:txBody>
      </p:sp>
      <p:sp>
        <p:nvSpPr>
          <p:cNvPr id="11" name="Rectangle 10"/>
          <p:cNvSpPr/>
          <p:nvPr userDrawn="1"/>
        </p:nvSpPr>
        <p:spPr>
          <a:xfrm>
            <a:off x="392275" y="6487840"/>
            <a:ext cx="2811573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FontTx/>
              <a:buNone/>
            </a:pPr>
            <a:r>
              <a:rPr lang="en-US" sz="1500" dirty="0">
                <a:solidFill>
                  <a:srgbClr val="00628C"/>
                </a:solidFill>
                <a:effectLst/>
                <a:latin typeface="Myriad Pro" charset="0"/>
                <a:hlinkClick r:id="rId2"/>
              </a:rPr>
              <a:t>www.ncetm.org.uk/masterypd</a:t>
            </a:r>
            <a:r>
              <a:rPr lang="en-US" sz="1500" dirty="0">
                <a:solidFill>
                  <a:srgbClr val="00628C"/>
                </a:solidFill>
                <a:effectLst/>
                <a:latin typeface="Myriad Pro" charset="0"/>
              </a:rPr>
              <a:t> </a:t>
            </a:r>
          </a:p>
        </p:txBody>
      </p:sp>
      <p:sp>
        <p:nvSpPr>
          <p:cNvPr id="5" name="Text Placeholder 8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0"/>
            <a:ext cx="9144000" cy="630000"/>
          </a:xfrm>
          <a:solidFill>
            <a:srgbClr val="82CBDD"/>
          </a:solidFill>
        </p:spPr>
        <p:txBody>
          <a:bodyPr lIns="180000" rIns="180000" anchor="ctr" anchorCtr="0"/>
          <a:lstStyle>
            <a:lvl1pPr algn="r">
              <a:defRPr sz="2800">
                <a:latin typeface="Myriad Pro" charset="0"/>
                <a:ea typeface="Myriad Pro" charset="0"/>
                <a:cs typeface="Myriad Pro" charset="0"/>
              </a:defRPr>
            </a:lvl1pPr>
          </a:lstStyle>
          <a:p>
            <a:pPr lvl="0"/>
            <a:r>
              <a:rPr lang="en-US" dirty="0"/>
              <a:t>Short Segment Title – Steps</a:t>
            </a:r>
          </a:p>
        </p:txBody>
      </p:sp>
      <p:sp>
        <p:nvSpPr>
          <p:cNvPr id="6" name="Rectangle 5"/>
          <p:cNvSpPr/>
          <p:nvPr userDrawn="1"/>
        </p:nvSpPr>
        <p:spPr>
          <a:xfrm>
            <a:off x="3166212" y="6487839"/>
            <a:ext cx="2811573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</a:pPr>
            <a:r>
              <a:rPr lang="en-US" sz="1500" dirty="0">
                <a:solidFill>
                  <a:schemeClr val="bg1">
                    <a:lumMod val="50000"/>
                  </a:schemeClr>
                </a:solidFill>
                <a:effectLst/>
                <a:latin typeface="Myriad Pro" charset="0"/>
              </a:rPr>
              <a:t>2019 pilot</a:t>
            </a:r>
          </a:p>
        </p:txBody>
      </p:sp>
    </p:spTree>
    <p:extLst>
      <p:ext uri="{BB962C8B-B14F-4D97-AF65-F5344CB8AC3E}">
        <p14:creationId xmlns:p14="http://schemas.microsoft.com/office/powerpoint/2010/main" val="1275868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4904020-F667-4813-A3B0-1E0D6DB094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12F75B-AB48-412C-A17D-C9D87A9BA9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3EB188-2311-4943-9D78-36EB8CAB16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5F59A6-4C1B-4FD6-878F-82AC377F9B3A}" type="datetimeFigureOut">
              <a:rPr lang="en-GB" smtClean="0"/>
              <a:t>03/07/2021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BFDF1F-E66C-40E5-80AD-A6A185622B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FFEF28-D3D0-4CAA-9B24-905EE38B7D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84F70F-9C44-4160-96D5-E913D38E0A5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9775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.wmf"/><Relationship Id="rId11" Type="http://schemas.openxmlformats.org/officeDocument/2006/relationships/image" Target="../media/image6.png"/><Relationship Id="rId5" Type="http://schemas.openxmlformats.org/officeDocument/2006/relationships/oleObject" Target="../embeddings/oleObject1.bin"/><Relationship Id="rId10" Type="http://schemas.openxmlformats.org/officeDocument/2006/relationships/image" Target="../media/image2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2.bin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notesSlide" Target="../notesSlides/notesSlide3.xml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9.png"/><Relationship Id="rId5" Type="http://schemas.openxmlformats.org/officeDocument/2006/relationships/image" Target="../media/image7.wmf"/><Relationship Id="rId4" Type="http://schemas.openxmlformats.org/officeDocument/2006/relationships/oleObject" Target="../embeddings/oleObject3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notesSlide" Target="../notesSlides/notesSlide9.xml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0.png"/><Relationship Id="rId5" Type="http://schemas.openxmlformats.org/officeDocument/2006/relationships/image" Target="../media/image19.wmf"/><Relationship Id="rId4" Type="http://schemas.openxmlformats.org/officeDocument/2006/relationships/oleObject" Target="../embeddings/oleObject5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oleObject" Target="../embeddings/oleObject8.bin"/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30.png"/><Relationship Id="rId12" Type="http://schemas.openxmlformats.org/officeDocument/2006/relationships/image" Target="../media/image24.wmf"/><Relationship Id="rId17" Type="http://schemas.openxmlformats.org/officeDocument/2006/relationships/image" Target="../media/image26.wmf"/><Relationship Id="rId2" Type="http://schemas.openxmlformats.org/officeDocument/2006/relationships/slideLayout" Target="../slideLayouts/slideLayout12.xml"/><Relationship Id="rId16" Type="http://schemas.openxmlformats.org/officeDocument/2006/relationships/oleObject" Target="../embeddings/oleObject9.bin"/><Relationship Id="rId1" Type="http://schemas.openxmlformats.org/officeDocument/2006/relationships/vmlDrawing" Target="../drawings/vmlDrawing4.vml"/><Relationship Id="rId6" Type="http://schemas.openxmlformats.org/officeDocument/2006/relationships/image" Target="../media/image29.png"/><Relationship Id="rId11" Type="http://schemas.openxmlformats.org/officeDocument/2006/relationships/oleObject" Target="../embeddings/oleObject7.bin"/><Relationship Id="rId5" Type="http://schemas.openxmlformats.org/officeDocument/2006/relationships/image" Target="../media/image28.png"/><Relationship Id="rId15" Type="http://schemas.openxmlformats.org/officeDocument/2006/relationships/image" Target="../media/image32.png"/><Relationship Id="rId10" Type="http://schemas.openxmlformats.org/officeDocument/2006/relationships/image" Target="../media/image23.wmf"/><Relationship Id="rId4" Type="http://schemas.openxmlformats.org/officeDocument/2006/relationships/image" Target="../media/image27.png"/><Relationship Id="rId9" Type="http://schemas.openxmlformats.org/officeDocument/2006/relationships/oleObject" Target="../embeddings/oleObject6.bin"/><Relationship Id="rId14" Type="http://schemas.openxmlformats.org/officeDocument/2006/relationships/image" Target="../media/image25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oleObject" Target="../embeddings/oleObject10.bin"/><Relationship Id="rId18" Type="http://schemas.openxmlformats.org/officeDocument/2006/relationships/image" Target="../media/image35.wmf"/><Relationship Id="rId3" Type="http://schemas.openxmlformats.org/officeDocument/2006/relationships/notesSlide" Target="../notesSlides/notesSlide12.xml"/><Relationship Id="rId21" Type="http://schemas.openxmlformats.org/officeDocument/2006/relationships/oleObject" Target="../embeddings/oleObject14.bin"/><Relationship Id="rId7" Type="http://schemas.openxmlformats.org/officeDocument/2006/relationships/image" Target="../media/image42.png"/><Relationship Id="rId12" Type="http://schemas.openxmlformats.org/officeDocument/2006/relationships/image" Target="../media/image47.png"/><Relationship Id="rId17" Type="http://schemas.openxmlformats.org/officeDocument/2006/relationships/oleObject" Target="../embeddings/oleObject12.bin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34.wmf"/><Relationship Id="rId20" Type="http://schemas.openxmlformats.org/officeDocument/2006/relationships/image" Target="../media/image36.wmf"/><Relationship Id="rId1" Type="http://schemas.openxmlformats.org/officeDocument/2006/relationships/vmlDrawing" Target="../drawings/vmlDrawing5.vml"/><Relationship Id="rId6" Type="http://schemas.openxmlformats.org/officeDocument/2006/relationships/image" Target="../media/image41.png"/><Relationship Id="rId11" Type="http://schemas.openxmlformats.org/officeDocument/2006/relationships/image" Target="../media/image46.png"/><Relationship Id="rId24" Type="http://schemas.openxmlformats.org/officeDocument/2006/relationships/image" Target="../media/image38.wmf"/><Relationship Id="rId5" Type="http://schemas.openxmlformats.org/officeDocument/2006/relationships/image" Target="../media/image40.png"/><Relationship Id="rId15" Type="http://schemas.openxmlformats.org/officeDocument/2006/relationships/oleObject" Target="../embeddings/oleObject11.bin"/><Relationship Id="rId23" Type="http://schemas.openxmlformats.org/officeDocument/2006/relationships/oleObject" Target="../embeddings/oleObject15.bin"/><Relationship Id="rId10" Type="http://schemas.openxmlformats.org/officeDocument/2006/relationships/image" Target="../media/image45.png"/><Relationship Id="rId19" Type="http://schemas.openxmlformats.org/officeDocument/2006/relationships/oleObject" Target="../embeddings/oleObject13.bin"/><Relationship Id="rId4" Type="http://schemas.openxmlformats.org/officeDocument/2006/relationships/image" Target="../media/image39.png"/><Relationship Id="rId9" Type="http://schemas.openxmlformats.org/officeDocument/2006/relationships/image" Target="../media/image44.png"/><Relationship Id="rId14" Type="http://schemas.openxmlformats.org/officeDocument/2006/relationships/image" Target="../media/image33.wmf"/><Relationship Id="rId22" Type="http://schemas.openxmlformats.org/officeDocument/2006/relationships/image" Target="../media/image37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wmf"/><Relationship Id="rId13" Type="http://schemas.openxmlformats.org/officeDocument/2006/relationships/oleObject" Target="../embeddings/oleObject20.bin"/><Relationship Id="rId3" Type="http://schemas.openxmlformats.org/officeDocument/2006/relationships/notesSlide" Target="../notesSlides/notesSlide14.xml"/><Relationship Id="rId7" Type="http://schemas.openxmlformats.org/officeDocument/2006/relationships/oleObject" Target="../embeddings/oleObject17.bin"/><Relationship Id="rId12" Type="http://schemas.openxmlformats.org/officeDocument/2006/relationships/image" Target="../media/image53.wmf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55.wmf"/><Relationship Id="rId1" Type="http://schemas.openxmlformats.org/officeDocument/2006/relationships/vmlDrawing" Target="../drawings/vmlDrawing6.vml"/><Relationship Id="rId6" Type="http://schemas.openxmlformats.org/officeDocument/2006/relationships/image" Target="../media/image50.wmf"/><Relationship Id="rId11" Type="http://schemas.openxmlformats.org/officeDocument/2006/relationships/oleObject" Target="../embeddings/oleObject19.bin"/><Relationship Id="rId5" Type="http://schemas.openxmlformats.org/officeDocument/2006/relationships/oleObject" Target="../embeddings/oleObject16.bin"/><Relationship Id="rId15" Type="http://schemas.openxmlformats.org/officeDocument/2006/relationships/oleObject" Target="../embeddings/oleObject21.bin"/><Relationship Id="rId10" Type="http://schemas.openxmlformats.org/officeDocument/2006/relationships/image" Target="../media/image52.wmf"/><Relationship Id="rId4" Type="http://schemas.openxmlformats.org/officeDocument/2006/relationships/image" Target="../media/image56.png"/><Relationship Id="rId9" Type="http://schemas.openxmlformats.org/officeDocument/2006/relationships/oleObject" Target="../embeddings/oleObject18.bin"/><Relationship Id="rId14" Type="http://schemas.openxmlformats.org/officeDocument/2006/relationships/image" Target="../media/image54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3.bin"/><Relationship Id="rId13" Type="http://schemas.openxmlformats.org/officeDocument/2006/relationships/image" Target="../media/image66.png"/><Relationship Id="rId18" Type="http://schemas.openxmlformats.org/officeDocument/2006/relationships/image" Target="../media/image61.wmf"/><Relationship Id="rId3" Type="http://schemas.openxmlformats.org/officeDocument/2006/relationships/notesSlide" Target="../notesSlides/notesSlide15.xml"/><Relationship Id="rId21" Type="http://schemas.openxmlformats.org/officeDocument/2006/relationships/image" Target="../media/image68.png"/><Relationship Id="rId7" Type="http://schemas.openxmlformats.org/officeDocument/2006/relationships/image" Target="../media/image64.png"/><Relationship Id="rId12" Type="http://schemas.openxmlformats.org/officeDocument/2006/relationships/image" Target="../media/image59.wmf"/><Relationship Id="rId17" Type="http://schemas.openxmlformats.org/officeDocument/2006/relationships/oleObject" Target="../embeddings/oleObject26.bin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67.png"/><Relationship Id="rId20" Type="http://schemas.openxmlformats.org/officeDocument/2006/relationships/image" Target="../media/image62.wmf"/><Relationship Id="rId1" Type="http://schemas.openxmlformats.org/officeDocument/2006/relationships/vmlDrawing" Target="../drawings/vmlDrawing7.vml"/><Relationship Id="rId6" Type="http://schemas.openxmlformats.org/officeDocument/2006/relationships/image" Target="../media/image57.wmf"/><Relationship Id="rId11" Type="http://schemas.openxmlformats.org/officeDocument/2006/relationships/oleObject" Target="../embeddings/oleObject24.bin"/><Relationship Id="rId5" Type="http://schemas.openxmlformats.org/officeDocument/2006/relationships/oleObject" Target="../embeddings/oleObject22.bin"/><Relationship Id="rId15" Type="http://schemas.openxmlformats.org/officeDocument/2006/relationships/image" Target="../media/image60.wmf"/><Relationship Id="rId10" Type="http://schemas.openxmlformats.org/officeDocument/2006/relationships/image" Target="../media/image65.png"/><Relationship Id="rId19" Type="http://schemas.openxmlformats.org/officeDocument/2006/relationships/oleObject" Target="../embeddings/oleObject27.bin"/><Relationship Id="rId4" Type="http://schemas.openxmlformats.org/officeDocument/2006/relationships/image" Target="../media/image63.png"/><Relationship Id="rId9" Type="http://schemas.openxmlformats.org/officeDocument/2006/relationships/image" Target="../media/image58.wmf"/><Relationship Id="rId14" Type="http://schemas.openxmlformats.org/officeDocument/2006/relationships/oleObject" Target="../embeddings/oleObject25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wmf"/><Relationship Id="rId13" Type="http://schemas.openxmlformats.org/officeDocument/2006/relationships/oleObject" Target="../embeddings/oleObject32.bin"/><Relationship Id="rId18" Type="http://schemas.openxmlformats.org/officeDocument/2006/relationships/image" Target="../media/image75.wmf"/><Relationship Id="rId3" Type="http://schemas.openxmlformats.org/officeDocument/2006/relationships/notesSlide" Target="../notesSlides/notesSlide16.xml"/><Relationship Id="rId21" Type="http://schemas.openxmlformats.org/officeDocument/2006/relationships/oleObject" Target="../embeddings/oleObject36.bin"/><Relationship Id="rId7" Type="http://schemas.openxmlformats.org/officeDocument/2006/relationships/oleObject" Target="../embeddings/oleObject29.bin"/><Relationship Id="rId12" Type="http://schemas.openxmlformats.org/officeDocument/2006/relationships/image" Target="../media/image72.wmf"/><Relationship Id="rId17" Type="http://schemas.openxmlformats.org/officeDocument/2006/relationships/oleObject" Target="../embeddings/oleObject34.bin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74.wmf"/><Relationship Id="rId20" Type="http://schemas.openxmlformats.org/officeDocument/2006/relationships/image" Target="../media/image76.emf"/><Relationship Id="rId1" Type="http://schemas.openxmlformats.org/officeDocument/2006/relationships/vmlDrawing" Target="../drawings/vmlDrawing8.vml"/><Relationship Id="rId6" Type="http://schemas.openxmlformats.org/officeDocument/2006/relationships/image" Target="../media/image69.wmf"/><Relationship Id="rId11" Type="http://schemas.openxmlformats.org/officeDocument/2006/relationships/oleObject" Target="../embeddings/oleObject31.bin"/><Relationship Id="rId24" Type="http://schemas.openxmlformats.org/officeDocument/2006/relationships/image" Target="../media/image77.emf"/><Relationship Id="rId5" Type="http://schemas.openxmlformats.org/officeDocument/2006/relationships/oleObject" Target="../embeddings/oleObject28.bin"/><Relationship Id="rId15" Type="http://schemas.openxmlformats.org/officeDocument/2006/relationships/oleObject" Target="../embeddings/oleObject33.bin"/><Relationship Id="rId23" Type="http://schemas.openxmlformats.org/officeDocument/2006/relationships/oleObject" Target="../embeddings/oleObject38.bin"/><Relationship Id="rId10" Type="http://schemas.openxmlformats.org/officeDocument/2006/relationships/image" Target="../media/image71.wmf"/><Relationship Id="rId19" Type="http://schemas.openxmlformats.org/officeDocument/2006/relationships/oleObject" Target="../embeddings/oleObject35.bin"/><Relationship Id="rId4" Type="http://schemas.openxmlformats.org/officeDocument/2006/relationships/image" Target="../media/image63.png"/><Relationship Id="rId9" Type="http://schemas.openxmlformats.org/officeDocument/2006/relationships/oleObject" Target="../embeddings/oleObject30.bin"/><Relationship Id="rId14" Type="http://schemas.openxmlformats.org/officeDocument/2006/relationships/image" Target="../media/image73.wmf"/><Relationship Id="rId22" Type="http://schemas.openxmlformats.org/officeDocument/2006/relationships/oleObject" Target="../embeddings/oleObject37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3" Type="http://schemas.openxmlformats.org/officeDocument/2006/relationships/image" Target="../media/image78.png"/><Relationship Id="rId7" Type="http://schemas.openxmlformats.org/officeDocument/2006/relationships/image" Target="../media/image8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1.png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1.bin"/><Relationship Id="rId13" Type="http://schemas.openxmlformats.org/officeDocument/2006/relationships/image" Target="../media/image88.wmf"/><Relationship Id="rId3" Type="http://schemas.openxmlformats.org/officeDocument/2006/relationships/notesSlide" Target="../notesSlides/notesSlide18.xml"/><Relationship Id="rId7" Type="http://schemas.openxmlformats.org/officeDocument/2006/relationships/image" Target="../media/image85.wmf"/><Relationship Id="rId12" Type="http://schemas.openxmlformats.org/officeDocument/2006/relationships/oleObject" Target="../embeddings/oleObject43.bin"/><Relationship Id="rId17" Type="http://schemas.openxmlformats.org/officeDocument/2006/relationships/image" Target="../media/image90.wmf"/><Relationship Id="rId2" Type="http://schemas.openxmlformats.org/officeDocument/2006/relationships/slideLayout" Target="../slideLayouts/slideLayout12.xml"/><Relationship Id="rId16" Type="http://schemas.openxmlformats.org/officeDocument/2006/relationships/oleObject" Target="../embeddings/oleObject45.bin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40.bin"/><Relationship Id="rId11" Type="http://schemas.openxmlformats.org/officeDocument/2006/relationships/image" Target="../media/image87.wmf"/><Relationship Id="rId5" Type="http://schemas.openxmlformats.org/officeDocument/2006/relationships/image" Target="../media/image84.wmf"/><Relationship Id="rId15" Type="http://schemas.openxmlformats.org/officeDocument/2006/relationships/image" Target="../media/image89.wmf"/><Relationship Id="rId10" Type="http://schemas.openxmlformats.org/officeDocument/2006/relationships/oleObject" Target="../embeddings/oleObject42.bin"/><Relationship Id="rId4" Type="http://schemas.openxmlformats.org/officeDocument/2006/relationships/oleObject" Target="../embeddings/oleObject39.bin"/><Relationship Id="rId9" Type="http://schemas.openxmlformats.org/officeDocument/2006/relationships/image" Target="../media/image86.wmf"/><Relationship Id="rId14" Type="http://schemas.openxmlformats.org/officeDocument/2006/relationships/oleObject" Target="../embeddings/oleObject44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png"/><Relationship Id="rId13" Type="http://schemas.openxmlformats.org/officeDocument/2006/relationships/image" Target="../media/image102.png"/><Relationship Id="rId18" Type="http://schemas.openxmlformats.org/officeDocument/2006/relationships/image" Target="../media/image94.wmf"/><Relationship Id="rId3" Type="http://schemas.openxmlformats.org/officeDocument/2006/relationships/notesSlide" Target="../notesSlides/notesSlide20.xml"/><Relationship Id="rId7" Type="http://schemas.openxmlformats.org/officeDocument/2006/relationships/image" Target="../media/image98.png"/><Relationship Id="rId12" Type="http://schemas.openxmlformats.org/officeDocument/2006/relationships/image" Target="../media/image101.png"/><Relationship Id="rId17" Type="http://schemas.openxmlformats.org/officeDocument/2006/relationships/oleObject" Target="../embeddings/oleObject48.bin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103.png"/><Relationship Id="rId1" Type="http://schemas.openxmlformats.org/officeDocument/2006/relationships/vmlDrawing" Target="../drawings/vmlDrawing10.vml"/><Relationship Id="rId6" Type="http://schemas.openxmlformats.org/officeDocument/2006/relationships/image" Target="../media/image97.png"/><Relationship Id="rId11" Type="http://schemas.openxmlformats.org/officeDocument/2006/relationships/image" Target="../media/image92.wmf"/><Relationship Id="rId5" Type="http://schemas.openxmlformats.org/officeDocument/2006/relationships/image" Target="../media/image96.png"/><Relationship Id="rId15" Type="http://schemas.openxmlformats.org/officeDocument/2006/relationships/image" Target="../media/image93.wmf"/><Relationship Id="rId10" Type="http://schemas.openxmlformats.org/officeDocument/2006/relationships/oleObject" Target="../embeddings/oleObject46.bin"/><Relationship Id="rId4" Type="http://schemas.openxmlformats.org/officeDocument/2006/relationships/image" Target="../media/image95.png"/><Relationship Id="rId9" Type="http://schemas.openxmlformats.org/officeDocument/2006/relationships/image" Target="../media/image100.png"/><Relationship Id="rId14" Type="http://schemas.openxmlformats.org/officeDocument/2006/relationships/oleObject" Target="../embeddings/oleObject47.bin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png"/><Relationship Id="rId3" Type="http://schemas.openxmlformats.org/officeDocument/2006/relationships/image" Target="../media/image104.png"/><Relationship Id="rId7" Type="http://schemas.openxmlformats.org/officeDocument/2006/relationships/image" Target="../media/image10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7.png"/><Relationship Id="rId5" Type="http://schemas.openxmlformats.org/officeDocument/2006/relationships/image" Target="../media/image106.png"/><Relationship Id="rId4" Type="http://schemas.openxmlformats.org/officeDocument/2006/relationships/image" Target="../media/image105.png"/><Relationship Id="rId9" Type="http://schemas.openxmlformats.org/officeDocument/2006/relationships/image" Target="../media/image110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1.bin"/><Relationship Id="rId13" Type="http://schemas.openxmlformats.org/officeDocument/2006/relationships/image" Target="../media/image115.wmf"/><Relationship Id="rId3" Type="http://schemas.openxmlformats.org/officeDocument/2006/relationships/notesSlide" Target="../notesSlides/notesSlide22.xml"/><Relationship Id="rId7" Type="http://schemas.openxmlformats.org/officeDocument/2006/relationships/image" Target="../media/image112.wmf"/><Relationship Id="rId12" Type="http://schemas.openxmlformats.org/officeDocument/2006/relationships/oleObject" Target="../embeddings/oleObject53.bin"/><Relationship Id="rId17" Type="http://schemas.openxmlformats.org/officeDocument/2006/relationships/image" Target="../media/image117.wmf"/><Relationship Id="rId2" Type="http://schemas.openxmlformats.org/officeDocument/2006/relationships/slideLayout" Target="../slideLayouts/slideLayout12.xml"/><Relationship Id="rId16" Type="http://schemas.openxmlformats.org/officeDocument/2006/relationships/oleObject" Target="../embeddings/oleObject55.bin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50.bin"/><Relationship Id="rId11" Type="http://schemas.openxmlformats.org/officeDocument/2006/relationships/image" Target="../media/image114.wmf"/><Relationship Id="rId5" Type="http://schemas.openxmlformats.org/officeDocument/2006/relationships/image" Target="../media/image111.wmf"/><Relationship Id="rId15" Type="http://schemas.openxmlformats.org/officeDocument/2006/relationships/image" Target="../media/image116.wmf"/><Relationship Id="rId10" Type="http://schemas.openxmlformats.org/officeDocument/2006/relationships/oleObject" Target="../embeddings/oleObject52.bin"/><Relationship Id="rId4" Type="http://schemas.openxmlformats.org/officeDocument/2006/relationships/oleObject" Target="../embeddings/oleObject49.bin"/><Relationship Id="rId9" Type="http://schemas.openxmlformats.org/officeDocument/2006/relationships/image" Target="../media/image113.wmf"/><Relationship Id="rId14" Type="http://schemas.openxmlformats.org/officeDocument/2006/relationships/oleObject" Target="../embeddings/oleObject54.bin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8.bin"/><Relationship Id="rId3" Type="http://schemas.openxmlformats.org/officeDocument/2006/relationships/notesSlide" Target="../notesSlides/notesSlide24.xml"/><Relationship Id="rId7" Type="http://schemas.openxmlformats.org/officeDocument/2006/relationships/image" Target="../media/image120.wmf"/><Relationship Id="rId12" Type="http://schemas.openxmlformats.org/officeDocument/2006/relationships/image" Target="../media/image122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57.bin"/><Relationship Id="rId11" Type="http://schemas.openxmlformats.org/officeDocument/2006/relationships/oleObject" Target="../embeddings/oleObject59.bin"/><Relationship Id="rId5" Type="http://schemas.openxmlformats.org/officeDocument/2006/relationships/image" Target="../media/image119.wmf"/><Relationship Id="rId10" Type="http://schemas.openxmlformats.org/officeDocument/2006/relationships/image" Target="../media/image123.png"/><Relationship Id="rId4" Type="http://schemas.openxmlformats.org/officeDocument/2006/relationships/oleObject" Target="../embeddings/oleObject56.bin"/><Relationship Id="rId9" Type="http://schemas.openxmlformats.org/officeDocument/2006/relationships/image" Target="../media/image121.w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125.png"/><Relationship Id="rId5" Type="http://schemas.openxmlformats.org/officeDocument/2006/relationships/image" Target="../media/image124.wmf"/><Relationship Id="rId4" Type="http://schemas.openxmlformats.org/officeDocument/2006/relationships/oleObject" Target="../embeddings/oleObject60.bin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127.png"/><Relationship Id="rId5" Type="http://schemas.openxmlformats.org/officeDocument/2006/relationships/image" Target="../media/image126.wmf"/><Relationship Id="rId4" Type="http://schemas.openxmlformats.org/officeDocument/2006/relationships/oleObject" Target="../embeddings/oleObject61.bin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7" Type="http://schemas.openxmlformats.org/officeDocument/2006/relationships/image" Target="../media/image13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3.png"/><Relationship Id="rId5" Type="http://schemas.openxmlformats.org/officeDocument/2006/relationships/image" Target="../media/image132.png"/><Relationship Id="rId4" Type="http://schemas.openxmlformats.org/officeDocument/2006/relationships/image" Target="../media/image131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0.png"/><Relationship Id="rId3" Type="http://schemas.openxmlformats.org/officeDocument/2006/relationships/image" Target="../media/image135.png"/><Relationship Id="rId7" Type="http://schemas.openxmlformats.org/officeDocument/2006/relationships/image" Target="../media/image139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8.png"/><Relationship Id="rId5" Type="http://schemas.openxmlformats.org/officeDocument/2006/relationships/image" Target="../media/image137.png"/><Relationship Id="rId4" Type="http://schemas.openxmlformats.org/officeDocument/2006/relationships/image" Target="../media/image136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2.bin"/><Relationship Id="rId13" Type="http://schemas.openxmlformats.org/officeDocument/2006/relationships/image" Target="../media/image142.wmf"/><Relationship Id="rId18" Type="http://schemas.openxmlformats.org/officeDocument/2006/relationships/image" Target="../media/image155.png"/><Relationship Id="rId26" Type="http://schemas.openxmlformats.org/officeDocument/2006/relationships/oleObject" Target="../embeddings/oleObject67.bin"/><Relationship Id="rId3" Type="http://schemas.openxmlformats.org/officeDocument/2006/relationships/notesSlide" Target="../notesSlides/notesSlide30.xml"/><Relationship Id="rId21" Type="http://schemas.openxmlformats.org/officeDocument/2006/relationships/image" Target="../media/image144.wmf"/><Relationship Id="rId7" Type="http://schemas.openxmlformats.org/officeDocument/2006/relationships/image" Target="../media/image150.png"/><Relationship Id="rId12" Type="http://schemas.openxmlformats.org/officeDocument/2006/relationships/oleObject" Target="../embeddings/oleObject63.bin"/><Relationship Id="rId17" Type="http://schemas.openxmlformats.org/officeDocument/2006/relationships/image" Target="../media/image143.wmf"/><Relationship Id="rId25" Type="http://schemas.openxmlformats.org/officeDocument/2006/relationships/image" Target="../media/image158.png"/><Relationship Id="rId2" Type="http://schemas.openxmlformats.org/officeDocument/2006/relationships/slideLayout" Target="../slideLayouts/slideLayout12.xml"/><Relationship Id="rId16" Type="http://schemas.openxmlformats.org/officeDocument/2006/relationships/oleObject" Target="../embeddings/oleObject64.bin"/><Relationship Id="rId20" Type="http://schemas.openxmlformats.org/officeDocument/2006/relationships/oleObject" Target="../embeddings/oleObject65.bin"/><Relationship Id="rId1" Type="http://schemas.openxmlformats.org/officeDocument/2006/relationships/vmlDrawing" Target="../drawings/vmlDrawing15.vml"/><Relationship Id="rId6" Type="http://schemas.openxmlformats.org/officeDocument/2006/relationships/image" Target="../media/image149.png"/><Relationship Id="rId11" Type="http://schemas.openxmlformats.org/officeDocument/2006/relationships/image" Target="../media/image152.png"/><Relationship Id="rId24" Type="http://schemas.openxmlformats.org/officeDocument/2006/relationships/image" Target="../media/image145.wmf"/><Relationship Id="rId5" Type="http://schemas.openxmlformats.org/officeDocument/2006/relationships/image" Target="../media/image148.png"/><Relationship Id="rId15" Type="http://schemas.openxmlformats.org/officeDocument/2006/relationships/image" Target="../media/image154.png"/><Relationship Id="rId23" Type="http://schemas.openxmlformats.org/officeDocument/2006/relationships/oleObject" Target="../embeddings/oleObject66.bin"/><Relationship Id="rId10" Type="http://schemas.openxmlformats.org/officeDocument/2006/relationships/image" Target="../media/image151.png"/><Relationship Id="rId19" Type="http://schemas.openxmlformats.org/officeDocument/2006/relationships/image" Target="../media/image156.png"/><Relationship Id="rId4" Type="http://schemas.openxmlformats.org/officeDocument/2006/relationships/image" Target="../media/image147.png"/><Relationship Id="rId9" Type="http://schemas.openxmlformats.org/officeDocument/2006/relationships/image" Target="../media/image141.wmf"/><Relationship Id="rId14" Type="http://schemas.openxmlformats.org/officeDocument/2006/relationships/image" Target="../media/image153.png"/><Relationship Id="rId22" Type="http://schemas.openxmlformats.org/officeDocument/2006/relationships/image" Target="../media/image157.png"/><Relationship Id="rId27" Type="http://schemas.openxmlformats.org/officeDocument/2006/relationships/image" Target="../media/image146.w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6.vml"/><Relationship Id="rId5" Type="http://schemas.openxmlformats.org/officeDocument/2006/relationships/image" Target="../media/image159.wmf"/><Relationship Id="rId4" Type="http://schemas.openxmlformats.org/officeDocument/2006/relationships/oleObject" Target="../embeddings/oleObject68.bin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0.png"/><Relationship Id="rId7" Type="http://schemas.openxmlformats.org/officeDocument/2006/relationships/image" Target="../media/image16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3.png"/><Relationship Id="rId5" Type="http://schemas.openxmlformats.org/officeDocument/2006/relationships/image" Target="../media/image162.png"/><Relationship Id="rId4" Type="http://schemas.openxmlformats.org/officeDocument/2006/relationships/image" Target="../media/image161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1.bin"/><Relationship Id="rId3" Type="http://schemas.openxmlformats.org/officeDocument/2006/relationships/notesSlide" Target="../notesSlides/notesSlide33.xml"/><Relationship Id="rId7" Type="http://schemas.openxmlformats.org/officeDocument/2006/relationships/image" Target="../media/image166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70.bin"/><Relationship Id="rId5" Type="http://schemas.openxmlformats.org/officeDocument/2006/relationships/image" Target="../media/image165.wmf"/><Relationship Id="rId4" Type="http://schemas.openxmlformats.org/officeDocument/2006/relationships/oleObject" Target="../embeddings/oleObject69.bin"/><Relationship Id="rId9" Type="http://schemas.openxmlformats.org/officeDocument/2006/relationships/image" Target="../media/image167.w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8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0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1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2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73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4.bin"/><Relationship Id="rId13" Type="http://schemas.openxmlformats.org/officeDocument/2006/relationships/image" Target="../media/image178.wmf"/><Relationship Id="rId3" Type="http://schemas.openxmlformats.org/officeDocument/2006/relationships/notesSlide" Target="../notesSlides/notesSlide38.xml"/><Relationship Id="rId7" Type="http://schemas.openxmlformats.org/officeDocument/2006/relationships/image" Target="../media/image175.wmf"/><Relationship Id="rId12" Type="http://schemas.openxmlformats.org/officeDocument/2006/relationships/oleObject" Target="../embeddings/oleObject76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73.bin"/><Relationship Id="rId11" Type="http://schemas.openxmlformats.org/officeDocument/2006/relationships/image" Target="../media/image177.wmf"/><Relationship Id="rId5" Type="http://schemas.openxmlformats.org/officeDocument/2006/relationships/image" Target="../media/image174.wmf"/><Relationship Id="rId10" Type="http://schemas.openxmlformats.org/officeDocument/2006/relationships/oleObject" Target="../embeddings/oleObject75.bin"/><Relationship Id="rId4" Type="http://schemas.openxmlformats.org/officeDocument/2006/relationships/oleObject" Target="../embeddings/oleObject72.bin"/><Relationship Id="rId9" Type="http://schemas.openxmlformats.org/officeDocument/2006/relationships/image" Target="../media/image176.wmf"/><Relationship Id="rId14" Type="http://schemas.openxmlformats.org/officeDocument/2006/relationships/image" Target="../media/image17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181.png"/><Relationship Id="rId5" Type="http://schemas.openxmlformats.org/officeDocument/2006/relationships/image" Target="../media/image180.wmf"/><Relationship Id="rId4" Type="http://schemas.openxmlformats.org/officeDocument/2006/relationships/oleObject" Target="../embeddings/oleObject77.bin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3.wmf"/><Relationship Id="rId13" Type="http://schemas.openxmlformats.org/officeDocument/2006/relationships/oleObject" Target="../embeddings/oleObject34.bin"/><Relationship Id="rId3" Type="http://schemas.openxmlformats.org/officeDocument/2006/relationships/notesSlide" Target="../notesSlides/notesSlide40.xml"/><Relationship Id="rId7" Type="http://schemas.openxmlformats.org/officeDocument/2006/relationships/oleObject" Target="../embeddings/oleObject79.bin"/><Relationship Id="rId12" Type="http://schemas.openxmlformats.org/officeDocument/2006/relationships/image" Target="../media/image185.wmf"/><Relationship Id="rId17" Type="http://schemas.openxmlformats.org/officeDocument/2006/relationships/oleObject" Target="../embeddings/oleObject36.bin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76.emf"/><Relationship Id="rId1" Type="http://schemas.openxmlformats.org/officeDocument/2006/relationships/vmlDrawing" Target="../drawings/vmlDrawing20.vml"/><Relationship Id="rId6" Type="http://schemas.openxmlformats.org/officeDocument/2006/relationships/image" Target="../media/image182.wmf"/><Relationship Id="rId11" Type="http://schemas.openxmlformats.org/officeDocument/2006/relationships/oleObject" Target="../embeddings/oleObject81.bin"/><Relationship Id="rId5" Type="http://schemas.openxmlformats.org/officeDocument/2006/relationships/oleObject" Target="../embeddings/oleObject78.bin"/><Relationship Id="rId15" Type="http://schemas.openxmlformats.org/officeDocument/2006/relationships/oleObject" Target="../embeddings/oleObject35.bin"/><Relationship Id="rId10" Type="http://schemas.openxmlformats.org/officeDocument/2006/relationships/image" Target="../media/image184.wmf"/><Relationship Id="rId4" Type="http://schemas.openxmlformats.org/officeDocument/2006/relationships/image" Target="../media/image186.png"/><Relationship Id="rId9" Type="http://schemas.openxmlformats.org/officeDocument/2006/relationships/oleObject" Target="../embeddings/oleObject80.bin"/><Relationship Id="rId14" Type="http://schemas.openxmlformats.org/officeDocument/2006/relationships/image" Target="../media/image75.wm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4.bin"/><Relationship Id="rId13" Type="http://schemas.openxmlformats.org/officeDocument/2006/relationships/image" Target="../media/image191.wmf"/><Relationship Id="rId18" Type="http://schemas.openxmlformats.org/officeDocument/2006/relationships/oleObject" Target="../embeddings/oleObject35.bin"/><Relationship Id="rId3" Type="http://schemas.openxmlformats.org/officeDocument/2006/relationships/notesSlide" Target="../notesSlides/notesSlide41.xml"/><Relationship Id="rId21" Type="http://schemas.openxmlformats.org/officeDocument/2006/relationships/oleObject" Target="../embeddings/oleObject37.bin"/><Relationship Id="rId7" Type="http://schemas.openxmlformats.org/officeDocument/2006/relationships/image" Target="../media/image188.wmf"/><Relationship Id="rId12" Type="http://schemas.openxmlformats.org/officeDocument/2006/relationships/oleObject" Target="../embeddings/oleObject86.bin"/><Relationship Id="rId17" Type="http://schemas.openxmlformats.org/officeDocument/2006/relationships/image" Target="../media/image75.wmf"/><Relationship Id="rId25" Type="http://schemas.openxmlformats.org/officeDocument/2006/relationships/image" Target="../media/image193.wmf"/><Relationship Id="rId2" Type="http://schemas.openxmlformats.org/officeDocument/2006/relationships/slideLayout" Target="../slideLayouts/slideLayout12.xml"/><Relationship Id="rId16" Type="http://schemas.openxmlformats.org/officeDocument/2006/relationships/oleObject" Target="../embeddings/oleObject34.bin"/><Relationship Id="rId20" Type="http://schemas.openxmlformats.org/officeDocument/2006/relationships/oleObject" Target="../embeddings/oleObject36.bin"/><Relationship Id="rId1" Type="http://schemas.openxmlformats.org/officeDocument/2006/relationships/vmlDrawing" Target="../drawings/vmlDrawing21.vml"/><Relationship Id="rId6" Type="http://schemas.openxmlformats.org/officeDocument/2006/relationships/oleObject" Target="../embeddings/oleObject83.bin"/><Relationship Id="rId11" Type="http://schemas.openxmlformats.org/officeDocument/2006/relationships/image" Target="../media/image190.wmf"/><Relationship Id="rId24" Type="http://schemas.openxmlformats.org/officeDocument/2006/relationships/oleObject" Target="../embeddings/oleObject88.bin"/><Relationship Id="rId5" Type="http://schemas.openxmlformats.org/officeDocument/2006/relationships/image" Target="../media/image187.wmf"/><Relationship Id="rId15" Type="http://schemas.openxmlformats.org/officeDocument/2006/relationships/image" Target="../media/image192.wmf"/><Relationship Id="rId23" Type="http://schemas.openxmlformats.org/officeDocument/2006/relationships/image" Target="../media/image77.emf"/><Relationship Id="rId10" Type="http://schemas.openxmlformats.org/officeDocument/2006/relationships/oleObject" Target="../embeddings/oleObject85.bin"/><Relationship Id="rId19" Type="http://schemas.openxmlformats.org/officeDocument/2006/relationships/image" Target="../media/image76.emf"/><Relationship Id="rId4" Type="http://schemas.openxmlformats.org/officeDocument/2006/relationships/oleObject" Target="../embeddings/oleObject82.bin"/><Relationship Id="rId9" Type="http://schemas.openxmlformats.org/officeDocument/2006/relationships/image" Target="../media/image189.wmf"/><Relationship Id="rId14" Type="http://schemas.openxmlformats.org/officeDocument/2006/relationships/oleObject" Target="../embeddings/oleObject87.bin"/><Relationship Id="rId22" Type="http://schemas.openxmlformats.org/officeDocument/2006/relationships/oleObject" Target="../embeddings/oleObject38.bin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4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1.bin"/><Relationship Id="rId13" Type="http://schemas.openxmlformats.org/officeDocument/2006/relationships/image" Target="../media/image75.wmf"/><Relationship Id="rId3" Type="http://schemas.openxmlformats.org/officeDocument/2006/relationships/notesSlide" Target="../notesSlides/notesSlide43.xml"/><Relationship Id="rId7" Type="http://schemas.openxmlformats.org/officeDocument/2006/relationships/image" Target="../media/image196.wmf"/><Relationship Id="rId12" Type="http://schemas.openxmlformats.org/officeDocument/2006/relationships/oleObject" Target="../embeddings/oleObject34.bin"/><Relationship Id="rId17" Type="http://schemas.openxmlformats.org/officeDocument/2006/relationships/image" Target="../media/image199.png"/><Relationship Id="rId2" Type="http://schemas.openxmlformats.org/officeDocument/2006/relationships/slideLayout" Target="../slideLayouts/slideLayout12.xml"/><Relationship Id="rId16" Type="http://schemas.openxmlformats.org/officeDocument/2006/relationships/oleObject" Target="../embeddings/oleObject36.bin"/><Relationship Id="rId1" Type="http://schemas.openxmlformats.org/officeDocument/2006/relationships/vmlDrawing" Target="../drawings/vmlDrawing22.vml"/><Relationship Id="rId6" Type="http://schemas.openxmlformats.org/officeDocument/2006/relationships/oleObject" Target="../embeddings/oleObject90.bin"/><Relationship Id="rId11" Type="http://schemas.openxmlformats.org/officeDocument/2006/relationships/image" Target="../media/image198.wmf"/><Relationship Id="rId5" Type="http://schemas.openxmlformats.org/officeDocument/2006/relationships/image" Target="../media/image195.wmf"/><Relationship Id="rId15" Type="http://schemas.openxmlformats.org/officeDocument/2006/relationships/image" Target="../media/image76.emf"/><Relationship Id="rId10" Type="http://schemas.openxmlformats.org/officeDocument/2006/relationships/oleObject" Target="../embeddings/oleObject92.bin"/><Relationship Id="rId4" Type="http://schemas.openxmlformats.org/officeDocument/2006/relationships/oleObject" Target="../embeddings/oleObject89.bin"/><Relationship Id="rId9" Type="http://schemas.openxmlformats.org/officeDocument/2006/relationships/image" Target="../media/image197.wmf"/><Relationship Id="rId14" Type="http://schemas.openxmlformats.org/officeDocument/2006/relationships/oleObject" Target="../embeddings/oleObject35.bin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5.bin"/><Relationship Id="rId13" Type="http://schemas.openxmlformats.org/officeDocument/2006/relationships/image" Target="../media/image204.wmf"/><Relationship Id="rId18" Type="http://schemas.openxmlformats.org/officeDocument/2006/relationships/oleObject" Target="../embeddings/oleObject35.bin"/><Relationship Id="rId3" Type="http://schemas.openxmlformats.org/officeDocument/2006/relationships/notesSlide" Target="../notesSlides/notesSlide44.xml"/><Relationship Id="rId21" Type="http://schemas.openxmlformats.org/officeDocument/2006/relationships/oleObject" Target="../embeddings/oleObject37.bin"/><Relationship Id="rId7" Type="http://schemas.openxmlformats.org/officeDocument/2006/relationships/image" Target="../media/image201.wmf"/><Relationship Id="rId12" Type="http://schemas.openxmlformats.org/officeDocument/2006/relationships/oleObject" Target="../embeddings/oleObject97.bin"/><Relationship Id="rId17" Type="http://schemas.openxmlformats.org/officeDocument/2006/relationships/image" Target="../media/image75.wmf"/><Relationship Id="rId25" Type="http://schemas.openxmlformats.org/officeDocument/2006/relationships/image" Target="../media/image206.wmf"/><Relationship Id="rId2" Type="http://schemas.openxmlformats.org/officeDocument/2006/relationships/slideLayout" Target="../slideLayouts/slideLayout12.xml"/><Relationship Id="rId16" Type="http://schemas.openxmlformats.org/officeDocument/2006/relationships/oleObject" Target="../embeddings/oleObject34.bin"/><Relationship Id="rId20" Type="http://schemas.openxmlformats.org/officeDocument/2006/relationships/oleObject" Target="../embeddings/oleObject36.bin"/><Relationship Id="rId1" Type="http://schemas.openxmlformats.org/officeDocument/2006/relationships/vmlDrawing" Target="../drawings/vmlDrawing23.vml"/><Relationship Id="rId6" Type="http://schemas.openxmlformats.org/officeDocument/2006/relationships/oleObject" Target="../embeddings/oleObject94.bin"/><Relationship Id="rId11" Type="http://schemas.openxmlformats.org/officeDocument/2006/relationships/image" Target="../media/image203.wmf"/><Relationship Id="rId24" Type="http://schemas.openxmlformats.org/officeDocument/2006/relationships/oleObject" Target="../embeddings/oleObject99.bin"/><Relationship Id="rId5" Type="http://schemas.openxmlformats.org/officeDocument/2006/relationships/image" Target="../media/image200.wmf"/><Relationship Id="rId15" Type="http://schemas.openxmlformats.org/officeDocument/2006/relationships/image" Target="../media/image205.wmf"/><Relationship Id="rId23" Type="http://schemas.openxmlformats.org/officeDocument/2006/relationships/image" Target="../media/image77.emf"/><Relationship Id="rId10" Type="http://schemas.openxmlformats.org/officeDocument/2006/relationships/oleObject" Target="../embeddings/oleObject96.bin"/><Relationship Id="rId19" Type="http://schemas.openxmlformats.org/officeDocument/2006/relationships/image" Target="../media/image76.emf"/><Relationship Id="rId4" Type="http://schemas.openxmlformats.org/officeDocument/2006/relationships/oleObject" Target="../embeddings/oleObject93.bin"/><Relationship Id="rId9" Type="http://schemas.openxmlformats.org/officeDocument/2006/relationships/image" Target="../media/image202.wmf"/><Relationship Id="rId14" Type="http://schemas.openxmlformats.org/officeDocument/2006/relationships/oleObject" Target="../embeddings/oleObject98.bin"/><Relationship Id="rId22" Type="http://schemas.openxmlformats.org/officeDocument/2006/relationships/oleObject" Target="../embeddings/oleObject38.bin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7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8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9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0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8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1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2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14.png"/><Relationship Id="rId4" Type="http://schemas.openxmlformats.org/officeDocument/2006/relationships/image" Target="../media/image213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5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6.pn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8.wmf"/><Relationship Id="rId13" Type="http://schemas.openxmlformats.org/officeDocument/2006/relationships/oleObject" Target="../embeddings/oleObject104.bin"/><Relationship Id="rId18" Type="http://schemas.openxmlformats.org/officeDocument/2006/relationships/image" Target="../media/image223.wmf"/><Relationship Id="rId26" Type="http://schemas.openxmlformats.org/officeDocument/2006/relationships/image" Target="../media/image227.wmf"/><Relationship Id="rId3" Type="http://schemas.openxmlformats.org/officeDocument/2006/relationships/notesSlide" Target="../notesSlides/notesSlide53.xml"/><Relationship Id="rId21" Type="http://schemas.openxmlformats.org/officeDocument/2006/relationships/oleObject" Target="../embeddings/oleObject108.bin"/><Relationship Id="rId7" Type="http://schemas.openxmlformats.org/officeDocument/2006/relationships/oleObject" Target="../embeddings/oleObject101.bin"/><Relationship Id="rId12" Type="http://schemas.openxmlformats.org/officeDocument/2006/relationships/image" Target="../media/image220.wmf"/><Relationship Id="rId17" Type="http://schemas.openxmlformats.org/officeDocument/2006/relationships/oleObject" Target="../embeddings/oleObject106.bin"/><Relationship Id="rId25" Type="http://schemas.openxmlformats.org/officeDocument/2006/relationships/oleObject" Target="../embeddings/oleObject110.bin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222.wmf"/><Relationship Id="rId20" Type="http://schemas.openxmlformats.org/officeDocument/2006/relationships/image" Target="../media/image224.wmf"/><Relationship Id="rId1" Type="http://schemas.openxmlformats.org/officeDocument/2006/relationships/vmlDrawing" Target="../drawings/vmlDrawing24.vml"/><Relationship Id="rId6" Type="http://schemas.openxmlformats.org/officeDocument/2006/relationships/image" Target="../media/image217.wmf"/><Relationship Id="rId11" Type="http://schemas.openxmlformats.org/officeDocument/2006/relationships/oleObject" Target="../embeddings/oleObject103.bin"/><Relationship Id="rId24" Type="http://schemas.openxmlformats.org/officeDocument/2006/relationships/image" Target="../media/image226.wmf"/><Relationship Id="rId5" Type="http://schemas.openxmlformats.org/officeDocument/2006/relationships/oleObject" Target="../embeddings/oleObject100.bin"/><Relationship Id="rId15" Type="http://schemas.openxmlformats.org/officeDocument/2006/relationships/oleObject" Target="../embeddings/oleObject105.bin"/><Relationship Id="rId23" Type="http://schemas.openxmlformats.org/officeDocument/2006/relationships/oleObject" Target="../embeddings/oleObject109.bin"/><Relationship Id="rId10" Type="http://schemas.openxmlformats.org/officeDocument/2006/relationships/image" Target="../media/image219.wmf"/><Relationship Id="rId19" Type="http://schemas.openxmlformats.org/officeDocument/2006/relationships/oleObject" Target="../embeddings/oleObject107.bin"/><Relationship Id="rId4" Type="http://schemas.openxmlformats.org/officeDocument/2006/relationships/image" Target="../media/image228.png"/><Relationship Id="rId9" Type="http://schemas.openxmlformats.org/officeDocument/2006/relationships/oleObject" Target="../embeddings/oleObject102.bin"/><Relationship Id="rId14" Type="http://schemas.openxmlformats.org/officeDocument/2006/relationships/image" Target="../media/image221.wmf"/><Relationship Id="rId22" Type="http://schemas.openxmlformats.org/officeDocument/2006/relationships/image" Target="../media/image225.wm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9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2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3.bin"/><Relationship Id="rId13" Type="http://schemas.openxmlformats.org/officeDocument/2006/relationships/image" Target="../media/image76.emf"/><Relationship Id="rId3" Type="http://schemas.openxmlformats.org/officeDocument/2006/relationships/notesSlide" Target="../notesSlides/notesSlide55.xml"/><Relationship Id="rId7" Type="http://schemas.openxmlformats.org/officeDocument/2006/relationships/image" Target="../media/image231.wmf"/><Relationship Id="rId12" Type="http://schemas.openxmlformats.org/officeDocument/2006/relationships/oleObject" Target="../embeddings/oleObject35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5.vml"/><Relationship Id="rId6" Type="http://schemas.openxmlformats.org/officeDocument/2006/relationships/oleObject" Target="../embeddings/oleObject112.bin"/><Relationship Id="rId11" Type="http://schemas.openxmlformats.org/officeDocument/2006/relationships/image" Target="../media/image233.wmf"/><Relationship Id="rId5" Type="http://schemas.openxmlformats.org/officeDocument/2006/relationships/image" Target="../media/image230.wmf"/><Relationship Id="rId15" Type="http://schemas.openxmlformats.org/officeDocument/2006/relationships/image" Target="../media/image235.png"/><Relationship Id="rId10" Type="http://schemas.openxmlformats.org/officeDocument/2006/relationships/oleObject" Target="../embeddings/oleObject114.bin"/><Relationship Id="rId4" Type="http://schemas.openxmlformats.org/officeDocument/2006/relationships/oleObject" Target="../embeddings/oleObject111.bin"/><Relationship Id="rId9" Type="http://schemas.openxmlformats.org/officeDocument/2006/relationships/image" Target="../media/image232.wmf"/><Relationship Id="rId14" Type="http://schemas.openxmlformats.org/officeDocument/2006/relationships/image" Target="../media/image2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98783" y="1192696"/>
            <a:ext cx="839856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L.C. Can I </a:t>
            </a:r>
            <a:r>
              <a:rPr lang="en-US" sz="4000" dirty="0" err="1" smtClean="0"/>
              <a:t>recognise</a:t>
            </a:r>
            <a:r>
              <a:rPr lang="en-US" sz="4000" dirty="0" smtClean="0"/>
              <a:t> fraction equivalents and simplify? </a:t>
            </a:r>
          </a:p>
          <a:p>
            <a:endParaRPr lang="en-US" sz="4000" dirty="0"/>
          </a:p>
          <a:p>
            <a:r>
              <a:rPr lang="en-US" sz="4000" dirty="0" smtClean="0"/>
              <a:t>Toolkit 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557356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1:1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54841E8A-9E6E-4E97-AF0F-2EDA648BBF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456" y="1997578"/>
            <a:ext cx="6135088" cy="3793280"/>
          </a:xfrm>
          <a:prstGeom prst="rect">
            <a:avLst/>
          </a:prstGeom>
        </p:spPr>
      </p:pic>
      <p:graphicFrame>
        <p:nvGraphicFramePr>
          <p:cNvPr id="17" name="Object 16">
            <a:extLst>
              <a:ext uri="{FF2B5EF4-FFF2-40B4-BE49-F238E27FC236}">
                <a16:creationId xmlns:a16="http://schemas.microsoft.com/office/drawing/2014/main" id="{C601FF33-385E-4643-91A0-04C7D08DB89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52384600"/>
              </p:ext>
            </p:extLst>
          </p:nvPr>
        </p:nvGraphicFramePr>
        <p:xfrm>
          <a:off x="2819400" y="953422"/>
          <a:ext cx="35052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" name="Equation" r:id="rId5" imgW="3504960" imgH="558720" progId="Equation.DSMT4">
                  <p:embed/>
                </p:oleObj>
              </mc:Choice>
              <mc:Fallback>
                <p:oleObj name="Equation" r:id="rId5" imgW="3504960" imgH="558720" progId="Equation.DSMT4">
                  <p:embed/>
                  <p:pic>
                    <p:nvPicPr>
                      <p:cNvPr id="17" name="Object 16">
                        <a:extLst>
                          <a:ext uri="{FF2B5EF4-FFF2-40B4-BE49-F238E27FC236}">
                            <a16:creationId xmlns:a16="http://schemas.microsoft.com/office/drawing/2014/main" id="{C601FF33-385E-4643-91A0-04C7D08DB89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819400" y="953422"/>
                        <a:ext cx="3505200" cy="558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9" name="Picture 18">
            <a:extLst>
              <a:ext uri="{FF2B5EF4-FFF2-40B4-BE49-F238E27FC236}">
                <a16:creationId xmlns:a16="http://schemas.microsoft.com/office/drawing/2014/main" id="{EC13EB08-E9F3-444B-AD0A-8EE6FC4EB634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04456" y="2009533"/>
            <a:ext cx="6135088" cy="378132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690C5E8-D97D-424F-8FFC-BB7AAC1DE74B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04456" y="2015769"/>
            <a:ext cx="6135088" cy="3888810"/>
          </a:xfrm>
          <a:prstGeom prst="rect">
            <a:avLst/>
          </a:prstGeom>
        </p:spPr>
      </p:pic>
      <p:graphicFrame>
        <p:nvGraphicFramePr>
          <p:cNvPr id="22" name="Object 21">
            <a:extLst>
              <a:ext uri="{FF2B5EF4-FFF2-40B4-BE49-F238E27FC236}">
                <a16:creationId xmlns:a16="http://schemas.microsoft.com/office/drawing/2014/main" id="{65E8DA11-3434-44B2-B0C2-B9273054F37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60422445"/>
              </p:ext>
            </p:extLst>
          </p:nvPr>
        </p:nvGraphicFramePr>
        <p:xfrm>
          <a:off x="2990850" y="962420"/>
          <a:ext cx="31623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" name="Equation" r:id="rId9" imgW="3162240" imgH="558720" progId="Equation.DSMT4">
                  <p:embed/>
                </p:oleObj>
              </mc:Choice>
              <mc:Fallback>
                <p:oleObj name="Equation" r:id="rId9" imgW="3162240" imgH="558720" progId="Equation.DSMT4">
                  <p:embed/>
                  <p:pic>
                    <p:nvPicPr>
                      <p:cNvPr id="22" name="Object 21">
                        <a:extLst>
                          <a:ext uri="{FF2B5EF4-FFF2-40B4-BE49-F238E27FC236}">
                            <a16:creationId xmlns:a16="http://schemas.microsoft.com/office/drawing/2014/main" id="{65E8DA11-3434-44B2-B0C2-B9273054F37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990850" y="962420"/>
                        <a:ext cx="3162300" cy="558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5" name="Picture 24">
            <a:extLst>
              <a:ext uri="{FF2B5EF4-FFF2-40B4-BE49-F238E27FC236}">
                <a16:creationId xmlns:a16="http://schemas.microsoft.com/office/drawing/2014/main" id="{FD141A3A-5F25-431C-8A52-68EE890D466F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72000" y="3840479"/>
            <a:ext cx="3067544" cy="2011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70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1:2</a:t>
            </a:r>
          </a:p>
        </p:txBody>
      </p:sp>
      <p:graphicFrame>
        <p:nvGraphicFramePr>
          <p:cNvPr id="17" name="Object 16">
            <a:extLst>
              <a:ext uri="{FF2B5EF4-FFF2-40B4-BE49-F238E27FC236}">
                <a16:creationId xmlns:a16="http://schemas.microsoft.com/office/drawing/2014/main" id="{C601FF33-385E-4643-91A0-04C7D08DB89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86266162"/>
              </p:ext>
            </p:extLst>
          </p:nvPr>
        </p:nvGraphicFramePr>
        <p:xfrm>
          <a:off x="3981450" y="3067050"/>
          <a:ext cx="11811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0" name="Equation" r:id="rId4" imgW="1180800" imgH="723600" progId="Equation.DSMT4">
                  <p:embed/>
                </p:oleObj>
              </mc:Choice>
              <mc:Fallback>
                <p:oleObj name="Equation" r:id="rId4" imgW="1180800" imgH="723600" progId="Equation.DSMT4">
                  <p:embed/>
                  <p:pic>
                    <p:nvPicPr>
                      <p:cNvPr id="17" name="Object 16">
                        <a:extLst>
                          <a:ext uri="{FF2B5EF4-FFF2-40B4-BE49-F238E27FC236}">
                            <a16:creationId xmlns:a16="http://schemas.microsoft.com/office/drawing/2014/main" id="{C601FF33-385E-4643-91A0-04C7D08DB89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981450" y="3067050"/>
                        <a:ext cx="1181100" cy="723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E18E2F28-2A35-4913-9C7A-9C86618BBF4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1974" y="3268974"/>
            <a:ext cx="320051" cy="320051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E9A24B74-0C1C-4AA4-8C58-40DDD29DD527}"/>
              </a:ext>
            </a:extLst>
          </p:cNvPr>
          <p:cNvSpPr/>
          <p:nvPr/>
        </p:nvSpPr>
        <p:spPr>
          <a:xfrm>
            <a:off x="4438641" y="3296603"/>
            <a:ext cx="259080" cy="25908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476D0E50-1E7F-4303-A5E7-B39E650AE6A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32529722"/>
              </p:ext>
            </p:extLst>
          </p:nvPr>
        </p:nvGraphicFramePr>
        <p:xfrm>
          <a:off x="4475958" y="3361533"/>
          <a:ext cx="215900" cy="17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1" name="Equation" r:id="rId7" imgW="215640" imgH="177480" progId="Equation.DSMT4">
                  <p:embed/>
                </p:oleObj>
              </mc:Choice>
              <mc:Fallback>
                <p:oleObj name="Equation" r:id="rId7" imgW="215640" imgH="177480" progId="Equation.DSMT4">
                  <p:embed/>
                  <p:pic>
                    <p:nvPicPr>
                      <p:cNvPr id="7" name="Object 6">
                        <a:extLst>
                          <a:ext uri="{FF2B5EF4-FFF2-40B4-BE49-F238E27FC236}">
                            <a16:creationId xmlns:a16="http://schemas.microsoft.com/office/drawing/2014/main" id="{476D0E50-1E7F-4303-A5E7-B39E650AE6A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475958" y="3361533"/>
                        <a:ext cx="215900" cy="177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84311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1:3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C0848F9-5379-49E3-8E2C-E7DD56B1AA4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04456" y="2046058"/>
            <a:ext cx="6135088" cy="177918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0B9D201-B009-4621-8A20-BD077C0A7F1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04456" y="1934120"/>
            <a:ext cx="6135088" cy="190064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E72BCEC-76BB-4432-B3E9-E7CEB3BCF3D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04456" y="4041606"/>
            <a:ext cx="6135088" cy="957114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A3D9D34-85D3-41B7-A3F2-BC1AAC89D7ED}"/>
              </a:ext>
            </a:extLst>
          </p:cNvPr>
          <p:cNvSpPr/>
          <p:nvPr/>
        </p:nvSpPr>
        <p:spPr>
          <a:xfrm>
            <a:off x="4373880" y="4358640"/>
            <a:ext cx="396240" cy="5029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4146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1:4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E1DE92F-DDD3-4B17-89D6-6EE2A9518CE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04456" y="1737922"/>
            <a:ext cx="6135088" cy="91383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49FF69A-D707-436D-A35E-19C070FAC75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04456" y="2967202"/>
            <a:ext cx="6135088" cy="125427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63B4E66-5B1B-49BF-AF73-23BDF8282A6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04456" y="4632960"/>
            <a:ext cx="6135088" cy="807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6884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 -0.1553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7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1:5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038BA98-17AC-4080-9572-1A60CACA84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2479142"/>
            <a:ext cx="7907446" cy="1899716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20A4D98-0C7E-4307-9D6B-9A2F152DFB18}"/>
              </a:ext>
            </a:extLst>
          </p:cNvPr>
          <p:cNvSpPr/>
          <p:nvPr/>
        </p:nvSpPr>
        <p:spPr>
          <a:xfrm>
            <a:off x="2438400" y="2270760"/>
            <a:ext cx="2011680" cy="2499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71B5773-307B-4D96-8B23-125F84C43EF9}"/>
              </a:ext>
            </a:extLst>
          </p:cNvPr>
          <p:cNvSpPr/>
          <p:nvPr/>
        </p:nvSpPr>
        <p:spPr>
          <a:xfrm>
            <a:off x="4389120" y="2402942"/>
            <a:ext cx="2011680" cy="2499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5E789FA-8B9F-47F9-BE76-73F9F4A40940}"/>
              </a:ext>
            </a:extLst>
          </p:cNvPr>
          <p:cNvSpPr/>
          <p:nvPr/>
        </p:nvSpPr>
        <p:spPr>
          <a:xfrm>
            <a:off x="6498803" y="2402942"/>
            <a:ext cx="2011680" cy="2499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1849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1:6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3072BD9-CE0C-4893-94E6-286A64718F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2093413"/>
            <a:ext cx="7907446" cy="2671174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6B2BD5E-E9D7-4EDE-AE21-9ED64372BB16}"/>
              </a:ext>
            </a:extLst>
          </p:cNvPr>
          <p:cNvSpPr/>
          <p:nvPr/>
        </p:nvSpPr>
        <p:spPr>
          <a:xfrm>
            <a:off x="1676400" y="1935480"/>
            <a:ext cx="5669280" cy="1386840"/>
          </a:xfrm>
          <a:prstGeom prst="roundRect">
            <a:avLst/>
          </a:prstGeom>
          <a:noFill/>
          <a:ln w="28575">
            <a:solidFill>
              <a:srgbClr val="0D6A9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2B5840C-F1D7-4B37-998C-2D65DBB23A4F}"/>
              </a:ext>
            </a:extLst>
          </p:cNvPr>
          <p:cNvSpPr/>
          <p:nvPr/>
        </p:nvSpPr>
        <p:spPr>
          <a:xfrm>
            <a:off x="1647191" y="2030186"/>
            <a:ext cx="1227363" cy="1227363"/>
          </a:xfrm>
          <a:prstGeom prst="ellipse">
            <a:avLst/>
          </a:prstGeom>
          <a:noFill/>
          <a:ln w="28575">
            <a:solidFill>
              <a:srgbClr val="0D6A9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EB55F1CC-E1DC-4EDA-83D2-D6D3FB31C553}"/>
              </a:ext>
            </a:extLst>
          </p:cNvPr>
          <p:cNvSpPr/>
          <p:nvPr/>
        </p:nvSpPr>
        <p:spPr>
          <a:xfrm>
            <a:off x="2760254" y="2030186"/>
            <a:ext cx="1227363" cy="1227363"/>
          </a:xfrm>
          <a:prstGeom prst="ellipse">
            <a:avLst/>
          </a:prstGeom>
          <a:noFill/>
          <a:ln w="28575">
            <a:solidFill>
              <a:srgbClr val="0D6A9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61A7D1D6-1411-4645-9FF6-1C9218BC9425}"/>
              </a:ext>
            </a:extLst>
          </p:cNvPr>
          <p:cNvSpPr/>
          <p:nvPr/>
        </p:nvSpPr>
        <p:spPr>
          <a:xfrm>
            <a:off x="3874893" y="2030186"/>
            <a:ext cx="1227363" cy="1227363"/>
          </a:xfrm>
          <a:prstGeom prst="ellipse">
            <a:avLst/>
          </a:prstGeom>
          <a:noFill/>
          <a:ln w="28575">
            <a:solidFill>
              <a:srgbClr val="0D6A9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FB633336-0560-4B51-B271-E3AD6838DFEF}"/>
              </a:ext>
            </a:extLst>
          </p:cNvPr>
          <p:cNvSpPr/>
          <p:nvPr/>
        </p:nvSpPr>
        <p:spPr>
          <a:xfrm>
            <a:off x="4987956" y="2030186"/>
            <a:ext cx="1227363" cy="1227363"/>
          </a:xfrm>
          <a:prstGeom prst="ellipse">
            <a:avLst/>
          </a:prstGeom>
          <a:noFill/>
          <a:ln w="28575">
            <a:solidFill>
              <a:srgbClr val="0D6A9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CAC80D8B-2A34-44A1-9A3D-3FA55B15BC16}"/>
              </a:ext>
            </a:extLst>
          </p:cNvPr>
          <p:cNvSpPr/>
          <p:nvPr/>
        </p:nvSpPr>
        <p:spPr>
          <a:xfrm>
            <a:off x="6094657" y="2030186"/>
            <a:ext cx="1227363" cy="1227363"/>
          </a:xfrm>
          <a:prstGeom prst="ellipse">
            <a:avLst/>
          </a:prstGeom>
          <a:noFill/>
          <a:ln w="28575">
            <a:solidFill>
              <a:srgbClr val="0D6A9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2119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16" grpId="0" animBg="1"/>
      <p:bldP spid="18" grpId="0" animBg="1"/>
      <p:bldP spid="19" grpId="0" animBg="1"/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1:6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BB85D44-EE27-4D84-BBA2-A734C774E3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2609326"/>
            <a:ext cx="7907446" cy="1639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724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Object 10">
            <a:extLst>
              <a:ext uri="{FF2B5EF4-FFF2-40B4-BE49-F238E27FC236}">
                <a16:creationId xmlns:a16="http://schemas.microsoft.com/office/drawing/2014/main" id="{ACC6AE85-6517-460E-9291-24E26CFB1C2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23939467"/>
              </p:ext>
            </p:extLst>
          </p:nvPr>
        </p:nvGraphicFramePr>
        <p:xfrm>
          <a:off x="3897992" y="4672011"/>
          <a:ext cx="14351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Equation" r:id="rId4" imgW="1434960" imgH="736560" progId="Equation.DSMT4">
                  <p:embed/>
                </p:oleObj>
              </mc:Choice>
              <mc:Fallback>
                <p:oleObj name="Equation" r:id="rId4" imgW="1434960" imgH="736560" progId="Equation.DSMT4">
                  <p:embed/>
                  <p:pic>
                    <p:nvPicPr>
                      <p:cNvPr id="11" name="Object 10">
                        <a:extLst>
                          <a:ext uri="{FF2B5EF4-FFF2-40B4-BE49-F238E27FC236}">
                            <a16:creationId xmlns:a16="http://schemas.microsoft.com/office/drawing/2014/main" id="{ACC6AE85-6517-460E-9291-24E26CFB1C2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897992" y="4672011"/>
                        <a:ext cx="14351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1:6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5986C9A-AF5C-4390-8BB8-B9262C76D962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04456" y="2291765"/>
            <a:ext cx="6135088" cy="94492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909F08C-AAD8-4391-934B-C95B859DB138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04456" y="3428999"/>
            <a:ext cx="6135088" cy="107042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EE8D379-BA3F-49EA-9465-E79F647ACF39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54286" y="4632960"/>
            <a:ext cx="449943" cy="807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951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0 -0.1122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6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1:6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97200F-446B-4966-8631-D072DB964B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456" y="837651"/>
            <a:ext cx="6135088" cy="207246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95F732A-0EAE-469F-910D-D1E9C6DBAD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456" y="3208142"/>
            <a:ext cx="6135088" cy="127190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BEED15A-C24F-4A70-A013-47507F860AD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04456" y="4497940"/>
            <a:ext cx="6135088" cy="94492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EB366B9-3830-4B74-AE1C-E282C6A73BD8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04456" y="4865916"/>
            <a:ext cx="6135088" cy="1070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604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DF283E4-7F0D-4810-8CCF-6D1A7F18A21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44967" y="2071664"/>
            <a:ext cx="1254066" cy="271467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C9D8A5F-3F83-427F-B37D-5450BB4CF7C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44967" y="2071664"/>
            <a:ext cx="1254066" cy="271467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AAA8689-0E1F-44CA-82F7-62117A289AA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99033" y="3628571"/>
            <a:ext cx="548624" cy="115776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34341F3-4616-44D0-9004-31B216654733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44966" y="2071664"/>
            <a:ext cx="1254066" cy="271467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315A914-8B4B-4A24-910B-EE9E25EEAB3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99032" y="2113193"/>
            <a:ext cx="548624" cy="1157766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0B30BB5-54F0-46EA-91A8-D224D0860988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99033" y="3148511"/>
            <a:ext cx="548624" cy="115776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E4B2B390-8AF3-4DA3-9151-79803FD23575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52586" y="2113193"/>
            <a:ext cx="1254065" cy="2670763"/>
          </a:xfrm>
          <a:prstGeom prst="rect">
            <a:avLst/>
          </a:prstGeom>
        </p:spPr>
      </p:pic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1:7</a:t>
            </a:r>
          </a:p>
        </p:txBody>
      </p:sp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D30707B2-F829-44F9-9D17-625068B2AC4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87954932"/>
              </p:ext>
            </p:extLst>
          </p:nvPr>
        </p:nvGraphicFramePr>
        <p:xfrm>
          <a:off x="4457700" y="1126531"/>
          <a:ext cx="2286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8" name="Equation" r:id="rId9" imgW="228600" imgH="736560" progId="Equation.DSMT4">
                  <p:embed/>
                </p:oleObj>
              </mc:Choice>
              <mc:Fallback>
                <p:oleObj name="Equation" r:id="rId9" imgW="228600" imgH="736560" progId="Equation.DSMT4">
                  <p:embed/>
                  <p:pic>
                    <p:nvPicPr>
                      <p:cNvPr id="7" name="Object 6">
                        <a:extLst>
                          <a:ext uri="{FF2B5EF4-FFF2-40B4-BE49-F238E27FC236}">
                            <a16:creationId xmlns:a16="http://schemas.microsoft.com/office/drawing/2014/main" id="{D30707B2-F829-44F9-9D17-625068B2AC4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457700" y="1126531"/>
                        <a:ext cx="2286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CB40D86C-B27F-4043-B12D-8DCEDAEE928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92617897"/>
              </p:ext>
            </p:extLst>
          </p:nvPr>
        </p:nvGraphicFramePr>
        <p:xfrm>
          <a:off x="4445000" y="1126531"/>
          <a:ext cx="2540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9" name="Equation" r:id="rId11" imgW="253800" imgH="736560" progId="Equation.DSMT4">
                  <p:embed/>
                </p:oleObj>
              </mc:Choice>
              <mc:Fallback>
                <p:oleObj name="Equation" r:id="rId11" imgW="253800" imgH="736560" progId="Equation.DSMT4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CB40D86C-B27F-4043-B12D-8DCEDAEE928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4445000" y="1126531"/>
                        <a:ext cx="2540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>
            <a:extLst>
              <a:ext uri="{FF2B5EF4-FFF2-40B4-BE49-F238E27FC236}">
                <a16:creationId xmlns:a16="http://schemas.microsoft.com/office/drawing/2014/main" id="{83A47138-70A1-4EF5-A84B-5F1B70DED17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99463399"/>
              </p:ext>
            </p:extLst>
          </p:nvPr>
        </p:nvGraphicFramePr>
        <p:xfrm>
          <a:off x="4457700" y="1126531"/>
          <a:ext cx="2286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0" name="Equation" r:id="rId13" imgW="228600" imgH="736560" progId="Equation.DSMT4">
                  <p:embed/>
                </p:oleObj>
              </mc:Choice>
              <mc:Fallback>
                <p:oleObj name="Equation" r:id="rId13" imgW="228600" imgH="736560" progId="Equation.DSMT4">
                  <p:embed/>
                  <p:pic>
                    <p:nvPicPr>
                      <p:cNvPr id="22" name="Object 21">
                        <a:extLst>
                          <a:ext uri="{FF2B5EF4-FFF2-40B4-BE49-F238E27FC236}">
                            <a16:creationId xmlns:a16="http://schemas.microsoft.com/office/drawing/2014/main" id="{83A47138-70A1-4EF5-A84B-5F1B70DED17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4457700" y="1126531"/>
                        <a:ext cx="2286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8" name="Picture 27">
            <a:extLst>
              <a:ext uri="{FF2B5EF4-FFF2-40B4-BE49-F238E27FC236}">
                <a16:creationId xmlns:a16="http://schemas.microsoft.com/office/drawing/2014/main" id="{5FAA9577-8F57-4367-9943-83EF464E13CD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99033" y="2621461"/>
            <a:ext cx="548624" cy="1157766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98AE5E30-E6E7-4628-B8D8-9CBC4A651F41}"/>
              </a:ext>
            </a:extLst>
          </p:cNvPr>
          <p:cNvPicPr>
            <a:picLocks noChangeAspect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43061" y="2110285"/>
            <a:ext cx="1254066" cy="2670763"/>
          </a:xfrm>
          <a:prstGeom prst="rect">
            <a:avLst/>
          </a:prstGeom>
        </p:spPr>
      </p:pic>
      <p:graphicFrame>
        <p:nvGraphicFramePr>
          <p:cNvPr id="30" name="Object 29">
            <a:extLst>
              <a:ext uri="{FF2B5EF4-FFF2-40B4-BE49-F238E27FC236}">
                <a16:creationId xmlns:a16="http://schemas.microsoft.com/office/drawing/2014/main" id="{AF560E6B-21EB-4A23-A20B-49FA46C2A8A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40010680"/>
              </p:ext>
            </p:extLst>
          </p:nvPr>
        </p:nvGraphicFramePr>
        <p:xfrm>
          <a:off x="4457700" y="1126531"/>
          <a:ext cx="2286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1" name="Equation" r:id="rId16" imgW="228600" imgH="736560" progId="Equation.DSMT4">
                  <p:embed/>
                </p:oleObj>
              </mc:Choice>
              <mc:Fallback>
                <p:oleObj name="Equation" r:id="rId16" imgW="228600" imgH="736560" progId="Equation.DSMT4">
                  <p:embed/>
                  <p:pic>
                    <p:nvPicPr>
                      <p:cNvPr id="30" name="Object 29">
                        <a:extLst>
                          <a:ext uri="{FF2B5EF4-FFF2-40B4-BE49-F238E27FC236}">
                            <a16:creationId xmlns:a16="http://schemas.microsoft.com/office/drawing/2014/main" id="{AF560E6B-21EB-4A23-A20B-49FA46C2A8A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4457700" y="1126531"/>
                        <a:ext cx="2286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44317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44444E-6 L 0.15365 0.378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74" y="18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11111E-6 L 0.15069 0.15879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35" y="75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44444E-6 L 0.15087 0.31296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35" y="15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0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44444E-6 L 0.15278 0.23425 " pathEditMode="relative" rAng="0" ptsTypes="AA">
                                      <p:cBhvr>
                                        <p:cTn id="10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39" y="11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000"/>
                            </p:stCondLst>
                            <p:childTnLst>
                              <p:par>
                                <p:cTn id="10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1:8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42E1BA7E-5EBF-4DB9-B32F-CB25AF51F52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61979" y="2061628"/>
            <a:ext cx="747567" cy="1668546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FB901794-4193-42DE-BC16-B1C0010BB9D3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47744" y="2060484"/>
            <a:ext cx="843280" cy="1668546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F6B68CD9-0D65-4F21-8A3E-52AE08BB6C5F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83483" y="2074326"/>
            <a:ext cx="747567" cy="1668546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B71C78CB-652C-4F72-9479-E37A072DFAD1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985"/>
          <a:stretch/>
        </p:blipFill>
        <p:spPr>
          <a:xfrm>
            <a:off x="2213350" y="1995318"/>
            <a:ext cx="747567" cy="1779827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89E73ACE-9133-4469-A53D-4CAFDED955A0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95870" y="1995318"/>
            <a:ext cx="747567" cy="1779827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2BACC378-A50A-46A8-ADF3-3ABA12BDE9C7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0191" y="2001145"/>
            <a:ext cx="747567" cy="1779827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068B5CA3-69B1-4E00-BD7B-1CD05D3100ED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60918" y="2424482"/>
            <a:ext cx="309332" cy="366608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C3040AA4-7650-4C7B-A68D-16C38F083698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34143" y="2423338"/>
            <a:ext cx="309332" cy="3666089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13461BCB-86E3-43E6-84E6-065F8BADD76B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83482" y="2423338"/>
            <a:ext cx="322117" cy="3666089"/>
          </a:xfrm>
          <a:prstGeom prst="rect">
            <a:avLst/>
          </a:prstGeom>
        </p:spPr>
      </p:pic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2E19C592-9B9C-4AAC-9625-53558448A75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49468531"/>
              </p:ext>
            </p:extLst>
          </p:nvPr>
        </p:nvGraphicFramePr>
        <p:xfrm>
          <a:off x="2399395" y="1093107"/>
          <a:ext cx="4064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2" name="Equation" r:id="rId13" imgW="406080" imgH="723600" progId="Equation.DSMT4">
                  <p:embed/>
                </p:oleObj>
              </mc:Choice>
              <mc:Fallback>
                <p:oleObj name="Equation" r:id="rId13" imgW="406080" imgH="723600" progId="Equation.DSMT4">
                  <p:embed/>
                  <p:pic>
                    <p:nvPicPr>
                      <p:cNvPr id="3" name="Object 2">
                        <a:extLst>
                          <a:ext uri="{FF2B5EF4-FFF2-40B4-BE49-F238E27FC236}">
                            <a16:creationId xmlns:a16="http://schemas.microsoft.com/office/drawing/2014/main" id="{2E19C592-9B9C-4AAC-9625-53558448A75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2399395" y="1093107"/>
                        <a:ext cx="406400" cy="723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85525A9E-8A79-4BBA-AD09-A3BCC4C89D2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08271627"/>
              </p:ext>
            </p:extLst>
          </p:nvPr>
        </p:nvGraphicFramePr>
        <p:xfrm>
          <a:off x="3328763" y="1093107"/>
          <a:ext cx="2413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3" name="Equation" r:id="rId15" imgW="241200" imgH="736560" progId="Equation.DSMT4">
                  <p:embed/>
                </p:oleObj>
              </mc:Choice>
              <mc:Fallback>
                <p:oleObj name="Equation" r:id="rId15" imgW="241200" imgH="736560" progId="Equation.DSMT4">
                  <p:embed/>
                  <p:pic>
                    <p:nvPicPr>
                      <p:cNvPr id="8" name="Object 7">
                        <a:extLst>
                          <a:ext uri="{FF2B5EF4-FFF2-40B4-BE49-F238E27FC236}">
                            <a16:creationId xmlns:a16="http://schemas.microsoft.com/office/drawing/2014/main" id="{85525A9E-8A79-4BBA-AD09-A3BCC4C89D2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3328763" y="1093107"/>
                        <a:ext cx="2413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>
            <a:extLst>
              <a:ext uri="{FF2B5EF4-FFF2-40B4-BE49-F238E27FC236}">
                <a16:creationId xmlns:a16="http://schemas.microsoft.com/office/drawing/2014/main" id="{ADE52471-05A5-4435-847E-464A53DA477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8558797"/>
              </p:ext>
            </p:extLst>
          </p:nvPr>
        </p:nvGraphicFramePr>
        <p:xfrm>
          <a:off x="4121606" y="1080407"/>
          <a:ext cx="2286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4" name="Equation" r:id="rId17" imgW="228600" imgH="736560" progId="Equation.DSMT4">
                  <p:embed/>
                </p:oleObj>
              </mc:Choice>
              <mc:Fallback>
                <p:oleObj name="Equation" r:id="rId17" imgW="228600" imgH="736560" progId="Equation.DSMT4">
                  <p:embed/>
                  <p:pic>
                    <p:nvPicPr>
                      <p:cNvPr id="11" name="Object 10">
                        <a:extLst>
                          <a:ext uri="{FF2B5EF4-FFF2-40B4-BE49-F238E27FC236}">
                            <a16:creationId xmlns:a16="http://schemas.microsoft.com/office/drawing/2014/main" id="{ADE52471-05A5-4435-847E-464A53DA477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4121606" y="1080407"/>
                        <a:ext cx="2286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>
            <a:extLst>
              <a:ext uri="{FF2B5EF4-FFF2-40B4-BE49-F238E27FC236}">
                <a16:creationId xmlns:a16="http://schemas.microsoft.com/office/drawing/2014/main" id="{2B52F9D8-F8E3-44CD-9B68-1A17F0F5B39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7175024"/>
              </p:ext>
            </p:extLst>
          </p:nvPr>
        </p:nvGraphicFramePr>
        <p:xfrm>
          <a:off x="4892224" y="1093107"/>
          <a:ext cx="4064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5" name="Equation" r:id="rId19" imgW="406080" imgH="736560" progId="Equation.DSMT4">
                  <p:embed/>
                </p:oleObj>
              </mc:Choice>
              <mc:Fallback>
                <p:oleObj name="Equation" r:id="rId19" imgW="406080" imgH="736560" progId="Equation.DSMT4">
                  <p:embed/>
                  <p:pic>
                    <p:nvPicPr>
                      <p:cNvPr id="13" name="Object 12">
                        <a:extLst>
                          <a:ext uri="{FF2B5EF4-FFF2-40B4-BE49-F238E27FC236}">
                            <a16:creationId xmlns:a16="http://schemas.microsoft.com/office/drawing/2014/main" id="{2B52F9D8-F8E3-44CD-9B68-1A17F0F5B39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4892224" y="1093107"/>
                        <a:ext cx="4064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>
            <a:extLst>
              <a:ext uri="{FF2B5EF4-FFF2-40B4-BE49-F238E27FC236}">
                <a16:creationId xmlns:a16="http://schemas.microsoft.com/office/drawing/2014/main" id="{CC68576C-1A93-419E-8318-F118D7679D1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56642540"/>
              </p:ext>
            </p:extLst>
          </p:nvPr>
        </p:nvGraphicFramePr>
        <p:xfrm>
          <a:off x="5783492" y="1080407"/>
          <a:ext cx="2413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6" name="Equation" r:id="rId21" imgW="241200" imgH="736560" progId="Equation.DSMT4">
                  <p:embed/>
                </p:oleObj>
              </mc:Choice>
              <mc:Fallback>
                <p:oleObj name="Equation" r:id="rId21" imgW="241200" imgH="736560" progId="Equation.DSMT4">
                  <p:embed/>
                  <p:pic>
                    <p:nvPicPr>
                      <p:cNvPr id="17" name="Object 16">
                        <a:extLst>
                          <a:ext uri="{FF2B5EF4-FFF2-40B4-BE49-F238E27FC236}">
                            <a16:creationId xmlns:a16="http://schemas.microsoft.com/office/drawing/2014/main" id="{CC68576C-1A93-419E-8318-F118D7679D1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5783492" y="1080407"/>
                        <a:ext cx="2413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20">
            <a:extLst>
              <a:ext uri="{FF2B5EF4-FFF2-40B4-BE49-F238E27FC236}">
                <a16:creationId xmlns:a16="http://schemas.microsoft.com/office/drawing/2014/main" id="{8BF289C9-1757-411D-8035-5ADB1ECDDBC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8668386"/>
              </p:ext>
            </p:extLst>
          </p:nvPr>
        </p:nvGraphicFramePr>
        <p:xfrm>
          <a:off x="6547760" y="1080407"/>
          <a:ext cx="4064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7" name="Equation" r:id="rId23" imgW="406080" imgH="723600" progId="Equation.DSMT4">
                  <p:embed/>
                </p:oleObj>
              </mc:Choice>
              <mc:Fallback>
                <p:oleObj name="Equation" r:id="rId23" imgW="406080" imgH="723600" progId="Equation.DSMT4">
                  <p:embed/>
                  <p:pic>
                    <p:nvPicPr>
                      <p:cNvPr id="21" name="Object 20">
                        <a:extLst>
                          <a:ext uri="{FF2B5EF4-FFF2-40B4-BE49-F238E27FC236}">
                            <a16:creationId xmlns:a16="http://schemas.microsoft.com/office/drawing/2014/main" id="{8BF289C9-1757-411D-8035-5ADB1ECDDBC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6547760" y="1080407"/>
                        <a:ext cx="406400" cy="723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46242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81481E-6 L -0.00347 0.3351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5" y="16736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22222E-6 L -0.09479 0.05116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83" y="2269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2.22222E-6 L -0.00347 0.33357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" y="16319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59259E-6 L -0.09375 0.05232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00" y="2083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85185E-6 L 0.00938 0.3319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3" y="15880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07407E-6 L -0.08177 0.04954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97" y="206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48148E-6 L 0.09653 0.56921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26" y="28449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46945E-18 -7.40741E-7 L -0.00625 0.17801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" y="9398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59259E-6 L 0.09219 0.57199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01" y="28588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4903E-17 1.11111E-6 L 0.00955 0.17709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3" y="8495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59259E-6 L 0.10035 0.57199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17" y="28588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22222E-6 L 0.01944 0.17847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5" y="8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1:8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83B6425-9A1C-4EBC-BF68-34491C8AD04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04456" y="924682"/>
            <a:ext cx="6135088" cy="250431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4B6E914-54E3-484E-B18F-48C7595438AE}"/>
              </a:ext>
            </a:extLst>
          </p:cNvPr>
          <p:cNvSpPr/>
          <p:nvPr/>
        </p:nvSpPr>
        <p:spPr>
          <a:xfrm>
            <a:off x="2394859" y="1364343"/>
            <a:ext cx="1582056" cy="44994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B75D9EE-1772-4637-B0C6-6AF6F380F54D}"/>
              </a:ext>
            </a:extLst>
          </p:cNvPr>
          <p:cNvSpPr/>
          <p:nvPr/>
        </p:nvSpPr>
        <p:spPr>
          <a:xfrm>
            <a:off x="3976915" y="1473200"/>
            <a:ext cx="1582056" cy="44994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93D2BCB-5F15-4B1D-A27B-899F49BA8ED3}"/>
              </a:ext>
            </a:extLst>
          </p:cNvPr>
          <p:cNvSpPr/>
          <p:nvPr/>
        </p:nvSpPr>
        <p:spPr>
          <a:xfrm rot="5400000">
            <a:off x="5570323" y="1706368"/>
            <a:ext cx="2266102" cy="44994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BFEEE866-7998-4DBD-B5C3-1B8C37E9E29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04456" y="3612908"/>
            <a:ext cx="6135088" cy="2584691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9DDBE258-0408-489E-BA9D-44E81B062E8E}"/>
              </a:ext>
            </a:extLst>
          </p:cNvPr>
          <p:cNvSpPr/>
          <p:nvPr/>
        </p:nvSpPr>
        <p:spPr>
          <a:xfrm>
            <a:off x="2394859" y="5087256"/>
            <a:ext cx="1582056" cy="44994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B76FEA16-E82A-45C1-BB26-A696E45C2FAB}"/>
              </a:ext>
            </a:extLst>
          </p:cNvPr>
          <p:cNvSpPr/>
          <p:nvPr/>
        </p:nvSpPr>
        <p:spPr>
          <a:xfrm>
            <a:off x="3976915" y="5065487"/>
            <a:ext cx="1015999" cy="44994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D4BF81D8-CED1-4FB8-9FCA-7F61648F4C08}"/>
              </a:ext>
            </a:extLst>
          </p:cNvPr>
          <p:cNvSpPr/>
          <p:nvPr/>
        </p:nvSpPr>
        <p:spPr>
          <a:xfrm rot="5400000">
            <a:off x="4592835" y="4503989"/>
            <a:ext cx="2266102" cy="44994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6424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2" grpId="0" animBg="1"/>
      <p:bldP spid="24" grpId="0" animBg="1"/>
      <p:bldP spid="29" grpId="0" animBg="1"/>
      <p:bldP spid="30" grpId="0" animBg="1"/>
      <p:bldP spid="3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1:10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78C5B34-86E1-4D01-B34C-467D7BB2D7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456" y="938938"/>
            <a:ext cx="6135088" cy="5132525"/>
          </a:xfrm>
          <a:prstGeom prst="rect">
            <a:avLst/>
          </a:prstGeom>
        </p:spPr>
      </p:pic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0942D7B0-C503-43B9-9EE9-3430236CB85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91887876"/>
              </p:ext>
            </p:extLst>
          </p:nvPr>
        </p:nvGraphicFramePr>
        <p:xfrm>
          <a:off x="2600960" y="2646680"/>
          <a:ext cx="11684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6" name="Equation" r:id="rId5" imgW="1168200" imgH="558720" progId="Equation.DSMT4">
                  <p:embed/>
                </p:oleObj>
              </mc:Choice>
              <mc:Fallback>
                <p:oleObj name="Equation" r:id="rId5" imgW="1168200" imgH="558720" progId="Equation.DSMT4">
                  <p:embed/>
                  <p:pic>
                    <p:nvPicPr>
                      <p:cNvPr id="8" name="Object 7">
                        <a:extLst>
                          <a:ext uri="{FF2B5EF4-FFF2-40B4-BE49-F238E27FC236}">
                            <a16:creationId xmlns:a16="http://schemas.microsoft.com/office/drawing/2014/main" id="{0942D7B0-C503-43B9-9EE9-3430236CB85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600960" y="2646680"/>
                        <a:ext cx="1168400" cy="558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>
            <a:extLst>
              <a:ext uri="{FF2B5EF4-FFF2-40B4-BE49-F238E27FC236}">
                <a16:creationId xmlns:a16="http://schemas.microsoft.com/office/drawing/2014/main" id="{B9FECDE5-4250-45ED-B917-03CDF2EA8DD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5091932"/>
              </p:ext>
            </p:extLst>
          </p:nvPr>
        </p:nvGraphicFramePr>
        <p:xfrm>
          <a:off x="5098662" y="2225040"/>
          <a:ext cx="11811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7" name="Equation" r:id="rId7" imgW="1180800" imgH="558720" progId="Equation.DSMT4">
                  <p:embed/>
                </p:oleObj>
              </mc:Choice>
              <mc:Fallback>
                <p:oleObj name="Equation" r:id="rId7" imgW="1180800" imgH="558720" progId="Equation.DSMT4">
                  <p:embed/>
                  <p:pic>
                    <p:nvPicPr>
                      <p:cNvPr id="10" name="Object 9">
                        <a:extLst>
                          <a:ext uri="{FF2B5EF4-FFF2-40B4-BE49-F238E27FC236}">
                            <a16:creationId xmlns:a16="http://schemas.microsoft.com/office/drawing/2014/main" id="{B9FECDE5-4250-45ED-B917-03CDF2EA8DD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098662" y="2225040"/>
                        <a:ext cx="1181100" cy="558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0AD2C13B-62F4-4DB3-A987-23F5CB24936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00183054"/>
              </p:ext>
            </p:extLst>
          </p:nvPr>
        </p:nvGraphicFramePr>
        <p:xfrm>
          <a:off x="3023870" y="3693591"/>
          <a:ext cx="10541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8" name="Equation" r:id="rId9" imgW="1054080" imgH="558720" progId="Equation.DSMT4">
                  <p:embed/>
                </p:oleObj>
              </mc:Choice>
              <mc:Fallback>
                <p:oleObj name="Equation" r:id="rId9" imgW="1054080" imgH="558720" progId="Equation.DSMT4">
                  <p:embed/>
                  <p:pic>
                    <p:nvPicPr>
                      <p:cNvPr id="12" name="Object 11">
                        <a:extLst>
                          <a:ext uri="{FF2B5EF4-FFF2-40B4-BE49-F238E27FC236}">
                            <a16:creationId xmlns:a16="http://schemas.microsoft.com/office/drawing/2014/main" id="{0AD2C13B-62F4-4DB3-A987-23F5CB24936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023870" y="3693591"/>
                        <a:ext cx="1054100" cy="558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>
            <a:extLst>
              <a:ext uri="{FF2B5EF4-FFF2-40B4-BE49-F238E27FC236}">
                <a16:creationId xmlns:a16="http://schemas.microsoft.com/office/drawing/2014/main" id="{42CF9900-407B-4625-BA0C-45F8C76E75D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44393532"/>
              </p:ext>
            </p:extLst>
          </p:nvPr>
        </p:nvGraphicFramePr>
        <p:xfrm>
          <a:off x="5817482" y="4099991"/>
          <a:ext cx="11684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9" name="Equation" r:id="rId11" imgW="1168200" imgH="558720" progId="Equation.DSMT4">
                  <p:embed/>
                </p:oleObj>
              </mc:Choice>
              <mc:Fallback>
                <p:oleObj name="Equation" r:id="rId11" imgW="1168200" imgH="558720" progId="Equation.DSMT4">
                  <p:embed/>
                  <p:pic>
                    <p:nvPicPr>
                      <p:cNvPr id="14" name="Object 13">
                        <a:extLst>
                          <a:ext uri="{FF2B5EF4-FFF2-40B4-BE49-F238E27FC236}">
                            <a16:creationId xmlns:a16="http://schemas.microsoft.com/office/drawing/2014/main" id="{42CF9900-407B-4625-BA0C-45F8C76E75D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5817482" y="4099991"/>
                        <a:ext cx="1168400" cy="558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>
            <a:extLst>
              <a:ext uri="{FF2B5EF4-FFF2-40B4-BE49-F238E27FC236}">
                <a16:creationId xmlns:a16="http://schemas.microsoft.com/office/drawing/2014/main" id="{1E9E12A1-9F9E-4123-888A-59832FC5E14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4439255"/>
              </p:ext>
            </p:extLst>
          </p:nvPr>
        </p:nvGraphicFramePr>
        <p:xfrm>
          <a:off x="2797810" y="5909333"/>
          <a:ext cx="1047750" cy="54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0" name="Equation" r:id="rId13" imgW="1047700" imgH="542984" progId="Equation.DSMT4">
                  <p:embed/>
                </p:oleObj>
              </mc:Choice>
              <mc:Fallback>
                <p:oleObj name="Equation" r:id="rId13" imgW="1047700" imgH="542984" progId="Equation.DSMT4">
                  <p:embed/>
                  <p:pic>
                    <p:nvPicPr>
                      <p:cNvPr id="16" name="Object 15">
                        <a:extLst>
                          <a:ext uri="{FF2B5EF4-FFF2-40B4-BE49-F238E27FC236}">
                            <a16:creationId xmlns:a16="http://schemas.microsoft.com/office/drawing/2014/main" id="{1E9E12A1-9F9E-4123-888A-59832FC5E14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2797810" y="5909333"/>
                        <a:ext cx="1047750" cy="5429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>
            <a:extLst>
              <a:ext uri="{FF2B5EF4-FFF2-40B4-BE49-F238E27FC236}">
                <a16:creationId xmlns:a16="http://schemas.microsoft.com/office/drawing/2014/main" id="{C6982B01-FE8E-4509-AC34-AB3723750DE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6803704"/>
              </p:ext>
            </p:extLst>
          </p:nvPr>
        </p:nvGraphicFramePr>
        <p:xfrm>
          <a:off x="5068182" y="5649822"/>
          <a:ext cx="10668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1" name="Equation" r:id="rId15" imgW="1066680" imgH="558720" progId="Equation.DSMT4">
                  <p:embed/>
                </p:oleObj>
              </mc:Choice>
              <mc:Fallback>
                <p:oleObj name="Equation" r:id="rId15" imgW="1066680" imgH="558720" progId="Equation.DSMT4">
                  <p:embed/>
                  <p:pic>
                    <p:nvPicPr>
                      <p:cNvPr id="18" name="Object 17">
                        <a:extLst>
                          <a:ext uri="{FF2B5EF4-FFF2-40B4-BE49-F238E27FC236}">
                            <a16:creationId xmlns:a16="http://schemas.microsoft.com/office/drawing/2014/main" id="{C6982B01-FE8E-4509-AC34-AB3723750DE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5068182" y="5649822"/>
                        <a:ext cx="1066800" cy="558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4483DCC3-475B-46D9-B4D1-779C81A0B4A9}"/>
              </a:ext>
            </a:extLst>
          </p:cNvPr>
          <p:cNvSpPr/>
          <p:nvPr/>
        </p:nvSpPr>
        <p:spPr>
          <a:xfrm>
            <a:off x="1605015" y="3217513"/>
            <a:ext cx="228600" cy="558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6A74B3B-E086-4A7E-BD8D-6380E064360E}"/>
              </a:ext>
            </a:extLst>
          </p:cNvPr>
          <p:cNvSpPr/>
          <p:nvPr/>
        </p:nvSpPr>
        <p:spPr>
          <a:xfrm>
            <a:off x="5285007" y="3225800"/>
            <a:ext cx="228600" cy="558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6678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400" dirty="0"/>
              <a:t>3.7 Equivalent fractions and simplifying </a:t>
            </a:r>
            <a:endParaRPr lang="en-US" sz="2400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solidFill>
                  <a:srgbClr val="3875A1"/>
                </a:solidFill>
              </a:rPr>
              <a:t>S</a:t>
            </a:r>
            <a:r>
              <a:rPr lang="en-US" sz="2400" dirty="0">
                <a:solidFill>
                  <a:srgbClr val="3875A1"/>
                </a:solidFill>
              </a:rPr>
              <a:t>teps 2:1</a:t>
            </a:r>
            <a:r>
              <a:rPr lang="en-GB" sz="2400" dirty="0">
                <a:solidFill>
                  <a:srgbClr val="3875A1"/>
                </a:solidFill>
              </a:rPr>
              <a:t>–2:3</a:t>
            </a:r>
            <a:endParaRPr lang="en-US" sz="2400" dirty="0">
              <a:solidFill>
                <a:srgbClr val="3875A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52E66D5-420D-46AA-A06E-B8E31F14C0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1852333"/>
            <a:ext cx="7907446" cy="3153335"/>
          </a:xfrm>
          <a:prstGeom prst="rect">
            <a:avLst/>
          </a:prstGeom>
        </p:spPr>
      </p:pic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46B68434-52C6-49E9-88C5-F0BD363975B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68625186"/>
              </p:ext>
            </p:extLst>
          </p:nvPr>
        </p:nvGraphicFramePr>
        <p:xfrm>
          <a:off x="2038350" y="4895178"/>
          <a:ext cx="2286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0" name="Equation" r:id="rId5" imgW="228600" imgH="736560" progId="Equation.DSMT4">
                  <p:embed/>
                </p:oleObj>
              </mc:Choice>
              <mc:Fallback>
                <p:oleObj name="Equation" r:id="rId5" imgW="228600" imgH="736560" progId="Equation.DSMT4">
                  <p:embed/>
                  <p:pic>
                    <p:nvPicPr>
                      <p:cNvPr id="7" name="Object 6">
                        <a:extLst>
                          <a:ext uri="{FF2B5EF4-FFF2-40B4-BE49-F238E27FC236}">
                            <a16:creationId xmlns:a16="http://schemas.microsoft.com/office/drawing/2014/main" id="{46B68434-52C6-49E9-88C5-F0BD363975B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38350" y="4895178"/>
                        <a:ext cx="2286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2AD30586-D551-49AC-B382-4D3D36CFD14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1851040"/>
            <a:ext cx="7907446" cy="3105120"/>
          </a:xfrm>
          <a:prstGeom prst="rect">
            <a:avLst/>
          </a:prstGeom>
        </p:spPr>
      </p:pic>
      <p:graphicFrame>
        <p:nvGraphicFramePr>
          <p:cNvPr id="17" name="Object 16">
            <a:extLst>
              <a:ext uri="{FF2B5EF4-FFF2-40B4-BE49-F238E27FC236}">
                <a16:creationId xmlns:a16="http://schemas.microsoft.com/office/drawing/2014/main" id="{FD4E748D-A28D-4316-B3E4-8AB89DFF751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1805481"/>
              </p:ext>
            </p:extLst>
          </p:nvPr>
        </p:nvGraphicFramePr>
        <p:xfrm>
          <a:off x="2381250" y="4895178"/>
          <a:ext cx="6477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1" name="Equation" r:id="rId8" imgW="647640" imgH="736560" progId="Equation.DSMT4">
                  <p:embed/>
                </p:oleObj>
              </mc:Choice>
              <mc:Fallback>
                <p:oleObj name="Equation" r:id="rId8" imgW="647640" imgH="736560" progId="Equation.DSMT4">
                  <p:embed/>
                  <p:pic>
                    <p:nvPicPr>
                      <p:cNvPr id="17" name="Object 16">
                        <a:extLst>
                          <a:ext uri="{FF2B5EF4-FFF2-40B4-BE49-F238E27FC236}">
                            <a16:creationId xmlns:a16="http://schemas.microsoft.com/office/drawing/2014/main" id="{FD4E748D-A28D-4316-B3E4-8AB89DFF751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381250" y="4895178"/>
                        <a:ext cx="6477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1" name="Picture 20">
            <a:extLst>
              <a:ext uri="{FF2B5EF4-FFF2-40B4-BE49-F238E27FC236}">
                <a16:creationId xmlns:a16="http://schemas.microsoft.com/office/drawing/2014/main" id="{B8FC7987-8B35-4774-81E3-E2889679312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1844454"/>
            <a:ext cx="7907446" cy="3143693"/>
          </a:xfrm>
          <a:prstGeom prst="rect">
            <a:avLst/>
          </a:prstGeom>
        </p:spPr>
      </p:pic>
      <p:graphicFrame>
        <p:nvGraphicFramePr>
          <p:cNvPr id="22" name="Object 21">
            <a:extLst>
              <a:ext uri="{FF2B5EF4-FFF2-40B4-BE49-F238E27FC236}">
                <a16:creationId xmlns:a16="http://schemas.microsoft.com/office/drawing/2014/main" id="{02109D2E-6EA5-4142-8856-2136DBD8D0B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7231148"/>
              </p:ext>
            </p:extLst>
          </p:nvPr>
        </p:nvGraphicFramePr>
        <p:xfrm>
          <a:off x="2381250" y="4895178"/>
          <a:ext cx="6477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2" name="Equation" r:id="rId11" imgW="647640" imgH="736560" progId="Equation.DSMT4">
                  <p:embed/>
                </p:oleObj>
              </mc:Choice>
              <mc:Fallback>
                <p:oleObj name="Equation" r:id="rId11" imgW="647640" imgH="736560" progId="Equation.DSMT4">
                  <p:embed/>
                  <p:pic>
                    <p:nvPicPr>
                      <p:cNvPr id="22" name="Object 21">
                        <a:extLst>
                          <a:ext uri="{FF2B5EF4-FFF2-40B4-BE49-F238E27FC236}">
                            <a16:creationId xmlns:a16="http://schemas.microsoft.com/office/drawing/2014/main" id="{02109D2E-6EA5-4142-8856-2136DBD8D0B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2381250" y="4895178"/>
                        <a:ext cx="6477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5" name="Picture 24">
            <a:extLst>
              <a:ext uri="{FF2B5EF4-FFF2-40B4-BE49-F238E27FC236}">
                <a16:creationId xmlns:a16="http://schemas.microsoft.com/office/drawing/2014/main" id="{C6A8EFA4-5B10-4161-994C-949E65E40131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1844454"/>
            <a:ext cx="7907446" cy="3143693"/>
          </a:xfrm>
          <a:prstGeom prst="rect">
            <a:avLst/>
          </a:prstGeom>
        </p:spPr>
      </p:pic>
      <p:graphicFrame>
        <p:nvGraphicFramePr>
          <p:cNvPr id="26" name="Object 25">
            <a:extLst>
              <a:ext uri="{FF2B5EF4-FFF2-40B4-BE49-F238E27FC236}">
                <a16:creationId xmlns:a16="http://schemas.microsoft.com/office/drawing/2014/main" id="{9E656736-F7FF-4D14-B456-8D22264B688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1137855"/>
              </p:ext>
            </p:extLst>
          </p:nvPr>
        </p:nvGraphicFramePr>
        <p:xfrm>
          <a:off x="2381250" y="4895178"/>
          <a:ext cx="6731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3" name="Equation" r:id="rId14" imgW="672840" imgH="736560" progId="Equation.DSMT4">
                  <p:embed/>
                </p:oleObj>
              </mc:Choice>
              <mc:Fallback>
                <p:oleObj name="Equation" r:id="rId14" imgW="672840" imgH="736560" progId="Equation.DSMT4">
                  <p:embed/>
                  <p:pic>
                    <p:nvPicPr>
                      <p:cNvPr id="26" name="Object 25">
                        <a:extLst>
                          <a:ext uri="{FF2B5EF4-FFF2-40B4-BE49-F238E27FC236}">
                            <a16:creationId xmlns:a16="http://schemas.microsoft.com/office/drawing/2014/main" id="{9E656736-F7FF-4D14-B456-8D22264B688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2381250" y="4895178"/>
                        <a:ext cx="6731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9" name="Picture 28">
            <a:extLst>
              <a:ext uri="{FF2B5EF4-FFF2-40B4-BE49-F238E27FC236}">
                <a16:creationId xmlns:a16="http://schemas.microsoft.com/office/drawing/2014/main" id="{27A8AE71-E9F8-4FEB-8722-D277A13BA3A5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1843162"/>
            <a:ext cx="7907446" cy="3095476"/>
          </a:xfrm>
          <a:prstGeom prst="rect">
            <a:avLst/>
          </a:prstGeom>
        </p:spPr>
      </p:pic>
      <p:graphicFrame>
        <p:nvGraphicFramePr>
          <p:cNvPr id="30" name="Object 29">
            <a:extLst>
              <a:ext uri="{FF2B5EF4-FFF2-40B4-BE49-F238E27FC236}">
                <a16:creationId xmlns:a16="http://schemas.microsoft.com/office/drawing/2014/main" id="{7E9A7857-1B1E-4066-9827-ED9BBD8224E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66790663"/>
              </p:ext>
            </p:extLst>
          </p:nvPr>
        </p:nvGraphicFramePr>
        <p:xfrm>
          <a:off x="2393950" y="4895178"/>
          <a:ext cx="6604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4" name="Equation" r:id="rId17" imgW="660240" imgH="736560" progId="Equation.DSMT4">
                  <p:embed/>
                </p:oleObj>
              </mc:Choice>
              <mc:Fallback>
                <p:oleObj name="Equation" r:id="rId17" imgW="660240" imgH="736560" progId="Equation.DSMT4">
                  <p:embed/>
                  <p:pic>
                    <p:nvPicPr>
                      <p:cNvPr id="30" name="Object 29">
                        <a:extLst>
                          <a:ext uri="{FF2B5EF4-FFF2-40B4-BE49-F238E27FC236}">
                            <a16:creationId xmlns:a16="http://schemas.microsoft.com/office/drawing/2014/main" id="{7E9A7857-1B1E-4066-9827-ED9BBD8224E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2393950" y="4895178"/>
                        <a:ext cx="6604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Object 33">
            <a:extLst>
              <a:ext uri="{FF2B5EF4-FFF2-40B4-BE49-F238E27FC236}">
                <a16:creationId xmlns:a16="http://schemas.microsoft.com/office/drawing/2014/main" id="{7014B310-8289-4CDE-93C4-3DA5AF89828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93664408"/>
              </p:ext>
            </p:extLst>
          </p:nvPr>
        </p:nvGraphicFramePr>
        <p:xfrm>
          <a:off x="2393950" y="4889735"/>
          <a:ext cx="6731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5" name="Equation" r:id="rId19" imgW="672840" imgH="736560" progId="Equation.DSMT4">
                  <p:embed/>
                </p:oleObj>
              </mc:Choice>
              <mc:Fallback>
                <p:oleObj name="Equation" r:id="rId19" imgW="672840" imgH="736560" progId="Equation.DSMT4">
                  <p:embed/>
                  <p:pic>
                    <p:nvPicPr>
                      <p:cNvPr id="34" name="Object 33">
                        <a:extLst>
                          <a:ext uri="{FF2B5EF4-FFF2-40B4-BE49-F238E27FC236}">
                            <a16:creationId xmlns:a16="http://schemas.microsoft.com/office/drawing/2014/main" id="{7014B310-8289-4CDE-93C4-3DA5AF89828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2393950" y="4889735"/>
                        <a:ext cx="6731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7" name="Picture 36">
            <a:extLst>
              <a:ext uri="{FF2B5EF4-FFF2-40B4-BE49-F238E27FC236}">
                <a16:creationId xmlns:a16="http://schemas.microsoft.com/office/drawing/2014/main" id="{98C72AAA-EDDF-48BA-90BB-4A76F6BE446D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1847984"/>
            <a:ext cx="7907446" cy="3085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074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2:4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C04512D-9E21-4A03-8022-4581029CCA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1852333"/>
            <a:ext cx="7907446" cy="3153335"/>
          </a:xfrm>
          <a:prstGeom prst="rect">
            <a:avLst/>
          </a:prstGeom>
        </p:spPr>
      </p:pic>
      <p:graphicFrame>
        <p:nvGraphicFramePr>
          <p:cNvPr id="18" name="Object 17">
            <a:extLst>
              <a:ext uri="{FF2B5EF4-FFF2-40B4-BE49-F238E27FC236}">
                <a16:creationId xmlns:a16="http://schemas.microsoft.com/office/drawing/2014/main" id="{3CB9707B-A5BC-4864-B803-44911DFD6C2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0845285"/>
              </p:ext>
            </p:extLst>
          </p:nvPr>
        </p:nvGraphicFramePr>
        <p:xfrm>
          <a:off x="2384743" y="4901248"/>
          <a:ext cx="2286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49" name="Equation" r:id="rId5" imgW="228600" imgH="736560" progId="Equation.DSMT4">
                  <p:embed/>
                </p:oleObj>
              </mc:Choice>
              <mc:Fallback>
                <p:oleObj name="Equation" r:id="rId5" imgW="228600" imgH="736560" progId="Equation.DSMT4">
                  <p:embed/>
                  <p:pic>
                    <p:nvPicPr>
                      <p:cNvPr id="18" name="Object 17">
                        <a:extLst>
                          <a:ext uri="{FF2B5EF4-FFF2-40B4-BE49-F238E27FC236}">
                            <a16:creationId xmlns:a16="http://schemas.microsoft.com/office/drawing/2014/main" id="{3CB9707B-A5BC-4864-B803-44911DFD6C2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384743" y="4901248"/>
                        <a:ext cx="2286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>
            <a:extLst>
              <a:ext uri="{FF2B5EF4-FFF2-40B4-BE49-F238E27FC236}">
                <a16:creationId xmlns:a16="http://schemas.microsoft.com/office/drawing/2014/main" id="{10920977-EAB0-4554-9A8D-C63D6F1C5C7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6631154"/>
              </p:ext>
            </p:extLst>
          </p:nvPr>
        </p:nvGraphicFramePr>
        <p:xfrm>
          <a:off x="3156268" y="4907598"/>
          <a:ext cx="3810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50" name="Equation" r:id="rId7" imgW="380880" imgH="736560" progId="Equation.DSMT4">
                  <p:embed/>
                </p:oleObj>
              </mc:Choice>
              <mc:Fallback>
                <p:oleObj name="Equation" r:id="rId7" imgW="380880" imgH="736560" progId="Equation.DSMT4">
                  <p:embed/>
                  <p:pic>
                    <p:nvPicPr>
                      <p:cNvPr id="19" name="Object 18">
                        <a:extLst>
                          <a:ext uri="{FF2B5EF4-FFF2-40B4-BE49-F238E27FC236}">
                            <a16:creationId xmlns:a16="http://schemas.microsoft.com/office/drawing/2014/main" id="{10920977-EAB0-4554-9A8D-C63D6F1C5C7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156268" y="4907598"/>
                        <a:ext cx="3810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9">
            <a:extLst>
              <a:ext uri="{FF2B5EF4-FFF2-40B4-BE49-F238E27FC236}">
                <a16:creationId xmlns:a16="http://schemas.microsoft.com/office/drawing/2014/main" id="{AB1A443C-18A4-4527-A09F-EAF65AC9D90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3360641"/>
              </p:ext>
            </p:extLst>
          </p:nvPr>
        </p:nvGraphicFramePr>
        <p:xfrm>
          <a:off x="3948430" y="4894898"/>
          <a:ext cx="3683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51" name="Equation" r:id="rId9" imgW="368280" imgH="736560" progId="Equation.DSMT4">
                  <p:embed/>
                </p:oleObj>
              </mc:Choice>
              <mc:Fallback>
                <p:oleObj name="Equation" r:id="rId9" imgW="368280" imgH="736560" progId="Equation.DSMT4">
                  <p:embed/>
                  <p:pic>
                    <p:nvPicPr>
                      <p:cNvPr id="20" name="Object 19">
                        <a:extLst>
                          <a:ext uri="{FF2B5EF4-FFF2-40B4-BE49-F238E27FC236}">
                            <a16:creationId xmlns:a16="http://schemas.microsoft.com/office/drawing/2014/main" id="{AB1A443C-18A4-4527-A09F-EAF65AC9D90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948430" y="4894898"/>
                        <a:ext cx="3683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22">
            <a:extLst>
              <a:ext uri="{FF2B5EF4-FFF2-40B4-BE49-F238E27FC236}">
                <a16:creationId xmlns:a16="http://schemas.microsoft.com/office/drawing/2014/main" id="{D15508CB-FE30-4C76-94A9-E206994F358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46600940"/>
              </p:ext>
            </p:extLst>
          </p:nvPr>
        </p:nvGraphicFramePr>
        <p:xfrm>
          <a:off x="4796155" y="4907598"/>
          <a:ext cx="3937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52" name="Equation" r:id="rId11" imgW="393480" imgH="736560" progId="Equation.DSMT4">
                  <p:embed/>
                </p:oleObj>
              </mc:Choice>
              <mc:Fallback>
                <p:oleObj name="Equation" r:id="rId11" imgW="393480" imgH="736560" progId="Equation.DSMT4">
                  <p:embed/>
                  <p:pic>
                    <p:nvPicPr>
                      <p:cNvPr id="23" name="Object 22">
                        <a:extLst>
                          <a:ext uri="{FF2B5EF4-FFF2-40B4-BE49-F238E27FC236}">
                            <a16:creationId xmlns:a16="http://schemas.microsoft.com/office/drawing/2014/main" id="{D15508CB-FE30-4C76-94A9-E206994F358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4796155" y="4907598"/>
                        <a:ext cx="3937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23">
            <a:extLst>
              <a:ext uri="{FF2B5EF4-FFF2-40B4-BE49-F238E27FC236}">
                <a16:creationId xmlns:a16="http://schemas.microsoft.com/office/drawing/2014/main" id="{4D7E513A-7BFD-450A-8D0D-5590FF4F9B5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31090899"/>
              </p:ext>
            </p:extLst>
          </p:nvPr>
        </p:nvGraphicFramePr>
        <p:xfrm>
          <a:off x="5610543" y="4894898"/>
          <a:ext cx="3810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53" name="Equation" r:id="rId13" imgW="380880" imgH="736560" progId="Equation.DSMT4">
                  <p:embed/>
                </p:oleObj>
              </mc:Choice>
              <mc:Fallback>
                <p:oleObj name="Equation" r:id="rId13" imgW="380880" imgH="736560" progId="Equation.DSMT4">
                  <p:embed/>
                  <p:pic>
                    <p:nvPicPr>
                      <p:cNvPr id="24" name="Object 23">
                        <a:extLst>
                          <a:ext uri="{FF2B5EF4-FFF2-40B4-BE49-F238E27FC236}">
                            <a16:creationId xmlns:a16="http://schemas.microsoft.com/office/drawing/2014/main" id="{4D7E513A-7BFD-450A-8D0D-5590FF4F9B5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5610543" y="4894898"/>
                        <a:ext cx="3810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Object 26">
            <a:extLst>
              <a:ext uri="{FF2B5EF4-FFF2-40B4-BE49-F238E27FC236}">
                <a16:creationId xmlns:a16="http://schemas.microsoft.com/office/drawing/2014/main" id="{DE8EBA6C-291C-462F-BC09-8982CE0C549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44217449"/>
              </p:ext>
            </p:extLst>
          </p:nvPr>
        </p:nvGraphicFramePr>
        <p:xfrm>
          <a:off x="6451918" y="4888548"/>
          <a:ext cx="3937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54" name="Equation" r:id="rId15" imgW="393480" imgH="736560" progId="Equation.DSMT4">
                  <p:embed/>
                </p:oleObj>
              </mc:Choice>
              <mc:Fallback>
                <p:oleObj name="Equation" r:id="rId15" imgW="393480" imgH="736560" progId="Equation.DSMT4">
                  <p:embed/>
                  <p:pic>
                    <p:nvPicPr>
                      <p:cNvPr id="27" name="Object 26">
                        <a:extLst>
                          <a:ext uri="{FF2B5EF4-FFF2-40B4-BE49-F238E27FC236}">
                            <a16:creationId xmlns:a16="http://schemas.microsoft.com/office/drawing/2014/main" id="{DE8EBA6C-291C-462F-BC09-8982CE0C549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6451918" y="4888548"/>
                        <a:ext cx="3937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5EBD1892-DD18-461D-9F41-3B12A8C9689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03087265"/>
              </p:ext>
            </p:extLst>
          </p:nvPr>
        </p:nvGraphicFramePr>
        <p:xfrm>
          <a:off x="2807494" y="5211268"/>
          <a:ext cx="215900" cy="17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55" name="Equation" r:id="rId17" imgW="215640" imgH="177480" progId="Equation.DSMT4">
                  <p:embed/>
                </p:oleObj>
              </mc:Choice>
              <mc:Fallback>
                <p:oleObj name="Equation" r:id="rId17" imgW="215640" imgH="177480" progId="Equation.DSMT4">
                  <p:embed/>
                  <p:pic>
                    <p:nvPicPr>
                      <p:cNvPr id="8" name="Object 7">
                        <a:extLst>
                          <a:ext uri="{FF2B5EF4-FFF2-40B4-BE49-F238E27FC236}">
                            <a16:creationId xmlns:a16="http://schemas.microsoft.com/office/drawing/2014/main" id="{5EBD1892-DD18-461D-9F41-3B12A8C9689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2807494" y="5211268"/>
                        <a:ext cx="215900" cy="177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>
            <a:extLst>
              <a:ext uri="{FF2B5EF4-FFF2-40B4-BE49-F238E27FC236}">
                <a16:creationId xmlns:a16="http://schemas.microsoft.com/office/drawing/2014/main" id="{2E9F30DC-0230-4BF3-9781-55566CFA15E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1618311"/>
              </p:ext>
            </p:extLst>
          </p:nvPr>
        </p:nvGraphicFramePr>
        <p:xfrm>
          <a:off x="3656489" y="5219205"/>
          <a:ext cx="209550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56" name="Equation" r:id="rId19" imgW="209540" imgH="161764" progId="Equation.DSMT4">
                  <p:embed/>
                </p:oleObj>
              </mc:Choice>
              <mc:Fallback>
                <p:oleObj name="Equation" r:id="rId19" imgW="209540" imgH="161764" progId="Equation.DSMT4">
                  <p:embed/>
                  <p:pic>
                    <p:nvPicPr>
                      <p:cNvPr id="10" name="Object 9">
                        <a:extLst>
                          <a:ext uri="{FF2B5EF4-FFF2-40B4-BE49-F238E27FC236}">
                            <a16:creationId xmlns:a16="http://schemas.microsoft.com/office/drawing/2014/main" id="{2E9F30DC-0230-4BF3-9781-55566CFA15E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3656489" y="5219205"/>
                        <a:ext cx="209550" cy="1619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" name="Object 37">
            <a:extLst>
              <a:ext uri="{FF2B5EF4-FFF2-40B4-BE49-F238E27FC236}">
                <a16:creationId xmlns:a16="http://schemas.microsoft.com/office/drawing/2014/main" id="{9F474BE0-43A5-4518-9FCE-7C531864215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77371019"/>
              </p:ext>
            </p:extLst>
          </p:nvPr>
        </p:nvGraphicFramePr>
        <p:xfrm>
          <a:off x="4436269" y="5203965"/>
          <a:ext cx="215900" cy="17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57" name="Equation" r:id="rId21" imgW="215640" imgH="177480" progId="Equation.DSMT4">
                  <p:embed/>
                </p:oleObj>
              </mc:Choice>
              <mc:Fallback>
                <p:oleObj name="Equation" r:id="rId21" imgW="215640" imgH="177480" progId="Equation.DSMT4">
                  <p:embed/>
                  <p:pic>
                    <p:nvPicPr>
                      <p:cNvPr id="38" name="Object 37">
                        <a:extLst>
                          <a:ext uri="{FF2B5EF4-FFF2-40B4-BE49-F238E27FC236}">
                            <a16:creationId xmlns:a16="http://schemas.microsoft.com/office/drawing/2014/main" id="{9F474BE0-43A5-4518-9FCE-7C531864215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4436269" y="5203965"/>
                        <a:ext cx="215900" cy="177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" name="Object 38">
            <a:extLst>
              <a:ext uri="{FF2B5EF4-FFF2-40B4-BE49-F238E27FC236}">
                <a16:creationId xmlns:a16="http://schemas.microsoft.com/office/drawing/2014/main" id="{1D6B5899-725C-490C-8C94-4EA52FEDDCA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90284263"/>
              </p:ext>
            </p:extLst>
          </p:nvPr>
        </p:nvGraphicFramePr>
        <p:xfrm>
          <a:off x="5300504" y="5211902"/>
          <a:ext cx="209550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58" name="Equation" r:id="rId22" imgW="209540" imgH="161764" progId="Equation.DSMT4">
                  <p:embed/>
                </p:oleObj>
              </mc:Choice>
              <mc:Fallback>
                <p:oleObj name="Equation" r:id="rId22" imgW="209540" imgH="161764" progId="Equation.DSMT4">
                  <p:embed/>
                  <p:pic>
                    <p:nvPicPr>
                      <p:cNvPr id="39" name="Object 38">
                        <a:extLst>
                          <a:ext uri="{FF2B5EF4-FFF2-40B4-BE49-F238E27FC236}">
                            <a16:creationId xmlns:a16="http://schemas.microsoft.com/office/drawing/2014/main" id="{1D6B5899-725C-490C-8C94-4EA52FEDDCA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5300504" y="5211902"/>
                        <a:ext cx="209550" cy="1619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8C046DE3-B352-4697-9D81-6061C64833E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8320087"/>
              </p:ext>
            </p:extLst>
          </p:nvPr>
        </p:nvGraphicFramePr>
        <p:xfrm>
          <a:off x="6132195" y="5221110"/>
          <a:ext cx="200025" cy="152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59" name="Equation" r:id="rId23" imgW="200084" imgH="152337" progId="Equation.DSMT4">
                  <p:embed/>
                </p:oleObj>
              </mc:Choice>
              <mc:Fallback>
                <p:oleObj name="Equation" r:id="rId23" imgW="200084" imgH="152337" progId="Equation.DSMT4">
                  <p:embed/>
                  <p:pic>
                    <p:nvPicPr>
                      <p:cNvPr id="12" name="Object 11">
                        <a:extLst>
                          <a:ext uri="{FF2B5EF4-FFF2-40B4-BE49-F238E27FC236}">
                            <a16:creationId xmlns:a16="http://schemas.microsoft.com/office/drawing/2014/main" id="{8C046DE3-B352-4697-9D81-6061C64833E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6132195" y="5221110"/>
                        <a:ext cx="200025" cy="152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56755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D402A97-EDD7-4602-8F99-95DF994C23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2170703"/>
            <a:ext cx="7907446" cy="171649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64A9FC0-089A-433A-B1F4-4A9864B78A3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8277" y="2167663"/>
            <a:ext cx="7907446" cy="211223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CB8237E-47DD-447F-A3A0-3D93658D677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8277" y="2057959"/>
            <a:ext cx="7907446" cy="222018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C445351F-7D14-4CA9-BA92-40F2C94727F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8277" y="2063794"/>
            <a:ext cx="7907446" cy="232813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0AABEF3F-F1F8-4A62-9560-8D2B2A3B52FE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8277" y="2067152"/>
            <a:ext cx="7907446" cy="2220186"/>
          </a:xfrm>
          <a:prstGeom prst="rect">
            <a:avLst/>
          </a:prstGeom>
        </p:spPr>
      </p:pic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2:5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E7BDD02-5F28-4A7B-A4DA-0641A55CD16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971" y="848596"/>
            <a:ext cx="4090058" cy="5526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579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2:6</a:t>
            </a:r>
          </a:p>
        </p:txBody>
      </p:sp>
      <p:graphicFrame>
        <p:nvGraphicFramePr>
          <p:cNvPr id="10" name="Object 9">
            <a:extLst>
              <a:ext uri="{FF2B5EF4-FFF2-40B4-BE49-F238E27FC236}">
                <a16:creationId xmlns:a16="http://schemas.microsoft.com/office/drawing/2014/main" id="{65A10B6A-3A8D-495D-BE55-3877C890102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36499704"/>
              </p:ext>
            </p:extLst>
          </p:nvPr>
        </p:nvGraphicFramePr>
        <p:xfrm>
          <a:off x="2641600" y="3060700"/>
          <a:ext cx="38608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53" name="Equation" r:id="rId4" imgW="3860640" imgH="736560" progId="Equation.DSMT4">
                  <p:embed/>
                </p:oleObj>
              </mc:Choice>
              <mc:Fallback>
                <p:oleObj name="Equation" r:id="rId4" imgW="3860640" imgH="736560" progId="Equation.DSMT4">
                  <p:embed/>
                  <p:pic>
                    <p:nvPicPr>
                      <p:cNvPr id="10" name="Object 9">
                        <a:extLst>
                          <a:ext uri="{FF2B5EF4-FFF2-40B4-BE49-F238E27FC236}">
                            <a16:creationId xmlns:a16="http://schemas.microsoft.com/office/drawing/2014/main" id="{65A10B6A-3A8D-495D-BE55-3877C890102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641600" y="3060700"/>
                        <a:ext cx="38608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>
            <a:extLst>
              <a:ext uri="{FF2B5EF4-FFF2-40B4-BE49-F238E27FC236}">
                <a16:creationId xmlns:a16="http://schemas.microsoft.com/office/drawing/2014/main" id="{69ED9001-CF7B-4154-96CC-6F8AB8571AF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45002196"/>
              </p:ext>
            </p:extLst>
          </p:nvPr>
        </p:nvGraphicFramePr>
        <p:xfrm>
          <a:off x="2666205" y="3526631"/>
          <a:ext cx="1778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54" name="Equation" r:id="rId6" imgW="177480" imgH="266400" progId="Equation.DSMT4">
                  <p:embed/>
                </p:oleObj>
              </mc:Choice>
              <mc:Fallback>
                <p:oleObj name="Equation" r:id="rId6" imgW="177480" imgH="266400" progId="Equation.DSMT4">
                  <p:embed/>
                  <p:pic>
                    <p:nvPicPr>
                      <p:cNvPr id="11" name="Object 10">
                        <a:extLst>
                          <a:ext uri="{FF2B5EF4-FFF2-40B4-BE49-F238E27FC236}">
                            <a16:creationId xmlns:a16="http://schemas.microsoft.com/office/drawing/2014/main" id="{69ED9001-CF7B-4154-96CC-6F8AB8571AF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666205" y="3526631"/>
                        <a:ext cx="1778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5A51B574-F486-4A41-A4D7-DB29844A252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20945419"/>
              </p:ext>
            </p:extLst>
          </p:nvPr>
        </p:nvGraphicFramePr>
        <p:xfrm>
          <a:off x="3236118" y="3511551"/>
          <a:ext cx="3302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55" name="Equation" r:id="rId8" imgW="330120" imgH="279360" progId="Equation.DSMT4">
                  <p:embed/>
                </p:oleObj>
              </mc:Choice>
              <mc:Fallback>
                <p:oleObj name="Equation" r:id="rId8" imgW="330120" imgH="279360" progId="Equation.DSMT4">
                  <p:embed/>
                  <p:pic>
                    <p:nvPicPr>
                      <p:cNvPr id="12" name="Object 11">
                        <a:extLst>
                          <a:ext uri="{FF2B5EF4-FFF2-40B4-BE49-F238E27FC236}">
                            <a16:creationId xmlns:a16="http://schemas.microsoft.com/office/drawing/2014/main" id="{5A51B574-F486-4A41-A4D7-DB29844A252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236118" y="3511551"/>
                        <a:ext cx="3302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>
            <a:extLst>
              <a:ext uri="{FF2B5EF4-FFF2-40B4-BE49-F238E27FC236}">
                <a16:creationId xmlns:a16="http://schemas.microsoft.com/office/drawing/2014/main" id="{E88D4904-7A9A-4AC3-8CD5-BDC8C974A74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70371236"/>
              </p:ext>
            </p:extLst>
          </p:nvPr>
        </p:nvGraphicFramePr>
        <p:xfrm>
          <a:off x="3957639" y="3529806"/>
          <a:ext cx="317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56" name="Equation" r:id="rId10" imgW="317160" imgH="266400" progId="Equation.DSMT4">
                  <p:embed/>
                </p:oleObj>
              </mc:Choice>
              <mc:Fallback>
                <p:oleObj name="Equation" r:id="rId10" imgW="317160" imgH="266400" progId="Equation.DSMT4">
                  <p:embed/>
                  <p:pic>
                    <p:nvPicPr>
                      <p:cNvPr id="13" name="Object 12">
                        <a:extLst>
                          <a:ext uri="{FF2B5EF4-FFF2-40B4-BE49-F238E27FC236}">
                            <a16:creationId xmlns:a16="http://schemas.microsoft.com/office/drawing/2014/main" id="{E88D4904-7A9A-4AC3-8CD5-BDC8C974A74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957639" y="3529806"/>
                        <a:ext cx="317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>
            <a:extLst>
              <a:ext uri="{FF2B5EF4-FFF2-40B4-BE49-F238E27FC236}">
                <a16:creationId xmlns:a16="http://schemas.microsoft.com/office/drawing/2014/main" id="{8E0019F2-6314-4EE6-AEC7-8EC3DF6D985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421622"/>
              </p:ext>
            </p:extLst>
          </p:nvPr>
        </p:nvGraphicFramePr>
        <p:xfrm>
          <a:off x="4670427" y="3511550"/>
          <a:ext cx="3429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57" name="Equation" r:id="rId12" imgW="342720" imgH="279360" progId="Equation.DSMT4">
                  <p:embed/>
                </p:oleObj>
              </mc:Choice>
              <mc:Fallback>
                <p:oleObj name="Equation" r:id="rId12" imgW="342720" imgH="279360" progId="Equation.DSMT4">
                  <p:embed/>
                  <p:pic>
                    <p:nvPicPr>
                      <p:cNvPr id="14" name="Object 13">
                        <a:extLst>
                          <a:ext uri="{FF2B5EF4-FFF2-40B4-BE49-F238E27FC236}">
                            <a16:creationId xmlns:a16="http://schemas.microsoft.com/office/drawing/2014/main" id="{8E0019F2-6314-4EE6-AEC7-8EC3DF6D985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4670427" y="3511550"/>
                        <a:ext cx="3429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>
            <a:extLst>
              <a:ext uri="{FF2B5EF4-FFF2-40B4-BE49-F238E27FC236}">
                <a16:creationId xmlns:a16="http://schemas.microsoft.com/office/drawing/2014/main" id="{31A0C68B-0F2C-4EEA-96FD-4CA09F05483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49093157"/>
              </p:ext>
            </p:extLst>
          </p:nvPr>
        </p:nvGraphicFramePr>
        <p:xfrm>
          <a:off x="5406233" y="3513139"/>
          <a:ext cx="3429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58" name="Equation" r:id="rId14" imgW="342720" imgH="279360" progId="Equation.DSMT4">
                  <p:embed/>
                </p:oleObj>
              </mc:Choice>
              <mc:Fallback>
                <p:oleObj name="Equation" r:id="rId14" imgW="342720" imgH="279360" progId="Equation.DSMT4">
                  <p:embed/>
                  <p:pic>
                    <p:nvPicPr>
                      <p:cNvPr id="15" name="Object 14">
                        <a:extLst>
                          <a:ext uri="{FF2B5EF4-FFF2-40B4-BE49-F238E27FC236}">
                            <a16:creationId xmlns:a16="http://schemas.microsoft.com/office/drawing/2014/main" id="{31A0C68B-0F2C-4EEA-96FD-4CA09F05483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5406233" y="3513139"/>
                        <a:ext cx="3429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>
            <a:extLst>
              <a:ext uri="{FF2B5EF4-FFF2-40B4-BE49-F238E27FC236}">
                <a16:creationId xmlns:a16="http://schemas.microsoft.com/office/drawing/2014/main" id="{FAB6A9AD-F4B4-41A0-9272-5764ABE0BA1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3779244"/>
              </p:ext>
            </p:extLst>
          </p:nvPr>
        </p:nvGraphicFramePr>
        <p:xfrm>
          <a:off x="6131720" y="3513138"/>
          <a:ext cx="3429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59" name="Equation" r:id="rId16" imgW="342720" imgH="279360" progId="Equation.DSMT4">
                  <p:embed/>
                </p:oleObj>
              </mc:Choice>
              <mc:Fallback>
                <p:oleObj name="Equation" r:id="rId16" imgW="342720" imgH="279360" progId="Equation.DSMT4">
                  <p:embed/>
                  <p:pic>
                    <p:nvPicPr>
                      <p:cNvPr id="16" name="Object 15">
                        <a:extLst>
                          <a:ext uri="{FF2B5EF4-FFF2-40B4-BE49-F238E27FC236}">
                            <a16:creationId xmlns:a16="http://schemas.microsoft.com/office/drawing/2014/main" id="{FAB6A9AD-F4B4-41A0-9272-5764ABE0BA1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6131720" y="3513138"/>
                        <a:ext cx="3429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34624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2:7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B268787-899E-43B3-A4BE-261DAB21F4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2893801"/>
            <a:ext cx="7907446" cy="1070399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F216F9E-6427-49E8-B32F-3C403ADE1463}"/>
              </a:ext>
            </a:extLst>
          </p:cNvPr>
          <p:cNvSpPr/>
          <p:nvPr/>
        </p:nvSpPr>
        <p:spPr>
          <a:xfrm>
            <a:off x="1905000" y="2724150"/>
            <a:ext cx="1200150" cy="12400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4AFF2C9-60CD-4F01-B776-409C8609CFA0}"/>
              </a:ext>
            </a:extLst>
          </p:cNvPr>
          <p:cNvSpPr/>
          <p:nvPr/>
        </p:nvSpPr>
        <p:spPr>
          <a:xfrm>
            <a:off x="3257550" y="2808975"/>
            <a:ext cx="1200150" cy="12400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FCA41C8-BBC7-413C-9C4D-A5B77CFC7AD5}"/>
              </a:ext>
            </a:extLst>
          </p:cNvPr>
          <p:cNvSpPr/>
          <p:nvPr/>
        </p:nvSpPr>
        <p:spPr>
          <a:xfrm>
            <a:off x="4610100" y="2808975"/>
            <a:ext cx="1200150" cy="12400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81BC8A2-442F-442D-81E1-A66829EBD7AD}"/>
              </a:ext>
            </a:extLst>
          </p:cNvPr>
          <p:cNvSpPr/>
          <p:nvPr/>
        </p:nvSpPr>
        <p:spPr>
          <a:xfrm>
            <a:off x="5939261" y="2893801"/>
            <a:ext cx="1200150" cy="12400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E4488FC-DC40-45C5-8DFA-FFB71B4BDE73}"/>
              </a:ext>
            </a:extLst>
          </p:cNvPr>
          <p:cNvSpPr/>
          <p:nvPr/>
        </p:nvSpPr>
        <p:spPr>
          <a:xfrm>
            <a:off x="7287473" y="2893801"/>
            <a:ext cx="1200150" cy="12400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2791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2" grpId="0" animBg="1"/>
      <p:bldP spid="14" grpId="0" animBg="1"/>
      <p:bldP spid="16" grpId="0" animBg="1"/>
      <p:bldP spid="1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2:9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C126C83-FBF1-4951-84C6-D09DDD29B60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09875" y="2432063"/>
            <a:ext cx="3524250" cy="199387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E0170B6-7B2C-4741-A7C5-15DE8D34225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92731" y="4425938"/>
            <a:ext cx="399087" cy="89665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8617987-4B6F-45AE-98EA-871FA71E91C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09875" y="2133600"/>
            <a:ext cx="3524250" cy="229233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97A4804E-2A99-488C-A065-3675E48EF407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91818" y="4425938"/>
            <a:ext cx="953462" cy="78995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CA0C55E-B59A-4A63-B94F-D85BC1B7723A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09875" y="2247900"/>
            <a:ext cx="3524250" cy="217803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87A03E32-B143-4BA1-A2CC-B033CCF4DB4F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96243" y="4425938"/>
            <a:ext cx="953462" cy="896654"/>
          </a:xfrm>
          <a:prstGeom prst="rect">
            <a:avLst/>
          </a:prstGeom>
        </p:spPr>
      </p:pic>
      <p:graphicFrame>
        <p:nvGraphicFramePr>
          <p:cNvPr id="14" name="Object 13">
            <a:extLst>
              <a:ext uri="{FF2B5EF4-FFF2-40B4-BE49-F238E27FC236}">
                <a16:creationId xmlns:a16="http://schemas.microsoft.com/office/drawing/2014/main" id="{4FD87084-CAD1-467C-BB18-5D235B33E6D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3825681"/>
              </p:ext>
            </p:extLst>
          </p:nvPr>
        </p:nvGraphicFramePr>
        <p:xfrm>
          <a:off x="3341524" y="4476115"/>
          <a:ext cx="6477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7" name="Equation" r:id="rId10" imgW="647640" imgH="723600" progId="Equation.DSMT4">
                  <p:embed/>
                </p:oleObj>
              </mc:Choice>
              <mc:Fallback>
                <p:oleObj name="Equation" r:id="rId10" imgW="647640" imgH="723600" progId="Equation.DSMT4">
                  <p:embed/>
                  <p:pic>
                    <p:nvPicPr>
                      <p:cNvPr id="14" name="Object 13">
                        <a:extLst>
                          <a:ext uri="{FF2B5EF4-FFF2-40B4-BE49-F238E27FC236}">
                            <a16:creationId xmlns:a16="http://schemas.microsoft.com/office/drawing/2014/main" id="{4FD87084-CAD1-467C-BB18-5D235B33E6D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341524" y="4476115"/>
                        <a:ext cx="647700" cy="723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B937F9AD-31A4-4B11-A32A-571A278E6572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32454" y="2432063"/>
            <a:ext cx="4401671" cy="19938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D467C5F-F7D9-4D4E-BAFE-E21F16FEDDAE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32454" y="2433359"/>
            <a:ext cx="4493746" cy="2275802"/>
          </a:xfrm>
          <a:prstGeom prst="rect">
            <a:avLst/>
          </a:prstGeom>
        </p:spPr>
      </p:pic>
      <p:graphicFrame>
        <p:nvGraphicFramePr>
          <p:cNvPr id="15" name="Object 14">
            <a:extLst>
              <a:ext uri="{FF2B5EF4-FFF2-40B4-BE49-F238E27FC236}">
                <a16:creationId xmlns:a16="http://schemas.microsoft.com/office/drawing/2014/main" id="{7520C34A-10EF-4920-A11E-4C6490C6F67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68084559"/>
              </p:ext>
            </p:extLst>
          </p:nvPr>
        </p:nvGraphicFramePr>
        <p:xfrm>
          <a:off x="3341524" y="4479290"/>
          <a:ext cx="6477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8" name="Equation" r:id="rId14" imgW="647640" imgH="736560" progId="Equation.DSMT4">
                  <p:embed/>
                </p:oleObj>
              </mc:Choice>
              <mc:Fallback>
                <p:oleObj name="Equation" r:id="rId14" imgW="647640" imgH="736560" progId="Equation.DSMT4">
                  <p:embed/>
                  <p:pic>
                    <p:nvPicPr>
                      <p:cNvPr id="15" name="Object 14">
                        <a:extLst>
                          <a:ext uri="{FF2B5EF4-FFF2-40B4-BE49-F238E27FC236}">
                            <a16:creationId xmlns:a16="http://schemas.microsoft.com/office/drawing/2014/main" id="{7520C34A-10EF-4920-A11E-4C6490C6F67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3341524" y="4479290"/>
                        <a:ext cx="6477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9" name="Picture 18">
            <a:extLst>
              <a:ext uri="{FF2B5EF4-FFF2-40B4-BE49-F238E27FC236}">
                <a16:creationId xmlns:a16="http://schemas.microsoft.com/office/drawing/2014/main" id="{B4DC199A-0FFB-471D-857F-33715769833D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965" t="-6606"/>
          <a:stretch/>
        </p:blipFill>
        <p:spPr>
          <a:xfrm>
            <a:off x="1161142" y="2300672"/>
            <a:ext cx="5602455" cy="2189013"/>
          </a:xfrm>
          <a:prstGeom prst="rect">
            <a:avLst/>
          </a:prstGeom>
        </p:spPr>
      </p:pic>
      <p:graphicFrame>
        <p:nvGraphicFramePr>
          <p:cNvPr id="21" name="Object 20">
            <a:extLst>
              <a:ext uri="{FF2B5EF4-FFF2-40B4-BE49-F238E27FC236}">
                <a16:creationId xmlns:a16="http://schemas.microsoft.com/office/drawing/2014/main" id="{FAC9785F-22BC-4F77-BCD5-24FF9BE6234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3204951"/>
              </p:ext>
            </p:extLst>
          </p:nvPr>
        </p:nvGraphicFramePr>
        <p:xfrm>
          <a:off x="3349124" y="4479290"/>
          <a:ext cx="6477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9" name="Equation" r:id="rId17" imgW="647640" imgH="736560" progId="Equation.DSMT4">
                  <p:embed/>
                </p:oleObj>
              </mc:Choice>
              <mc:Fallback>
                <p:oleObj name="Equation" r:id="rId17" imgW="647640" imgH="736560" progId="Equation.DSMT4">
                  <p:embed/>
                  <p:pic>
                    <p:nvPicPr>
                      <p:cNvPr id="21" name="Object 20">
                        <a:extLst>
                          <a:ext uri="{FF2B5EF4-FFF2-40B4-BE49-F238E27FC236}">
                            <a16:creationId xmlns:a16="http://schemas.microsoft.com/office/drawing/2014/main" id="{FAC9785F-22BC-4F77-BCD5-24FF9BE6234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3349124" y="4479290"/>
                        <a:ext cx="6477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99099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4BC2E68-C285-486D-B33D-15F3FA1D589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04456" y="2052118"/>
            <a:ext cx="6135088" cy="2753765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2B1313D4-663E-43FA-86DE-0AA86212AE03}"/>
              </a:ext>
            </a:extLst>
          </p:cNvPr>
          <p:cNvSpPr/>
          <p:nvPr/>
        </p:nvSpPr>
        <p:spPr>
          <a:xfrm>
            <a:off x="1192399" y="2326837"/>
            <a:ext cx="7400057" cy="21281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6180F9C-3951-4FFC-9B56-AD7B2AC0034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04456" y="2456544"/>
            <a:ext cx="6135088" cy="1868714"/>
          </a:xfrm>
          <a:prstGeom prst="rect">
            <a:avLst/>
          </a:prstGeom>
        </p:spPr>
      </p:pic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2:9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1F8353C-3AC2-4EF1-830D-DDC9757CDCDE}"/>
              </a:ext>
            </a:extLst>
          </p:cNvPr>
          <p:cNvSpPr/>
          <p:nvPr/>
        </p:nvSpPr>
        <p:spPr>
          <a:xfrm>
            <a:off x="3323771" y="3715658"/>
            <a:ext cx="493486" cy="9434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9C2A3FD-38E8-4F25-BB2A-45F34329A3FB}"/>
              </a:ext>
            </a:extLst>
          </p:cNvPr>
          <p:cNvSpPr/>
          <p:nvPr/>
        </p:nvSpPr>
        <p:spPr>
          <a:xfrm>
            <a:off x="551543" y="2206171"/>
            <a:ext cx="7532913" cy="21281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0D5841B-EE4E-4736-B64A-507F354CB9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456" y="2523701"/>
            <a:ext cx="6135088" cy="1810598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DC50C6E7-6AED-4B52-BB39-159F87758B4E}"/>
              </a:ext>
            </a:extLst>
          </p:cNvPr>
          <p:cNvSpPr/>
          <p:nvPr/>
        </p:nvSpPr>
        <p:spPr>
          <a:xfrm>
            <a:off x="1009858" y="2385356"/>
            <a:ext cx="7532913" cy="21281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442F7CC3-EA88-4CBB-A481-D964801828C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456" y="2520859"/>
            <a:ext cx="6135088" cy="1758227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8CF7CA8C-E067-47D8-A590-2978A9037F5C}"/>
              </a:ext>
            </a:extLst>
          </p:cNvPr>
          <p:cNvSpPr/>
          <p:nvPr/>
        </p:nvSpPr>
        <p:spPr>
          <a:xfrm>
            <a:off x="1279487" y="2404423"/>
            <a:ext cx="7532913" cy="21281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C8EB93BC-3334-469C-9519-B9B02CCE77B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456" y="2524600"/>
            <a:ext cx="6135088" cy="175074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1E0A3EE-3351-4114-AAC5-186C77466107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26971" y="249833"/>
            <a:ext cx="4090058" cy="183590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DD04243-9CF3-48CA-9481-B7149FFC6265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26971" y="1712935"/>
            <a:ext cx="4090058" cy="124582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96848978-9F84-4AF9-A6DA-BD09A78F76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971" y="4127186"/>
            <a:ext cx="4090058" cy="1172152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97E95FC4-6F8F-41E3-8AB7-B739085893A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971" y="2943627"/>
            <a:ext cx="4090058" cy="1207066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67580D6C-A1BA-47E7-B0E1-74FF0F8CF71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971" y="5300615"/>
            <a:ext cx="4090058" cy="1167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734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7" grpId="0" animBg="1"/>
      <p:bldP spid="12" grpId="0" animBg="1"/>
      <p:bldP spid="23" grpId="0" animBg="1"/>
      <p:bldP spid="2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A2F89783-6F39-490B-9CB5-FE49EE78F0A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43271043"/>
              </p:ext>
            </p:extLst>
          </p:nvPr>
        </p:nvGraphicFramePr>
        <p:xfrm>
          <a:off x="2800350" y="3060700"/>
          <a:ext cx="35433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01" name="Equation" r:id="rId4" imgW="3543120" imgH="736560" progId="Equation.DSMT4">
                  <p:embed/>
                </p:oleObj>
              </mc:Choice>
              <mc:Fallback>
                <p:oleObj name="Equation" r:id="rId4" imgW="3543120" imgH="736560" progId="Equation.DSMT4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A2F89783-6F39-490B-9CB5-FE49EE78F0A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800350" y="3060700"/>
                        <a:ext cx="35433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2:9</a:t>
            </a:r>
          </a:p>
        </p:txBody>
      </p:sp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81B63362-356D-4499-974C-28B387D6A3A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32674306"/>
              </p:ext>
            </p:extLst>
          </p:nvPr>
        </p:nvGraphicFramePr>
        <p:xfrm>
          <a:off x="2825750" y="3513138"/>
          <a:ext cx="1778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02" name="Equation" r:id="rId6" imgW="177480" imgH="279360" progId="Equation.DSMT4">
                  <p:embed/>
                </p:oleObj>
              </mc:Choice>
              <mc:Fallback>
                <p:oleObj name="Equation" r:id="rId6" imgW="177480" imgH="279360" progId="Equation.DSMT4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81B63362-356D-4499-974C-28B387D6A3A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825750" y="3513138"/>
                        <a:ext cx="1778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>
            <a:extLst>
              <a:ext uri="{FF2B5EF4-FFF2-40B4-BE49-F238E27FC236}">
                <a16:creationId xmlns:a16="http://schemas.microsoft.com/office/drawing/2014/main" id="{D2A7F2C2-A3CD-474C-8653-4BC31E05F8F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59471476"/>
              </p:ext>
            </p:extLst>
          </p:nvPr>
        </p:nvGraphicFramePr>
        <p:xfrm>
          <a:off x="3394711" y="3515519"/>
          <a:ext cx="1905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03" name="Equation" r:id="rId8" imgW="190440" imgH="279360" progId="Equation.DSMT4">
                  <p:embed/>
                </p:oleObj>
              </mc:Choice>
              <mc:Fallback>
                <p:oleObj name="Equation" r:id="rId8" imgW="190440" imgH="279360" progId="Equation.DSMT4">
                  <p:embed/>
                  <p:pic>
                    <p:nvPicPr>
                      <p:cNvPr id="11" name="Object 10">
                        <a:extLst>
                          <a:ext uri="{FF2B5EF4-FFF2-40B4-BE49-F238E27FC236}">
                            <a16:creationId xmlns:a16="http://schemas.microsoft.com/office/drawing/2014/main" id="{D2A7F2C2-A3CD-474C-8653-4BC31E05F8F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394711" y="3515519"/>
                        <a:ext cx="1905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>
            <a:extLst>
              <a:ext uri="{FF2B5EF4-FFF2-40B4-BE49-F238E27FC236}">
                <a16:creationId xmlns:a16="http://schemas.microsoft.com/office/drawing/2014/main" id="{41EC318D-112F-478E-B771-8AB239DEFFD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87043365"/>
              </p:ext>
            </p:extLst>
          </p:nvPr>
        </p:nvGraphicFramePr>
        <p:xfrm>
          <a:off x="3983513" y="3515519"/>
          <a:ext cx="1905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04" name="Equation" r:id="rId10" imgW="190440" imgH="279360" progId="Equation.DSMT4">
                  <p:embed/>
                </p:oleObj>
              </mc:Choice>
              <mc:Fallback>
                <p:oleObj name="Equation" r:id="rId10" imgW="190440" imgH="279360" progId="Equation.DSMT4">
                  <p:embed/>
                  <p:pic>
                    <p:nvPicPr>
                      <p:cNvPr id="13" name="Object 12">
                        <a:extLst>
                          <a:ext uri="{FF2B5EF4-FFF2-40B4-BE49-F238E27FC236}">
                            <a16:creationId xmlns:a16="http://schemas.microsoft.com/office/drawing/2014/main" id="{41EC318D-112F-478E-B771-8AB239DEFFD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983513" y="3515519"/>
                        <a:ext cx="1905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>
            <a:extLst>
              <a:ext uri="{FF2B5EF4-FFF2-40B4-BE49-F238E27FC236}">
                <a16:creationId xmlns:a16="http://schemas.microsoft.com/office/drawing/2014/main" id="{19A730B3-0CBE-465D-8880-7CAEF29834E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03556276"/>
              </p:ext>
            </p:extLst>
          </p:nvPr>
        </p:nvGraphicFramePr>
        <p:xfrm>
          <a:off x="4568986" y="3517421"/>
          <a:ext cx="317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05" name="Equation" r:id="rId12" imgW="317160" imgH="266400" progId="Equation.DSMT4">
                  <p:embed/>
                </p:oleObj>
              </mc:Choice>
              <mc:Fallback>
                <p:oleObj name="Equation" r:id="rId12" imgW="317160" imgH="266400" progId="Equation.DSMT4">
                  <p:embed/>
                  <p:pic>
                    <p:nvPicPr>
                      <p:cNvPr id="15" name="Object 14">
                        <a:extLst>
                          <a:ext uri="{FF2B5EF4-FFF2-40B4-BE49-F238E27FC236}">
                            <a16:creationId xmlns:a16="http://schemas.microsoft.com/office/drawing/2014/main" id="{19A730B3-0CBE-465D-8880-7CAEF29834E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4568986" y="3517421"/>
                        <a:ext cx="317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>
            <a:extLst>
              <a:ext uri="{FF2B5EF4-FFF2-40B4-BE49-F238E27FC236}">
                <a16:creationId xmlns:a16="http://schemas.microsoft.com/office/drawing/2014/main" id="{6D574E41-7584-4A4D-965F-9EEE84C42DE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798383"/>
              </p:ext>
            </p:extLst>
          </p:nvPr>
        </p:nvGraphicFramePr>
        <p:xfrm>
          <a:off x="5283840" y="3528219"/>
          <a:ext cx="3175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06" name="Equation" r:id="rId14" imgW="317160" imgH="266400" progId="Equation.DSMT4">
                  <p:embed/>
                </p:oleObj>
              </mc:Choice>
              <mc:Fallback>
                <p:oleObj name="Equation" r:id="rId14" imgW="317160" imgH="266400" progId="Equation.DSMT4">
                  <p:embed/>
                  <p:pic>
                    <p:nvPicPr>
                      <p:cNvPr id="17" name="Object 16">
                        <a:extLst>
                          <a:ext uri="{FF2B5EF4-FFF2-40B4-BE49-F238E27FC236}">
                            <a16:creationId xmlns:a16="http://schemas.microsoft.com/office/drawing/2014/main" id="{6D574E41-7584-4A4D-965F-9EEE84C42DE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5283840" y="3528219"/>
                        <a:ext cx="317500" cy="266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>
            <a:extLst>
              <a:ext uri="{FF2B5EF4-FFF2-40B4-BE49-F238E27FC236}">
                <a16:creationId xmlns:a16="http://schemas.microsoft.com/office/drawing/2014/main" id="{D62C5DC8-C89A-4972-92FF-AB636F504B9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63445140"/>
              </p:ext>
            </p:extLst>
          </p:nvPr>
        </p:nvGraphicFramePr>
        <p:xfrm>
          <a:off x="5992979" y="3512344"/>
          <a:ext cx="330200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07" name="Equation" r:id="rId16" imgW="330120" imgH="279360" progId="Equation.DSMT4">
                  <p:embed/>
                </p:oleObj>
              </mc:Choice>
              <mc:Fallback>
                <p:oleObj name="Equation" r:id="rId16" imgW="330120" imgH="279360" progId="Equation.DSMT4">
                  <p:embed/>
                  <p:pic>
                    <p:nvPicPr>
                      <p:cNvPr id="19" name="Object 18">
                        <a:extLst>
                          <a:ext uri="{FF2B5EF4-FFF2-40B4-BE49-F238E27FC236}">
                            <a16:creationId xmlns:a16="http://schemas.microsoft.com/office/drawing/2014/main" id="{D62C5DC8-C89A-4972-92FF-AB636F504B9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5992979" y="3512344"/>
                        <a:ext cx="330200" cy="279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05561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2:9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9787248-5E24-424E-9166-AD9A659B53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2888980"/>
            <a:ext cx="7907446" cy="1080041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CFCFD5AE-8AB3-4193-91F6-48691D933049}"/>
              </a:ext>
            </a:extLst>
          </p:cNvPr>
          <p:cNvSpPr/>
          <p:nvPr/>
        </p:nvSpPr>
        <p:spPr>
          <a:xfrm>
            <a:off x="1874520" y="2727960"/>
            <a:ext cx="1021080" cy="15087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16E2FE4-4BAF-43A6-87ED-073B2DE5984F}"/>
              </a:ext>
            </a:extLst>
          </p:cNvPr>
          <p:cNvSpPr/>
          <p:nvPr/>
        </p:nvSpPr>
        <p:spPr>
          <a:xfrm>
            <a:off x="3108960" y="2677080"/>
            <a:ext cx="1021080" cy="15087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064E93DA-CE6B-450A-9000-59820DA5FCB3}"/>
              </a:ext>
            </a:extLst>
          </p:cNvPr>
          <p:cNvSpPr/>
          <p:nvPr/>
        </p:nvSpPr>
        <p:spPr>
          <a:xfrm>
            <a:off x="4404360" y="2727960"/>
            <a:ext cx="1219200" cy="15087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ACFE761D-FF5A-4682-BEBE-4B7C43DDEDC4}"/>
              </a:ext>
            </a:extLst>
          </p:cNvPr>
          <p:cNvSpPr/>
          <p:nvPr/>
        </p:nvSpPr>
        <p:spPr>
          <a:xfrm>
            <a:off x="5745480" y="2677080"/>
            <a:ext cx="1219200" cy="15087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4A154E6C-6743-4D9C-94A3-006FF7C779EB}"/>
              </a:ext>
            </a:extLst>
          </p:cNvPr>
          <p:cNvSpPr/>
          <p:nvPr/>
        </p:nvSpPr>
        <p:spPr>
          <a:xfrm>
            <a:off x="7239000" y="2727960"/>
            <a:ext cx="1219200" cy="15087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5133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5" grpId="0" animBg="1"/>
      <p:bldP spid="27" grpId="0" animBg="1"/>
      <p:bldP spid="28" grpId="0" animBg="1"/>
      <p:bldP spid="3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2:11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B0F2A30-E08C-435C-A4E2-99C4ABDECD76}"/>
              </a:ext>
            </a:extLst>
          </p:cNvPr>
          <p:cNvSpPr/>
          <p:nvPr/>
        </p:nvSpPr>
        <p:spPr>
          <a:xfrm>
            <a:off x="1143000" y="1081363"/>
            <a:ext cx="6858000" cy="465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Write the equivalent fractions to match each image.</a:t>
            </a:r>
          </a:p>
        </p:txBody>
      </p:sp>
      <p:graphicFrame>
        <p:nvGraphicFramePr>
          <p:cNvPr id="14" name="Object 13">
            <a:extLst>
              <a:ext uri="{FF2B5EF4-FFF2-40B4-BE49-F238E27FC236}">
                <a16:creationId xmlns:a16="http://schemas.microsoft.com/office/drawing/2014/main" id="{8B462D21-50C6-46AC-B91D-0DD4C339F42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50449823"/>
              </p:ext>
            </p:extLst>
          </p:nvPr>
        </p:nvGraphicFramePr>
        <p:xfrm>
          <a:off x="1477192" y="2420620"/>
          <a:ext cx="2286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0" name="Equation" r:id="rId4" imgW="228600" imgH="736560" progId="Equation.DSMT4">
                  <p:embed/>
                </p:oleObj>
              </mc:Choice>
              <mc:Fallback>
                <p:oleObj name="Equation" r:id="rId4" imgW="228600" imgH="736560" progId="Equation.DSMT4">
                  <p:embed/>
                  <p:pic>
                    <p:nvPicPr>
                      <p:cNvPr id="14" name="Object 13">
                        <a:extLst>
                          <a:ext uri="{FF2B5EF4-FFF2-40B4-BE49-F238E27FC236}">
                            <a16:creationId xmlns:a16="http://schemas.microsoft.com/office/drawing/2014/main" id="{8B462D21-50C6-46AC-B91D-0DD4C339F42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477192" y="2420620"/>
                        <a:ext cx="2286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>
            <a:extLst>
              <a:ext uri="{FF2B5EF4-FFF2-40B4-BE49-F238E27FC236}">
                <a16:creationId xmlns:a16="http://schemas.microsoft.com/office/drawing/2014/main" id="{7CAB9713-C1EE-4590-858A-67B0569F80C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3673338"/>
              </p:ext>
            </p:extLst>
          </p:nvPr>
        </p:nvGraphicFramePr>
        <p:xfrm>
          <a:off x="3160713" y="2420620"/>
          <a:ext cx="8128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1" name="Equation" r:id="rId6" imgW="812520" imgH="736560" progId="Equation.DSMT4">
                  <p:embed/>
                </p:oleObj>
              </mc:Choice>
              <mc:Fallback>
                <p:oleObj name="Equation" r:id="rId6" imgW="812520" imgH="736560" progId="Equation.DSMT4">
                  <p:embed/>
                  <p:pic>
                    <p:nvPicPr>
                      <p:cNvPr id="18" name="Object 17">
                        <a:extLst>
                          <a:ext uri="{FF2B5EF4-FFF2-40B4-BE49-F238E27FC236}">
                            <a16:creationId xmlns:a16="http://schemas.microsoft.com/office/drawing/2014/main" id="{7CAB9713-C1EE-4590-858A-67B0569F80C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160713" y="2420620"/>
                        <a:ext cx="8128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" name="Object 36">
            <a:extLst>
              <a:ext uri="{FF2B5EF4-FFF2-40B4-BE49-F238E27FC236}">
                <a16:creationId xmlns:a16="http://schemas.microsoft.com/office/drawing/2014/main" id="{794B7992-9457-4A85-B0A3-A73F47231D8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50588132"/>
              </p:ext>
            </p:extLst>
          </p:nvPr>
        </p:nvGraphicFramePr>
        <p:xfrm>
          <a:off x="5097463" y="2422208"/>
          <a:ext cx="8128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2" name="Equation" r:id="rId8" imgW="812520" imgH="736560" progId="Equation.DSMT4">
                  <p:embed/>
                </p:oleObj>
              </mc:Choice>
              <mc:Fallback>
                <p:oleObj name="Equation" r:id="rId8" imgW="812520" imgH="736560" progId="Equation.DSMT4">
                  <p:embed/>
                  <p:pic>
                    <p:nvPicPr>
                      <p:cNvPr id="37" name="Object 36">
                        <a:extLst>
                          <a:ext uri="{FF2B5EF4-FFF2-40B4-BE49-F238E27FC236}">
                            <a16:creationId xmlns:a16="http://schemas.microsoft.com/office/drawing/2014/main" id="{794B7992-9457-4A85-B0A3-A73F47231D8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097463" y="2422208"/>
                        <a:ext cx="8128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0" name="Picture 39">
            <a:extLst>
              <a:ext uri="{FF2B5EF4-FFF2-40B4-BE49-F238E27FC236}">
                <a16:creationId xmlns:a16="http://schemas.microsoft.com/office/drawing/2014/main" id="{3FF6CAE3-6F8C-4FAC-92CE-E08C8FDC51F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3399587"/>
            <a:ext cx="7907446" cy="2015435"/>
          </a:xfrm>
          <a:prstGeom prst="rect">
            <a:avLst/>
          </a:prstGeom>
        </p:spPr>
      </p:pic>
      <p:graphicFrame>
        <p:nvGraphicFramePr>
          <p:cNvPr id="41" name="Object 40">
            <a:extLst>
              <a:ext uri="{FF2B5EF4-FFF2-40B4-BE49-F238E27FC236}">
                <a16:creationId xmlns:a16="http://schemas.microsoft.com/office/drawing/2014/main" id="{AD23B8F3-7A6A-413A-A01C-521BDC3374D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67818201"/>
              </p:ext>
            </p:extLst>
          </p:nvPr>
        </p:nvGraphicFramePr>
        <p:xfrm>
          <a:off x="7081838" y="2420620"/>
          <a:ext cx="9398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3" name="Equation" r:id="rId11" imgW="939600" imgH="736560" progId="Equation.DSMT4">
                  <p:embed/>
                </p:oleObj>
              </mc:Choice>
              <mc:Fallback>
                <p:oleObj name="Equation" r:id="rId11" imgW="939600" imgH="736560" progId="Equation.DSMT4">
                  <p:embed/>
                  <p:pic>
                    <p:nvPicPr>
                      <p:cNvPr id="41" name="Object 40">
                        <a:extLst>
                          <a:ext uri="{FF2B5EF4-FFF2-40B4-BE49-F238E27FC236}">
                            <a16:creationId xmlns:a16="http://schemas.microsoft.com/office/drawing/2014/main" id="{AD23B8F3-7A6A-413A-A01C-521BDC3374D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7081838" y="2420620"/>
                        <a:ext cx="9398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" name="Rectangle 42">
            <a:extLst>
              <a:ext uri="{FF2B5EF4-FFF2-40B4-BE49-F238E27FC236}">
                <a16:creationId xmlns:a16="http://schemas.microsoft.com/office/drawing/2014/main" id="{93C9D8BC-3619-4FDE-96F6-891C369F10AA}"/>
              </a:ext>
            </a:extLst>
          </p:cNvPr>
          <p:cNvSpPr/>
          <p:nvPr/>
        </p:nvSpPr>
        <p:spPr>
          <a:xfrm>
            <a:off x="3703320" y="2435860"/>
            <a:ext cx="365760" cy="3073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563C02CE-831D-4FBD-BC3D-E9FCCDDA2BED}"/>
              </a:ext>
            </a:extLst>
          </p:cNvPr>
          <p:cNvSpPr/>
          <p:nvPr/>
        </p:nvSpPr>
        <p:spPr>
          <a:xfrm>
            <a:off x="3731737" y="2903220"/>
            <a:ext cx="365760" cy="3073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BCBD6D3C-2D78-4877-9890-4D538E357262}"/>
              </a:ext>
            </a:extLst>
          </p:cNvPr>
          <p:cNvSpPr/>
          <p:nvPr/>
        </p:nvSpPr>
        <p:spPr>
          <a:xfrm>
            <a:off x="5668305" y="2420620"/>
            <a:ext cx="365760" cy="3073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F855751C-9C8E-48FD-B6B8-12D33267E2AE}"/>
              </a:ext>
            </a:extLst>
          </p:cNvPr>
          <p:cNvSpPr/>
          <p:nvPr/>
        </p:nvSpPr>
        <p:spPr>
          <a:xfrm>
            <a:off x="5696722" y="2887980"/>
            <a:ext cx="365760" cy="3073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69214B46-087B-444A-AB2D-9DFAEA7D9513}"/>
              </a:ext>
            </a:extLst>
          </p:cNvPr>
          <p:cNvSpPr/>
          <p:nvPr/>
        </p:nvSpPr>
        <p:spPr>
          <a:xfrm>
            <a:off x="7606823" y="2407920"/>
            <a:ext cx="365760" cy="3073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596F9F36-6699-43E8-9FFC-33E81E31C578}"/>
              </a:ext>
            </a:extLst>
          </p:cNvPr>
          <p:cNvSpPr/>
          <p:nvPr/>
        </p:nvSpPr>
        <p:spPr>
          <a:xfrm>
            <a:off x="7635240" y="2875280"/>
            <a:ext cx="365760" cy="3073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308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4" grpId="0" animBg="1"/>
      <p:bldP spid="46" grpId="0" animBg="1"/>
      <p:bldP spid="47" grpId="0" animBg="1"/>
      <p:bldP spid="50" grpId="0" animBg="1"/>
      <p:bldP spid="5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2:11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B0F2A30-E08C-435C-A4E2-99C4ABDECD76}"/>
              </a:ext>
            </a:extLst>
          </p:cNvPr>
          <p:cNvSpPr/>
          <p:nvPr/>
        </p:nvSpPr>
        <p:spPr>
          <a:xfrm>
            <a:off x="1143000" y="1081363"/>
            <a:ext cx="6858000" cy="465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Write the equivalent fractions to match each image.</a:t>
            </a:r>
          </a:p>
        </p:txBody>
      </p:sp>
      <p:graphicFrame>
        <p:nvGraphicFramePr>
          <p:cNvPr id="18" name="Object 17">
            <a:extLst>
              <a:ext uri="{FF2B5EF4-FFF2-40B4-BE49-F238E27FC236}">
                <a16:creationId xmlns:a16="http://schemas.microsoft.com/office/drawing/2014/main" id="{7CAB9713-C1EE-4590-858A-67B0569F80C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8875811"/>
              </p:ext>
            </p:extLst>
          </p:nvPr>
        </p:nvGraphicFramePr>
        <p:xfrm>
          <a:off x="3860800" y="5270818"/>
          <a:ext cx="14224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9" name="Equation" r:id="rId4" imgW="1422360" imgH="736560" progId="Equation.DSMT4">
                  <p:embed/>
                </p:oleObj>
              </mc:Choice>
              <mc:Fallback>
                <p:oleObj name="Equation" r:id="rId4" imgW="1422360" imgH="736560" progId="Equation.DSMT4">
                  <p:embed/>
                  <p:pic>
                    <p:nvPicPr>
                      <p:cNvPr id="18" name="Object 17">
                        <a:extLst>
                          <a:ext uri="{FF2B5EF4-FFF2-40B4-BE49-F238E27FC236}">
                            <a16:creationId xmlns:a16="http://schemas.microsoft.com/office/drawing/2014/main" id="{7CAB9713-C1EE-4590-858A-67B0569F80C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860800" y="5270818"/>
                        <a:ext cx="14224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" name="Rectangle 42">
            <a:extLst>
              <a:ext uri="{FF2B5EF4-FFF2-40B4-BE49-F238E27FC236}">
                <a16:creationId xmlns:a16="http://schemas.microsoft.com/office/drawing/2014/main" id="{93C9D8BC-3619-4FDE-96F6-891C369F10AA}"/>
              </a:ext>
            </a:extLst>
          </p:cNvPr>
          <p:cNvSpPr/>
          <p:nvPr/>
        </p:nvSpPr>
        <p:spPr>
          <a:xfrm>
            <a:off x="3703320" y="2435860"/>
            <a:ext cx="365760" cy="3073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563C02CE-831D-4FBD-BC3D-E9FCCDDA2BED}"/>
              </a:ext>
            </a:extLst>
          </p:cNvPr>
          <p:cNvSpPr/>
          <p:nvPr/>
        </p:nvSpPr>
        <p:spPr>
          <a:xfrm>
            <a:off x="3731737" y="2903220"/>
            <a:ext cx="365760" cy="3073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BCBD6D3C-2D78-4877-9890-4D538E357262}"/>
              </a:ext>
            </a:extLst>
          </p:cNvPr>
          <p:cNvSpPr/>
          <p:nvPr/>
        </p:nvSpPr>
        <p:spPr>
          <a:xfrm>
            <a:off x="5668305" y="2420620"/>
            <a:ext cx="365760" cy="3073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F855751C-9C8E-48FD-B6B8-12D33267E2AE}"/>
              </a:ext>
            </a:extLst>
          </p:cNvPr>
          <p:cNvSpPr/>
          <p:nvPr/>
        </p:nvSpPr>
        <p:spPr>
          <a:xfrm>
            <a:off x="5696722" y="2887980"/>
            <a:ext cx="365760" cy="3073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69214B46-087B-444A-AB2D-9DFAEA7D9513}"/>
              </a:ext>
            </a:extLst>
          </p:cNvPr>
          <p:cNvSpPr/>
          <p:nvPr/>
        </p:nvSpPr>
        <p:spPr>
          <a:xfrm>
            <a:off x="7606823" y="2407920"/>
            <a:ext cx="365760" cy="3073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596F9F36-6699-43E8-9FFC-33E81E31C578}"/>
              </a:ext>
            </a:extLst>
          </p:cNvPr>
          <p:cNvSpPr/>
          <p:nvPr/>
        </p:nvSpPr>
        <p:spPr>
          <a:xfrm>
            <a:off x="7635240" y="2875280"/>
            <a:ext cx="365760" cy="3073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3D65BC1-AA66-4C19-8D73-0CBF44BA8AE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2112094"/>
            <a:ext cx="7907446" cy="2999043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3BAAEBB2-8B3A-4247-AE1C-1A48A325B6D0}"/>
              </a:ext>
            </a:extLst>
          </p:cNvPr>
          <p:cNvSpPr/>
          <p:nvPr/>
        </p:nvSpPr>
        <p:spPr>
          <a:xfrm>
            <a:off x="3757137" y="5293933"/>
            <a:ext cx="365760" cy="3073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A50050E-E5C4-4E67-99C6-A73A34BE6ADA}"/>
              </a:ext>
            </a:extLst>
          </p:cNvPr>
          <p:cNvSpPr/>
          <p:nvPr/>
        </p:nvSpPr>
        <p:spPr>
          <a:xfrm>
            <a:off x="4389120" y="5269106"/>
            <a:ext cx="365760" cy="3073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55B330F-88CF-4C80-A909-51B5E0F3228E}"/>
              </a:ext>
            </a:extLst>
          </p:cNvPr>
          <p:cNvSpPr/>
          <p:nvPr/>
        </p:nvSpPr>
        <p:spPr>
          <a:xfrm>
            <a:off x="5021103" y="5293933"/>
            <a:ext cx="365760" cy="3073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966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1" grpId="0" animBg="1"/>
      <p:bldP spid="2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2:11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B0F2A30-E08C-435C-A4E2-99C4ABDECD76}"/>
              </a:ext>
            </a:extLst>
          </p:cNvPr>
          <p:cNvSpPr/>
          <p:nvPr/>
        </p:nvSpPr>
        <p:spPr>
          <a:xfrm>
            <a:off x="1143000" y="1081363"/>
            <a:ext cx="6858000" cy="465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Write the equivalent fractions to match each image.</a:t>
            </a:r>
          </a:p>
        </p:txBody>
      </p:sp>
      <p:graphicFrame>
        <p:nvGraphicFramePr>
          <p:cNvPr id="18" name="Object 17">
            <a:extLst>
              <a:ext uri="{FF2B5EF4-FFF2-40B4-BE49-F238E27FC236}">
                <a16:creationId xmlns:a16="http://schemas.microsoft.com/office/drawing/2014/main" id="{7CAB9713-C1EE-4590-858A-67B0569F80C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55449001"/>
              </p:ext>
            </p:extLst>
          </p:nvPr>
        </p:nvGraphicFramePr>
        <p:xfrm>
          <a:off x="3790950" y="5270500"/>
          <a:ext cx="15621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3" name="Equation" r:id="rId4" imgW="1562040" imgH="736560" progId="Equation.DSMT4">
                  <p:embed/>
                </p:oleObj>
              </mc:Choice>
              <mc:Fallback>
                <p:oleObj name="Equation" r:id="rId4" imgW="1562040" imgH="736560" progId="Equation.DSMT4">
                  <p:embed/>
                  <p:pic>
                    <p:nvPicPr>
                      <p:cNvPr id="18" name="Object 17">
                        <a:extLst>
                          <a:ext uri="{FF2B5EF4-FFF2-40B4-BE49-F238E27FC236}">
                            <a16:creationId xmlns:a16="http://schemas.microsoft.com/office/drawing/2014/main" id="{7CAB9713-C1EE-4590-858A-67B0569F80C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790950" y="5270500"/>
                        <a:ext cx="15621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" name="Rectangle 42">
            <a:extLst>
              <a:ext uri="{FF2B5EF4-FFF2-40B4-BE49-F238E27FC236}">
                <a16:creationId xmlns:a16="http://schemas.microsoft.com/office/drawing/2014/main" id="{93C9D8BC-3619-4FDE-96F6-891C369F10AA}"/>
              </a:ext>
            </a:extLst>
          </p:cNvPr>
          <p:cNvSpPr/>
          <p:nvPr/>
        </p:nvSpPr>
        <p:spPr>
          <a:xfrm>
            <a:off x="3703320" y="2435860"/>
            <a:ext cx="365760" cy="3073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563C02CE-831D-4FBD-BC3D-E9FCCDDA2BED}"/>
              </a:ext>
            </a:extLst>
          </p:cNvPr>
          <p:cNvSpPr/>
          <p:nvPr/>
        </p:nvSpPr>
        <p:spPr>
          <a:xfrm>
            <a:off x="3731737" y="2903220"/>
            <a:ext cx="365760" cy="3073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BCBD6D3C-2D78-4877-9890-4D538E357262}"/>
              </a:ext>
            </a:extLst>
          </p:cNvPr>
          <p:cNvSpPr/>
          <p:nvPr/>
        </p:nvSpPr>
        <p:spPr>
          <a:xfrm>
            <a:off x="5668305" y="2420620"/>
            <a:ext cx="365760" cy="3073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F855751C-9C8E-48FD-B6B8-12D33267E2AE}"/>
              </a:ext>
            </a:extLst>
          </p:cNvPr>
          <p:cNvSpPr/>
          <p:nvPr/>
        </p:nvSpPr>
        <p:spPr>
          <a:xfrm>
            <a:off x="5696722" y="2887980"/>
            <a:ext cx="365760" cy="3073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69214B46-087B-444A-AB2D-9DFAEA7D9513}"/>
              </a:ext>
            </a:extLst>
          </p:cNvPr>
          <p:cNvSpPr/>
          <p:nvPr/>
        </p:nvSpPr>
        <p:spPr>
          <a:xfrm>
            <a:off x="7606823" y="2407920"/>
            <a:ext cx="365760" cy="3073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596F9F36-6699-43E8-9FFC-33E81E31C578}"/>
              </a:ext>
            </a:extLst>
          </p:cNvPr>
          <p:cNvSpPr/>
          <p:nvPr/>
        </p:nvSpPr>
        <p:spPr>
          <a:xfrm>
            <a:off x="7635240" y="2875280"/>
            <a:ext cx="365760" cy="3073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A50050E-E5C4-4E67-99C6-A73A34BE6ADA}"/>
              </a:ext>
            </a:extLst>
          </p:cNvPr>
          <p:cNvSpPr/>
          <p:nvPr/>
        </p:nvSpPr>
        <p:spPr>
          <a:xfrm>
            <a:off x="4442460" y="5269106"/>
            <a:ext cx="365760" cy="3073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55B330F-88CF-4C80-A909-51B5E0F3228E}"/>
              </a:ext>
            </a:extLst>
          </p:cNvPr>
          <p:cNvSpPr/>
          <p:nvPr/>
        </p:nvSpPr>
        <p:spPr>
          <a:xfrm>
            <a:off x="5074443" y="5293933"/>
            <a:ext cx="365760" cy="3073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B1532C4-6531-4859-B77A-C8405FAF9CD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2233240"/>
            <a:ext cx="7907446" cy="2391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816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0E26799-23ED-497C-9F46-761FB5448DE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23739" y="2050623"/>
            <a:ext cx="3496523" cy="2970115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8467BB38-6EA4-4E9E-8725-C2294BD48E3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623"/>
          <a:stretch/>
        </p:blipFill>
        <p:spPr>
          <a:xfrm>
            <a:off x="2727959" y="2050623"/>
            <a:ext cx="3688081" cy="2970115"/>
          </a:xfrm>
          <a:prstGeom prst="rect">
            <a:avLst/>
          </a:prstGeom>
        </p:spPr>
      </p:pic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2:12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5DCB007-1388-4BC6-AC08-3168F478352C}"/>
              </a:ext>
            </a:extLst>
          </p:cNvPr>
          <p:cNvSpPr/>
          <p:nvPr/>
        </p:nvSpPr>
        <p:spPr>
          <a:xfrm>
            <a:off x="2727960" y="3063240"/>
            <a:ext cx="1036320" cy="76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68B9D65-9616-4913-A8EF-680580E35BB8}"/>
              </a:ext>
            </a:extLst>
          </p:cNvPr>
          <p:cNvSpPr/>
          <p:nvPr/>
        </p:nvSpPr>
        <p:spPr>
          <a:xfrm>
            <a:off x="5379721" y="3154680"/>
            <a:ext cx="1036320" cy="76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DF1C718-EA67-483E-B119-D2069657B841}"/>
              </a:ext>
            </a:extLst>
          </p:cNvPr>
          <p:cNvSpPr/>
          <p:nvPr/>
        </p:nvSpPr>
        <p:spPr>
          <a:xfrm>
            <a:off x="3764280" y="2026493"/>
            <a:ext cx="1661160" cy="9939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380B576-85E1-4A1D-A594-3695D4C0E141}"/>
              </a:ext>
            </a:extLst>
          </p:cNvPr>
          <p:cNvSpPr/>
          <p:nvPr/>
        </p:nvSpPr>
        <p:spPr>
          <a:xfrm>
            <a:off x="3741421" y="3910754"/>
            <a:ext cx="1661160" cy="9939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5200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19" grpId="0" animBg="1"/>
      <p:bldP spid="19" grpId="1" animBg="1"/>
      <p:bldP spid="19" grpId="2" animBg="1"/>
      <p:bldP spid="22" grpId="0" animBg="1"/>
      <p:bldP spid="22" grpId="1" animBg="1"/>
      <p:bldP spid="22" grpId="2" animBg="1"/>
      <p:bldP spid="25" grpId="0" animBg="1"/>
      <p:bldP spid="25" grpId="1" animBg="1"/>
      <p:bldP spid="25" grpId="2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2:13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A12966F-420F-40CF-934A-CE963A63086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35002" y="2063685"/>
            <a:ext cx="3473997" cy="2730631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DD4B94D8-FBD2-4C8F-B060-601F5BFD7A9B}"/>
              </a:ext>
            </a:extLst>
          </p:cNvPr>
          <p:cNvSpPr/>
          <p:nvPr/>
        </p:nvSpPr>
        <p:spPr>
          <a:xfrm>
            <a:off x="3718561" y="1974422"/>
            <a:ext cx="1661160" cy="9939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4FCDA6C-93ED-429C-94FB-9605FF17DE47}"/>
              </a:ext>
            </a:extLst>
          </p:cNvPr>
          <p:cNvSpPr/>
          <p:nvPr/>
        </p:nvSpPr>
        <p:spPr>
          <a:xfrm>
            <a:off x="3695701" y="3941234"/>
            <a:ext cx="1661160" cy="9939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57E3E8A4-A9CB-4A77-A672-59B21A315D9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4455"/>
          <a:stretch/>
        </p:blipFill>
        <p:spPr>
          <a:xfrm>
            <a:off x="2835001" y="2062541"/>
            <a:ext cx="3676157" cy="273063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054848A7-A12D-472C-B295-F5A1E4A2E0C1}"/>
              </a:ext>
            </a:extLst>
          </p:cNvPr>
          <p:cNvSpPr/>
          <p:nvPr/>
        </p:nvSpPr>
        <p:spPr>
          <a:xfrm>
            <a:off x="3695701" y="1921633"/>
            <a:ext cx="1684020" cy="10467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FA622C9-969D-4DFD-882A-6D91F03CB4C2}"/>
              </a:ext>
            </a:extLst>
          </p:cNvPr>
          <p:cNvSpPr/>
          <p:nvPr/>
        </p:nvSpPr>
        <p:spPr>
          <a:xfrm>
            <a:off x="3714262" y="3909702"/>
            <a:ext cx="1684020" cy="10467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D65B62FC-DE5B-456A-B92D-ACFF9E2910C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142"/>
          <a:stretch/>
        </p:blipFill>
        <p:spPr>
          <a:xfrm>
            <a:off x="2615600" y="2033432"/>
            <a:ext cx="3676156" cy="2750744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199C1E8-D7CB-4625-A021-C444520CC53B}"/>
              </a:ext>
            </a:extLst>
          </p:cNvPr>
          <p:cNvSpPr/>
          <p:nvPr/>
        </p:nvSpPr>
        <p:spPr>
          <a:xfrm>
            <a:off x="3714262" y="1900376"/>
            <a:ext cx="1684020" cy="10680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7C3F6C2-7682-4540-9F97-0A59E61F7DB8}"/>
              </a:ext>
            </a:extLst>
          </p:cNvPr>
          <p:cNvSpPr/>
          <p:nvPr/>
        </p:nvSpPr>
        <p:spPr>
          <a:xfrm>
            <a:off x="3577899" y="3902289"/>
            <a:ext cx="1684020" cy="10680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0001A93B-4836-4801-9234-1860242B6A6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6975"/>
          <a:stretch/>
        </p:blipFill>
        <p:spPr>
          <a:xfrm>
            <a:off x="2835000" y="2033432"/>
            <a:ext cx="3769000" cy="2750744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B86E554-EAC2-4111-A083-3C57A67DD4F4}"/>
              </a:ext>
            </a:extLst>
          </p:cNvPr>
          <p:cNvSpPr/>
          <p:nvPr/>
        </p:nvSpPr>
        <p:spPr>
          <a:xfrm>
            <a:off x="3714262" y="1921633"/>
            <a:ext cx="1547657" cy="10467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16F50AA6-A0E1-47E7-9D45-381681922A9F}"/>
              </a:ext>
            </a:extLst>
          </p:cNvPr>
          <p:cNvSpPr/>
          <p:nvPr/>
        </p:nvSpPr>
        <p:spPr>
          <a:xfrm>
            <a:off x="3701334" y="3927689"/>
            <a:ext cx="1547657" cy="10467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E5F7C049-8F1B-4DD1-BE7C-560BE152744A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23"/>
          <a:stretch/>
        </p:blipFill>
        <p:spPr>
          <a:xfrm>
            <a:off x="2708911" y="1900376"/>
            <a:ext cx="3657600" cy="300867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E7F25D0E-BEEF-44A4-AA14-5F8E95035A0C}"/>
              </a:ext>
            </a:extLst>
          </p:cNvPr>
          <p:cNvSpPr/>
          <p:nvPr/>
        </p:nvSpPr>
        <p:spPr>
          <a:xfrm>
            <a:off x="3787140" y="2032288"/>
            <a:ext cx="1568090" cy="9361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DDB7223F-8707-4F98-B752-5B6922526850}"/>
              </a:ext>
            </a:extLst>
          </p:cNvPr>
          <p:cNvSpPr/>
          <p:nvPr/>
        </p:nvSpPr>
        <p:spPr>
          <a:xfrm>
            <a:off x="3710659" y="3899442"/>
            <a:ext cx="1568090" cy="9361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E75CC23-52D0-4FF7-A742-6DDD90529DDD}"/>
              </a:ext>
            </a:extLst>
          </p:cNvPr>
          <p:cNvSpPr/>
          <p:nvPr/>
        </p:nvSpPr>
        <p:spPr>
          <a:xfrm>
            <a:off x="2727960" y="3063240"/>
            <a:ext cx="1036320" cy="76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DE2622A-4A27-4D78-B841-B2E54F769A56}"/>
              </a:ext>
            </a:extLst>
          </p:cNvPr>
          <p:cNvSpPr/>
          <p:nvPr/>
        </p:nvSpPr>
        <p:spPr>
          <a:xfrm>
            <a:off x="5341621" y="3154680"/>
            <a:ext cx="1036320" cy="76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8287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xit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500"/>
                            </p:stCondLst>
                            <p:childTnLst>
                              <p:par>
                                <p:cTn id="1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xit" presetSubtype="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0" presetClass="exit" presetSubtype="0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9" grpId="0" animBg="1"/>
      <p:bldP spid="9" grpId="1" animBg="1"/>
      <p:bldP spid="20" grpId="0" animBg="1"/>
      <p:bldP spid="20" grpId="1" animBg="1"/>
      <p:bldP spid="10" grpId="0" animBg="1"/>
      <p:bldP spid="10" grpId="1" animBg="1"/>
      <p:bldP spid="26" grpId="0" animBg="1"/>
      <p:bldP spid="26" grpId="1" animBg="1"/>
      <p:bldP spid="11" grpId="0" animBg="1"/>
      <p:bldP spid="11" grpId="1" animBg="1"/>
      <p:bldP spid="31" grpId="0" animBg="1"/>
      <p:bldP spid="31" grpId="1" animBg="1"/>
      <p:bldP spid="12" grpId="0" animBg="1"/>
      <p:bldP spid="12" grpId="1" animBg="1"/>
      <p:bldP spid="35" grpId="0" animBg="1"/>
      <p:bldP spid="35" grpId="1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19" grpId="6" animBg="1"/>
      <p:bldP spid="19" grpId="7" animBg="1"/>
      <p:bldP spid="19" grpId="8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1" grpId="6" animBg="1"/>
      <p:bldP spid="21" grpId="7" animBg="1"/>
      <p:bldP spid="21" grpId="8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2:14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1FE4336-CC85-4C48-9999-32144CA63D4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43605" y="2065850"/>
            <a:ext cx="3456791" cy="27263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62191E5-0A37-40A0-94AC-6C7D5667579B}"/>
              </a:ext>
            </a:extLst>
          </p:cNvPr>
          <p:cNvSpPr/>
          <p:nvPr/>
        </p:nvSpPr>
        <p:spPr>
          <a:xfrm>
            <a:off x="2415433" y="2971800"/>
            <a:ext cx="1329252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D1288BB-1A31-4854-9C69-0A8D72B92469}"/>
              </a:ext>
            </a:extLst>
          </p:cNvPr>
          <p:cNvSpPr/>
          <p:nvPr/>
        </p:nvSpPr>
        <p:spPr>
          <a:xfrm>
            <a:off x="5370288" y="2971800"/>
            <a:ext cx="1329252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1EB5B81-6945-4B24-AC27-8D71ABE51637}"/>
              </a:ext>
            </a:extLst>
          </p:cNvPr>
          <p:cNvSpPr/>
          <p:nvPr/>
        </p:nvSpPr>
        <p:spPr>
          <a:xfrm>
            <a:off x="3508231" y="3881975"/>
            <a:ext cx="1891086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D3E5D7E-0D46-44C2-8DB4-0A57B2CABAB2}"/>
              </a:ext>
            </a:extLst>
          </p:cNvPr>
          <p:cNvSpPr/>
          <p:nvPr/>
        </p:nvSpPr>
        <p:spPr>
          <a:xfrm>
            <a:off x="3559031" y="2031323"/>
            <a:ext cx="1891086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EE812C93-0E2E-4DD7-BED2-198CB878762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101"/>
          <a:stretch/>
        </p:blipFill>
        <p:spPr>
          <a:xfrm>
            <a:off x="2704070" y="2063447"/>
            <a:ext cx="3715658" cy="272630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637CDD9C-1396-40DE-B3C8-BE45A1E62B5D}"/>
              </a:ext>
            </a:extLst>
          </p:cNvPr>
          <p:cNvSpPr/>
          <p:nvPr/>
        </p:nvSpPr>
        <p:spPr>
          <a:xfrm>
            <a:off x="2631500" y="2769826"/>
            <a:ext cx="1030514" cy="15669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8AEB9F4-60B8-4E94-AFE0-AA22EF328D24}"/>
              </a:ext>
            </a:extLst>
          </p:cNvPr>
          <p:cNvSpPr/>
          <p:nvPr/>
        </p:nvSpPr>
        <p:spPr>
          <a:xfrm>
            <a:off x="5265843" y="2749814"/>
            <a:ext cx="1030514" cy="15669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821AF61C-8D82-4E8D-8A37-572BCAA2819E}"/>
              </a:ext>
            </a:extLst>
          </p:cNvPr>
          <p:cNvSpPr/>
          <p:nvPr/>
        </p:nvSpPr>
        <p:spPr>
          <a:xfrm>
            <a:off x="3430981" y="2046385"/>
            <a:ext cx="1943719" cy="9326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8CB127B5-3A91-497C-984F-BFC0491D95BE}"/>
              </a:ext>
            </a:extLst>
          </p:cNvPr>
          <p:cNvSpPr/>
          <p:nvPr/>
        </p:nvSpPr>
        <p:spPr>
          <a:xfrm>
            <a:off x="3561011" y="3919519"/>
            <a:ext cx="1943719" cy="9326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5899287A-4BC7-42FF-9969-EDE3A6DD93A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15609" y="2107579"/>
            <a:ext cx="3867062" cy="2748699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EEA5A182-94C2-422A-9BD0-971EDCA8ADAD}"/>
              </a:ext>
            </a:extLst>
          </p:cNvPr>
          <p:cNvSpPr/>
          <p:nvPr/>
        </p:nvSpPr>
        <p:spPr>
          <a:xfrm>
            <a:off x="5278180" y="3020250"/>
            <a:ext cx="1030514" cy="9059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419E922-4F4E-4987-9FEA-E56B5093A61D}"/>
              </a:ext>
            </a:extLst>
          </p:cNvPr>
          <p:cNvSpPr/>
          <p:nvPr/>
        </p:nvSpPr>
        <p:spPr>
          <a:xfrm>
            <a:off x="2639825" y="3087009"/>
            <a:ext cx="1030514" cy="9059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007A4A9F-24E8-49C2-9342-BB0D72965646}"/>
              </a:ext>
            </a:extLst>
          </p:cNvPr>
          <p:cNvSpPr/>
          <p:nvPr/>
        </p:nvSpPr>
        <p:spPr>
          <a:xfrm>
            <a:off x="3346932" y="1979855"/>
            <a:ext cx="2021893" cy="9757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389C57A1-F2C5-43BF-8211-B3F7B6AA5974}"/>
              </a:ext>
            </a:extLst>
          </p:cNvPr>
          <p:cNvSpPr/>
          <p:nvPr/>
        </p:nvSpPr>
        <p:spPr>
          <a:xfrm>
            <a:off x="3616835" y="3892897"/>
            <a:ext cx="2021893" cy="9757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7" name="Picture 56">
            <a:extLst>
              <a:ext uri="{FF2B5EF4-FFF2-40B4-BE49-F238E27FC236}">
                <a16:creationId xmlns:a16="http://schemas.microsoft.com/office/drawing/2014/main" id="{D0408842-6FAB-4AA1-9490-F17982CE64B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8163"/>
          <a:stretch/>
        </p:blipFill>
        <p:spPr>
          <a:xfrm>
            <a:off x="2410669" y="2100134"/>
            <a:ext cx="4284107" cy="2748699"/>
          </a:xfrm>
          <a:prstGeom prst="rect">
            <a:avLst/>
          </a:prstGeom>
        </p:spPr>
      </p:pic>
      <p:sp>
        <p:nvSpPr>
          <p:cNvPr id="59" name="Rectangle 58">
            <a:extLst>
              <a:ext uri="{FF2B5EF4-FFF2-40B4-BE49-F238E27FC236}">
                <a16:creationId xmlns:a16="http://schemas.microsoft.com/office/drawing/2014/main" id="{1652F296-9DB7-4137-B8FF-4A204F94B1D5}"/>
              </a:ext>
            </a:extLst>
          </p:cNvPr>
          <p:cNvSpPr/>
          <p:nvPr/>
        </p:nvSpPr>
        <p:spPr>
          <a:xfrm>
            <a:off x="2461469" y="2765601"/>
            <a:ext cx="1206166" cy="12273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4E7D4DCA-C1D7-4BA1-9F2A-43D3213FAE14}"/>
              </a:ext>
            </a:extLst>
          </p:cNvPr>
          <p:cNvSpPr/>
          <p:nvPr/>
        </p:nvSpPr>
        <p:spPr>
          <a:xfrm>
            <a:off x="5306329" y="2793156"/>
            <a:ext cx="1206166" cy="12273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16BCD7F0-3A9F-47F2-A932-7364DB2195FB}"/>
              </a:ext>
            </a:extLst>
          </p:cNvPr>
          <p:cNvSpPr/>
          <p:nvPr/>
        </p:nvSpPr>
        <p:spPr>
          <a:xfrm>
            <a:off x="3670339" y="1864661"/>
            <a:ext cx="1691651" cy="11220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420D45B7-4594-4BB4-B1A5-6EFDAD170874}"/>
              </a:ext>
            </a:extLst>
          </p:cNvPr>
          <p:cNvSpPr/>
          <p:nvPr/>
        </p:nvSpPr>
        <p:spPr>
          <a:xfrm>
            <a:off x="3620349" y="3922065"/>
            <a:ext cx="1691651" cy="11220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6" name="Picture 65">
            <a:extLst>
              <a:ext uri="{FF2B5EF4-FFF2-40B4-BE49-F238E27FC236}">
                <a16:creationId xmlns:a16="http://schemas.microsoft.com/office/drawing/2014/main" id="{D9241BE9-B1BA-4D97-8420-275EC40B4CF7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761"/>
          <a:stretch/>
        </p:blipFill>
        <p:spPr>
          <a:xfrm>
            <a:off x="2548530" y="2067127"/>
            <a:ext cx="4114052" cy="2885467"/>
          </a:xfrm>
          <a:prstGeom prst="rect">
            <a:avLst/>
          </a:prstGeom>
        </p:spPr>
      </p:pic>
      <p:sp>
        <p:nvSpPr>
          <p:cNvPr id="68" name="Rectangle 67">
            <a:extLst>
              <a:ext uri="{FF2B5EF4-FFF2-40B4-BE49-F238E27FC236}">
                <a16:creationId xmlns:a16="http://schemas.microsoft.com/office/drawing/2014/main" id="{18865801-240A-4972-9793-F7A8D3B72DAD}"/>
              </a:ext>
            </a:extLst>
          </p:cNvPr>
          <p:cNvSpPr/>
          <p:nvPr/>
        </p:nvSpPr>
        <p:spPr>
          <a:xfrm>
            <a:off x="2410669" y="3001754"/>
            <a:ext cx="1259670" cy="11035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DF919FC6-A33C-43C8-BB76-4E88205C41BE}"/>
              </a:ext>
            </a:extLst>
          </p:cNvPr>
          <p:cNvSpPr/>
          <p:nvPr/>
        </p:nvSpPr>
        <p:spPr>
          <a:xfrm>
            <a:off x="5524877" y="2917026"/>
            <a:ext cx="1259670" cy="11035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E6986071-44F5-446A-8917-914A563A0896}"/>
              </a:ext>
            </a:extLst>
          </p:cNvPr>
          <p:cNvSpPr/>
          <p:nvPr/>
        </p:nvSpPr>
        <p:spPr>
          <a:xfrm>
            <a:off x="3695024" y="1880174"/>
            <a:ext cx="1616976" cy="11035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F6B2F7FA-C734-4EF6-B506-FE25421DB3FB}"/>
              </a:ext>
            </a:extLst>
          </p:cNvPr>
          <p:cNvSpPr/>
          <p:nvPr/>
        </p:nvSpPr>
        <p:spPr>
          <a:xfrm>
            <a:off x="3706646" y="3928236"/>
            <a:ext cx="1616976" cy="11035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5" name="Picture 74">
            <a:extLst>
              <a:ext uri="{FF2B5EF4-FFF2-40B4-BE49-F238E27FC236}">
                <a16:creationId xmlns:a16="http://schemas.microsoft.com/office/drawing/2014/main" id="{F411C59D-7765-450C-8718-40AFC8C8680C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842"/>
          <a:stretch/>
        </p:blipFill>
        <p:spPr>
          <a:xfrm>
            <a:off x="2527293" y="2067127"/>
            <a:ext cx="3914660" cy="2885467"/>
          </a:xfrm>
          <a:prstGeom prst="rect">
            <a:avLst/>
          </a:prstGeom>
        </p:spPr>
      </p:pic>
      <p:sp>
        <p:nvSpPr>
          <p:cNvPr id="77" name="Rectangle 76">
            <a:extLst>
              <a:ext uri="{FF2B5EF4-FFF2-40B4-BE49-F238E27FC236}">
                <a16:creationId xmlns:a16="http://schemas.microsoft.com/office/drawing/2014/main" id="{82CAFD03-7D48-4F7B-9731-49B2417A1137}"/>
              </a:ext>
            </a:extLst>
          </p:cNvPr>
          <p:cNvSpPr/>
          <p:nvPr/>
        </p:nvSpPr>
        <p:spPr>
          <a:xfrm>
            <a:off x="2429275" y="3045539"/>
            <a:ext cx="1247547" cy="975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D42E5312-D933-4464-9184-5E393099B999}"/>
              </a:ext>
            </a:extLst>
          </p:cNvPr>
          <p:cNvSpPr/>
          <p:nvPr/>
        </p:nvSpPr>
        <p:spPr>
          <a:xfrm>
            <a:off x="5333941" y="3065556"/>
            <a:ext cx="1247547" cy="975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1921E35A-110C-4858-89FC-98DB52A7C1FB}"/>
              </a:ext>
            </a:extLst>
          </p:cNvPr>
          <p:cNvSpPr/>
          <p:nvPr/>
        </p:nvSpPr>
        <p:spPr>
          <a:xfrm>
            <a:off x="3743177" y="3934666"/>
            <a:ext cx="1507858" cy="975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274D10F5-1EB5-42E1-9F23-2A902881099B}"/>
              </a:ext>
            </a:extLst>
          </p:cNvPr>
          <p:cNvSpPr/>
          <p:nvPr/>
        </p:nvSpPr>
        <p:spPr>
          <a:xfrm>
            <a:off x="3754061" y="2011022"/>
            <a:ext cx="1507858" cy="9750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9573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500"/>
                            </p:stCondLst>
                            <p:childTnLst>
                              <p:par>
                                <p:cTn id="1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500"/>
                            </p:stCondLst>
                            <p:childTnLst>
                              <p:par>
                                <p:cTn id="1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2" grpId="0" animBg="1"/>
      <p:bldP spid="25" grpId="0" animBg="1"/>
      <p:bldP spid="28" grpId="0" animBg="1"/>
      <p:bldP spid="16" grpId="0" animBg="1"/>
      <p:bldP spid="16" grpId="1" animBg="1"/>
      <p:bldP spid="36" grpId="0" animBg="1"/>
      <p:bldP spid="36" grpId="1" animBg="1"/>
      <p:bldP spid="38" grpId="0" animBg="1"/>
      <p:bldP spid="38" grpId="1" animBg="1"/>
      <p:bldP spid="40" grpId="0" animBg="1"/>
      <p:bldP spid="40" grpId="1" animBg="1"/>
      <p:bldP spid="21" grpId="0" animBg="1"/>
      <p:bldP spid="21" grpId="1" animBg="1"/>
      <p:bldP spid="46" grpId="0" animBg="1"/>
      <p:bldP spid="46" grpId="1" animBg="1"/>
      <p:bldP spid="53" grpId="0" animBg="1"/>
      <p:bldP spid="53" grpId="1" animBg="1"/>
      <p:bldP spid="55" grpId="0" animBg="1"/>
      <p:bldP spid="55" grpId="1" animBg="1"/>
      <p:bldP spid="59" grpId="0" animBg="1"/>
      <p:bldP spid="59" grpId="1" animBg="1"/>
      <p:bldP spid="60" grpId="0" animBg="1"/>
      <p:bldP spid="60" grpId="1" animBg="1"/>
      <p:bldP spid="62" grpId="0" animBg="1"/>
      <p:bldP spid="62" grpId="1" animBg="1"/>
      <p:bldP spid="64" grpId="0" animBg="1"/>
      <p:bldP spid="64" grpId="1" animBg="1"/>
      <p:bldP spid="68" grpId="0" animBg="1"/>
      <p:bldP spid="68" grpId="1" animBg="1"/>
      <p:bldP spid="69" grpId="0" animBg="1"/>
      <p:bldP spid="69" grpId="1" animBg="1"/>
      <p:bldP spid="71" grpId="0" animBg="1"/>
      <p:bldP spid="71" grpId="1" animBg="1"/>
      <p:bldP spid="73" grpId="0" animBg="1"/>
      <p:bldP spid="73" grpId="1" animBg="1"/>
      <p:bldP spid="77" grpId="0" animBg="1"/>
      <p:bldP spid="77" grpId="1" animBg="1"/>
      <p:bldP spid="78" grpId="0" animBg="1"/>
      <p:bldP spid="78" grpId="1" animBg="1"/>
      <p:bldP spid="80" grpId="0" animBg="1"/>
      <p:bldP spid="80" grpId="1" animBg="1"/>
      <p:bldP spid="82" grpId="0" animBg="1"/>
      <p:bldP spid="82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 Placeholder 1">
            <a:extLst>
              <a:ext uri="{FF2B5EF4-FFF2-40B4-BE49-F238E27FC236}">
                <a16:creationId xmlns:a16="http://schemas.microsoft.com/office/drawing/2014/main" id="{C5AE64A7-45CD-4B37-AF46-67F0774DA215}"/>
              </a:ext>
            </a:extLst>
          </p:cNvPr>
          <p:cNvSpPr txBox="1">
            <a:spLocks/>
          </p:cNvSpPr>
          <p:nvPr/>
        </p:nvSpPr>
        <p:spPr>
          <a:xfrm>
            <a:off x="444922" y="-1144"/>
            <a:ext cx="870204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400" dirty="0"/>
              <a:t>3.7 Equivalent fractions and simplifying </a:t>
            </a:r>
            <a:endParaRPr lang="en-US" sz="2400" dirty="0">
              <a:solidFill>
                <a:srgbClr val="3875A1"/>
              </a:solidFill>
            </a:endParaRPr>
          </a:p>
        </p:txBody>
      </p:sp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870204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400" dirty="0"/>
              <a:t>3.7 Equivalent fractions and simplifying </a:t>
            </a:r>
            <a:endParaRPr lang="en-US" sz="2400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solidFill>
                  <a:srgbClr val="3875A1"/>
                </a:solidFill>
              </a:rPr>
              <a:t>S</a:t>
            </a:r>
            <a:r>
              <a:rPr lang="en-US" sz="2400" dirty="0">
                <a:solidFill>
                  <a:srgbClr val="3875A1"/>
                </a:solidFill>
              </a:rPr>
              <a:t>teps 2:15</a:t>
            </a:r>
            <a:r>
              <a:rPr lang="en-GB" sz="2400" dirty="0">
                <a:solidFill>
                  <a:srgbClr val="3875A1"/>
                </a:solidFill>
              </a:rPr>
              <a:t>–2:17</a:t>
            </a:r>
            <a:endParaRPr lang="en-US" sz="2400" dirty="0">
              <a:solidFill>
                <a:srgbClr val="3875A1"/>
              </a:solidFill>
            </a:endParaRPr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id="{F69152C7-89F1-48B2-9F41-E41118A266D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-6959"/>
          <a:stretch/>
        </p:blipFill>
        <p:spPr>
          <a:xfrm>
            <a:off x="619547" y="5583743"/>
            <a:ext cx="8457778" cy="742762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62368F29-AC6D-46A4-8AEE-2CF9EBAFB14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4006"/>
          <a:stretch/>
        </p:blipFill>
        <p:spPr>
          <a:xfrm>
            <a:off x="618714" y="5600224"/>
            <a:ext cx="8224296" cy="885380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2DD85A10-402C-422D-B0FE-7C0CEAD4DAE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941"/>
          <a:stretch/>
        </p:blipFill>
        <p:spPr>
          <a:xfrm>
            <a:off x="617819" y="5597842"/>
            <a:ext cx="8219002" cy="74726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BBDBA13-E68A-4B3A-828D-548A38A5C0E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1150753"/>
            <a:ext cx="7907446" cy="3162979"/>
          </a:xfrm>
          <a:prstGeom prst="rect">
            <a:avLst/>
          </a:prstGeom>
        </p:spPr>
      </p:pic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904D3B0A-7BD4-4532-8172-9AAB74A432A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79864996"/>
              </p:ext>
            </p:extLst>
          </p:nvPr>
        </p:nvGraphicFramePr>
        <p:xfrm>
          <a:off x="7563757" y="2363942"/>
          <a:ext cx="2286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92" name="Equation" r:id="rId8" imgW="228600" imgH="736560" progId="Equation.DSMT4">
                  <p:embed/>
                </p:oleObj>
              </mc:Choice>
              <mc:Fallback>
                <p:oleObj name="Equation" r:id="rId8" imgW="228600" imgH="736560" progId="Equation.DSMT4">
                  <p:embed/>
                  <p:pic>
                    <p:nvPicPr>
                      <p:cNvPr id="8" name="Object 7">
                        <a:extLst>
                          <a:ext uri="{FF2B5EF4-FFF2-40B4-BE49-F238E27FC236}">
                            <a16:creationId xmlns:a16="http://schemas.microsoft.com/office/drawing/2014/main" id="{904D3B0A-7BD4-4532-8172-9AAB74A432A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563757" y="2363942"/>
                        <a:ext cx="2286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87DF3C4C-6D6F-4C50-92E1-20576CDC2DE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4248703"/>
            <a:ext cx="7907446" cy="177435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131CD55-259C-44DD-934C-6B061F1E7B1C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8277" y="1151390"/>
            <a:ext cx="6945480" cy="3095476"/>
          </a:xfrm>
          <a:prstGeom prst="rect">
            <a:avLst/>
          </a:prstGeom>
        </p:spPr>
      </p:pic>
      <p:graphicFrame>
        <p:nvGraphicFramePr>
          <p:cNvPr id="14" name="Object 13">
            <a:extLst>
              <a:ext uri="{FF2B5EF4-FFF2-40B4-BE49-F238E27FC236}">
                <a16:creationId xmlns:a16="http://schemas.microsoft.com/office/drawing/2014/main" id="{0F2DB7AE-6480-412B-8562-4FB6400262D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35080544"/>
              </p:ext>
            </p:extLst>
          </p:nvPr>
        </p:nvGraphicFramePr>
        <p:xfrm>
          <a:off x="7869149" y="2363942"/>
          <a:ext cx="6477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93" name="Equation" r:id="rId12" imgW="647640" imgH="736560" progId="Equation.DSMT4">
                  <p:embed/>
                </p:oleObj>
              </mc:Choice>
              <mc:Fallback>
                <p:oleObj name="Equation" r:id="rId12" imgW="647640" imgH="736560" progId="Equation.DSMT4">
                  <p:embed/>
                  <p:pic>
                    <p:nvPicPr>
                      <p:cNvPr id="14" name="Object 13">
                        <a:extLst>
                          <a:ext uri="{FF2B5EF4-FFF2-40B4-BE49-F238E27FC236}">
                            <a16:creationId xmlns:a16="http://schemas.microsoft.com/office/drawing/2014/main" id="{0F2DB7AE-6480-412B-8562-4FB6400262D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7869149" y="2363942"/>
                        <a:ext cx="6477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8" name="Picture 17">
            <a:extLst>
              <a:ext uri="{FF2B5EF4-FFF2-40B4-BE49-F238E27FC236}">
                <a16:creationId xmlns:a16="http://schemas.microsoft.com/office/drawing/2014/main" id="{5627E7B6-5862-4A1F-8E38-2939A0AC7598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8277" y="5577547"/>
            <a:ext cx="7898572" cy="1042359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6256401E-5B74-4DAE-8C2B-59A1E0246BC3}"/>
              </a:ext>
            </a:extLst>
          </p:cNvPr>
          <p:cNvPicPr>
            <a:picLocks noChangeAspect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3522" y="1152337"/>
            <a:ext cx="6584843" cy="3092148"/>
          </a:xfrm>
          <a:prstGeom prst="rect">
            <a:avLst/>
          </a:prstGeom>
        </p:spPr>
      </p:pic>
      <p:graphicFrame>
        <p:nvGraphicFramePr>
          <p:cNvPr id="24" name="Object 23">
            <a:extLst>
              <a:ext uri="{FF2B5EF4-FFF2-40B4-BE49-F238E27FC236}">
                <a16:creationId xmlns:a16="http://schemas.microsoft.com/office/drawing/2014/main" id="{059AF21F-567B-4D7E-AA08-04D03CCB725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82282524"/>
              </p:ext>
            </p:extLst>
          </p:nvPr>
        </p:nvGraphicFramePr>
        <p:xfrm>
          <a:off x="7869149" y="2363942"/>
          <a:ext cx="6477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94" name="Equation" r:id="rId16" imgW="647640" imgH="736560" progId="Equation.DSMT4">
                  <p:embed/>
                </p:oleObj>
              </mc:Choice>
              <mc:Fallback>
                <p:oleObj name="Equation" r:id="rId16" imgW="647640" imgH="736560" progId="Equation.DSMT4">
                  <p:embed/>
                  <p:pic>
                    <p:nvPicPr>
                      <p:cNvPr id="24" name="Object 23">
                        <a:extLst>
                          <a:ext uri="{FF2B5EF4-FFF2-40B4-BE49-F238E27FC236}">
                            <a16:creationId xmlns:a16="http://schemas.microsoft.com/office/drawing/2014/main" id="{059AF21F-567B-4D7E-AA08-04D03CCB725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7869149" y="2363942"/>
                        <a:ext cx="6477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0" name="Picture 49">
            <a:extLst>
              <a:ext uri="{FF2B5EF4-FFF2-40B4-BE49-F238E27FC236}">
                <a16:creationId xmlns:a16="http://schemas.microsoft.com/office/drawing/2014/main" id="{0F9D1848-CEAF-4D30-9D83-77E57B89AE26}"/>
              </a:ext>
            </a:extLst>
          </p:cNvPr>
          <p:cNvPicPr>
            <a:picLocks noChangeAspect="1"/>
          </p:cNvPicPr>
          <p:nvPr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-4711"/>
          <a:stretch/>
        </p:blipFill>
        <p:spPr>
          <a:xfrm>
            <a:off x="616371" y="5575166"/>
            <a:ext cx="8279979" cy="91043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56DFA096-2F7D-483C-A79E-5F94C68E6122}"/>
              </a:ext>
            </a:extLst>
          </p:cNvPr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3522" y="1150753"/>
            <a:ext cx="6890235" cy="3093732"/>
          </a:xfrm>
          <a:prstGeom prst="rect">
            <a:avLst/>
          </a:prstGeom>
        </p:spPr>
      </p:pic>
      <p:graphicFrame>
        <p:nvGraphicFramePr>
          <p:cNvPr id="30" name="Object 29">
            <a:extLst>
              <a:ext uri="{FF2B5EF4-FFF2-40B4-BE49-F238E27FC236}">
                <a16:creationId xmlns:a16="http://schemas.microsoft.com/office/drawing/2014/main" id="{7818FEB6-01F3-404B-BDFF-B57BBF72C4C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31189850"/>
              </p:ext>
            </p:extLst>
          </p:nvPr>
        </p:nvGraphicFramePr>
        <p:xfrm>
          <a:off x="7856449" y="2363942"/>
          <a:ext cx="6731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95" name="Equation" r:id="rId20" imgW="672840" imgH="736560" progId="Equation.DSMT4">
                  <p:embed/>
                </p:oleObj>
              </mc:Choice>
              <mc:Fallback>
                <p:oleObj name="Equation" r:id="rId20" imgW="672840" imgH="736560" progId="Equation.DSMT4">
                  <p:embed/>
                  <p:pic>
                    <p:nvPicPr>
                      <p:cNvPr id="30" name="Object 29">
                        <a:extLst>
                          <a:ext uri="{FF2B5EF4-FFF2-40B4-BE49-F238E27FC236}">
                            <a16:creationId xmlns:a16="http://schemas.microsoft.com/office/drawing/2014/main" id="{7818FEB6-01F3-404B-BDFF-B57BBF72C4C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7856449" y="2363942"/>
                        <a:ext cx="6731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4" name="Picture 33">
            <a:extLst>
              <a:ext uri="{FF2B5EF4-FFF2-40B4-BE49-F238E27FC236}">
                <a16:creationId xmlns:a16="http://schemas.microsoft.com/office/drawing/2014/main" id="{CB05D1C6-F5C1-4149-A126-1C73F054521F}"/>
              </a:ext>
            </a:extLst>
          </p:cNvPr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5880" y="1156674"/>
            <a:ext cx="6659277" cy="3213949"/>
          </a:xfrm>
          <a:prstGeom prst="rect">
            <a:avLst/>
          </a:prstGeom>
        </p:spPr>
      </p:pic>
      <p:graphicFrame>
        <p:nvGraphicFramePr>
          <p:cNvPr id="35" name="Object 34">
            <a:extLst>
              <a:ext uri="{FF2B5EF4-FFF2-40B4-BE49-F238E27FC236}">
                <a16:creationId xmlns:a16="http://schemas.microsoft.com/office/drawing/2014/main" id="{3B0D878F-EBBB-47E9-A368-A5965BEE7E3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99848234"/>
              </p:ext>
            </p:extLst>
          </p:nvPr>
        </p:nvGraphicFramePr>
        <p:xfrm>
          <a:off x="7869149" y="2363942"/>
          <a:ext cx="6604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96" name="Equation" r:id="rId23" imgW="660240" imgH="736560" progId="Equation.DSMT4">
                  <p:embed/>
                </p:oleObj>
              </mc:Choice>
              <mc:Fallback>
                <p:oleObj name="Equation" r:id="rId23" imgW="660240" imgH="736560" progId="Equation.DSMT4">
                  <p:embed/>
                  <p:pic>
                    <p:nvPicPr>
                      <p:cNvPr id="35" name="Object 34">
                        <a:extLst>
                          <a:ext uri="{FF2B5EF4-FFF2-40B4-BE49-F238E27FC236}">
                            <a16:creationId xmlns:a16="http://schemas.microsoft.com/office/drawing/2014/main" id="{3B0D878F-EBBB-47E9-A368-A5965BEE7E3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7869149" y="2363942"/>
                        <a:ext cx="6604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1" name="Picture 40">
            <a:extLst>
              <a:ext uri="{FF2B5EF4-FFF2-40B4-BE49-F238E27FC236}">
                <a16:creationId xmlns:a16="http://schemas.microsoft.com/office/drawing/2014/main" id="{D96DACA9-16B1-41C8-A4A1-6CFE92AA35F9}"/>
              </a:ext>
            </a:extLst>
          </p:cNvPr>
          <p:cNvPicPr>
            <a:picLocks noChangeAspect="1"/>
          </p:cNvPicPr>
          <p:nvPr/>
        </p:nvPicPr>
        <p:blipFill rotWithShape="1"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3522" y="1156674"/>
            <a:ext cx="6826143" cy="3112869"/>
          </a:xfrm>
          <a:prstGeom prst="rect">
            <a:avLst/>
          </a:prstGeom>
        </p:spPr>
      </p:pic>
      <p:graphicFrame>
        <p:nvGraphicFramePr>
          <p:cNvPr id="42" name="Object 41">
            <a:extLst>
              <a:ext uri="{FF2B5EF4-FFF2-40B4-BE49-F238E27FC236}">
                <a16:creationId xmlns:a16="http://schemas.microsoft.com/office/drawing/2014/main" id="{B65BE622-31E5-479F-87E7-7095B622161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93336295"/>
              </p:ext>
            </p:extLst>
          </p:nvPr>
        </p:nvGraphicFramePr>
        <p:xfrm>
          <a:off x="7851369" y="2360048"/>
          <a:ext cx="6731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97" name="Equation" r:id="rId26" imgW="672840" imgH="736560" progId="Equation.DSMT4">
                  <p:embed/>
                </p:oleObj>
              </mc:Choice>
              <mc:Fallback>
                <p:oleObj name="Equation" r:id="rId26" imgW="672840" imgH="736560" progId="Equation.DSMT4">
                  <p:embed/>
                  <p:pic>
                    <p:nvPicPr>
                      <p:cNvPr id="42" name="Object 41">
                        <a:extLst>
                          <a:ext uri="{FF2B5EF4-FFF2-40B4-BE49-F238E27FC236}">
                            <a16:creationId xmlns:a16="http://schemas.microsoft.com/office/drawing/2014/main" id="{B65BE622-31E5-479F-87E7-7095B622161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7"/>
                      <a:stretch>
                        <a:fillRect/>
                      </a:stretch>
                    </p:blipFill>
                    <p:spPr>
                      <a:xfrm>
                        <a:off x="7851369" y="2360048"/>
                        <a:ext cx="6731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04852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00"/>
                            </p:stCondLst>
                            <p:childTnLst>
                              <p:par>
                                <p:cTn id="1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2:18</a:t>
            </a:r>
          </a:p>
        </p:txBody>
      </p:sp>
      <p:graphicFrame>
        <p:nvGraphicFramePr>
          <p:cNvPr id="22" name="Object 21">
            <a:extLst>
              <a:ext uri="{FF2B5EF4-FFF2-40B4-BE49-F238E27FC236}">
                <a16:creationId xmlns:a16="http://schemas.microsoft.com/office/drawing/2014/main" id="{F42BCBDD-427A-47EB-97E7-C1E908B0325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9818479"/>
              </p:ext>
            </p:extLst>
          </p:nvPr>
        </p:nvGraphicFramePr>
        <p:xfrm>
          <a:off x="2635250" y="3060700"/>
          <a:ext cx="38735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1" name="Equation" r:id="rId4" imgW="3873240" imgH="736560" progId="Equation.DSMT4">
                  <p:embed/>
                </p:oleObj>
              </mc:Choice>
              <mc:Fallback>
                <p:oleObj name="Equation" r:id="rId4" imgW="3873240" imgH="736560" progId="Equation.DSMT4">
                  <p:embed/>
                  <p:pic>
                    <p:nvPicPr>
                      <p:cNvPr id="22" name="Object 21">
                        <a:extLst>
                          <a:ext uri="{FF2B5EF4-FFF2-40B4-BE49-F238E27FC236}">
                            <a16:creationId xmlns:a16="http://schemas.microsoft.com/office/drawing/2014/main" id="{F42BCBDD-427A-47EB-97E7-C1E908B0325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635250" y="3060700"/>
                        <a:ext cx="38735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59174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2:18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211DE5B-A429-49D2-939F-2150E61F7DB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11982" y="2055553"/>
            <a:ext cx="3120036" cy="274689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177EB57-C325-4034-9E19-D8200492199D}"/>
              </a:ext>
            </a:extLst>
          </p:cNvPr>
          <p:cNvSpPr/>
          <p:nvPr/>
        </p:nvSpPr>
        <p:spPr>
          <a:xfrm>
            <a:off x="3788229" y="1944914"/>
            <a:ext cx="1611085" cy="104502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DFADC65-DC26-49F6-A9A2-2EBEB0D06896}"/>
              </a:ext>
            </a:extLst>
          </p:cNvPr>
          <p:cNvSpPr/>
          <p:nvPr/>
        </p:nvSpPr>
        <p:spPr>
          <a:xfrm>
            <a:off x="3788229" y="3868058"/>
            <a:ext cx="1611085" cy="104502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A8D3AA9-96BA-4EEE-B3BD-D7DAE895852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43085" y="2055553"/>
            <a:ext cx="1872342" cy="274689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1BC6A0EE-B717-4D5A-B95F-DD59212B6B77}"/>
              </a:ext>
            </a:extLst>
          </p:cNvPr>
          <p:cNvSpPr/>
          <p:nvPr/>
        </p:nvSpPr>
        <p:spPr>
          <a:xfrm>
            <a:off x="3788229" y="2054409"/>
            <a:ext cx="1611085" cy="9355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9180F2C-D836-41A5-BE3D-D8C8F31F4726}"/>
              </a:ext>
            </a:extLst>
          </p:cNvPr>
          <p:cNvSpPr/>
          <p:nvPr/>
        </p:nvSpPr>
        <p:spPr>
          <a:xfrm>
            <a:off x="3737428" y="3922234"/>
            <a:ext cx="1611085" cy="9355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5321FD8F-CA69-4405-94D9-02E4CCCCD2A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12457" y="2068127"/>
            <a:ext cx="2002970" cy="274689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6B72116E-5C91-4976-9E8A-0B2B9B6C3352}"/>
              </a:ext>
            </a:extLst>
          </p:cNvPr>
          <p:cNvSpPr/>
          <p:nvPr/>
        </p:nvSpPr>
        <p:spPr>
          <a:xfrm>
            <a:off x="3788229" y="1944914"/>
            <a:ext cx="1727198" cy="104502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90ABAAA-40FC-4FB4-B4CB-6438AE327A15}"/>
              </a:ext>
            </a:extLst>
          </p:cNvPr>
          <p:cNvSpPr/>
          <p:nvPr/>
        </p:nvSpPr>
        <p:spPr>
          <a:xfrm>
            <a:off x="3737428" y="3896514"/>
            <a:ext cx="1727198" cy="104502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1A1A990-A21E-4661-B449-4D2DF39E056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43085" y="1936963"/>
            <a:ext cx="1821541" cy="2860842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C0AA568C-343E-4B99-879F-E102E8FEBAC9}"/>
              </a:ext>
            </a:extLst>
          </p:cNvPr>
          <p:cNvSpPr/>
          <p:nvPr/>
        </p:nvSpPr>
        <p:spPr>
          <a:xfrm>
            <a:off x="3773600" y="1933914"/>
            <a:ext cx="1611085" cy="106091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FB3220D-5FD5-4B4B-B6E4-056606486CE6}"/>
              </a:ext>
            </a:extLst>
          </p:cNvPr>
          <p:cNvSpPr/>
          <p:nvPr/>
        </p:nvSpPr>
        <p:spPr>
          <a:xfrm>
            <a:off x="3766342" y="3899680"/>
            <a:ext cx="1611085" cy="106091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91E0C84D-BCF3-427C-8854-67CF1AF5307C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99103" y="1936348"/>
            <a:ext cx="1777999" cy="2860842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3B657708-C97D-4464-8FD5-D23B4341711B}"/>
              </a:ext>
            </a:extLst>
          </p:cNvPr>
          <p:cNvSpPr/>
          <p:nvPr/>
        </p:nvSpPr>
        <p:spPr>
          <a:xfrm>
            <a:off x="3800706" y="1867648"/>
            <a:ext cx="1560284" cy="10885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304D59CE-7AC7-486F-9270-B28796010A28}"/>
              </a:ext>
            </a:extLst>
          </p:cNvPr>
          <p:cNvSpPr/>
          <p:nvPr/>
        </p:nvSpPr>
        <p:spPr>
          <a:xfrm>
            <a:off x="3775305" y="3913668"/>
            <a:ext cx="1560284" cy="10885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0286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7" grpId="0" animBg="1"/>
      <p:bldP spid="7" grpId="1" animBg="1"/>
      <p:bldP spid="13" grpId="0" animBg="1"/>
      <p:bldP spid="13" grpId="1" animBg="1"/>
      <p:bldP spid="12" grpId="0" animBg="1"/>
      <p:bldP spid="12" grpId="1" animBg="1"/>
      <p:bldP spid="18" grpId="0" animBg="1"/>
      <p:bldP spid="18" grpId="1" animBg="1"/>
      <p:bldP spid="25" grpId="0" animBg="1"/>
      <p:bldP spid="25" grpId="1" animBg="1"/>
      <p:bldP spid="26" grpId="0" animBg="1"/>
      <p:bldP spid="26" grpId="1" animBg="1"/>
      <p:bldP spid="32" grpId="0" animBg="1"/>
      <p:bldP spid="32" grpId="1" animBg="1"/>
      <p:bldP spid="33" grpId="0" animBg="1"/>
      <p:bldP spid="33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2:19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34470433-DAA1-43F6-8EC2-B2364C6F4C25}"/>
              </a:ext>
            </a:extLst>
          </p:cNvPr>
          <p:cNvGrpSpPr/>
          <p:nvPr/>
        </p:nvGrpSpPr>
        <p:grpSpPr>
          <a:xfrm>
            <a:off x="2635250" y="1948656"/>
            <a:ext cx="3873500" cy="2961482"/>
            <a:chOff x="2641600" y="3060700"/>
            <a:chExt cx="3873500" cy="2961482"/>
          </a:xfrm>
        </p:grpSpPr>
        <p:graphicFrame>
          <p:nvGraphicFramePr>
            <p:cNvPr id="19" name="Object 18">
              <a:extLst>
                <a:ext uri="{FF2B5EF4-FFF2-40B4-BE49-F238E27FC236}">
                  <a16:creationId xmlns:a16="http://schemas.microsoft.com/office/drawing/2014/main" id="{C838DCC5-AAC2-4D54-A6E9-6068E67F5681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251793596"/>
                </p:ext>
              </p:extLst>
            </p:nvPr>
          </p:nvGraphicFramePr>
          <p:xfrm>
            <a:off x="2641600" y="3060700"/>
            <a:ext cx="3860800" cy="736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425" name="Equation" r:id="rId4" imgW="3860640" imgH="736560" progId="Equation.DSMT4">
                    <p:embed/>
                  </p:oleObj>
                </mc:Choice>
                <mc:Fallback>
                  <p:oleObj name="Equation" r:id="rId4" imgW="3860640" imgH="736560" progId="Equation.DSMT4">
                    <p:embed/>
                    <p:pic>
                      <p:nvPicPr>
                        <p:cNvPr id="19" name="Object 18">
                          <a:extLst>
                            <a:ext uri="{FF2B5EF4-FFF2-40B4-BE49-F238E27FC236}">
                              <a16:creationId xmlns:a16="http://schemas.microsoft.com/office/drawing/2014/main" id="{C838DCC5-AAC2-4D54-A6E9-6068E67F5681}"/>
                            </a:ext>
                          </a:extLst>
                        </p:cNvPr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2641600" y="3060700"/>
                          <a:ext cx="3860800" cy="7366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" name="Object 8">
              <a:extLst>
                <a:ext uri="{FF2B5EF4-FFF2-40B4-BE49-F238E27FC236}">
                  <a16:creationId xmlns:a16="http://schemas.microsoft.com/office/drawing/2014/main" id="{123EDD39-CBC0-4485-923C-4C78B43C0BE7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007542634"/>
                </p:ext>
              </p:extLst>
            </p:nvPr>
          </p:nvGraphicFramePr>
          <p:xfrm>
            <a:off x="2801938" y="4173538"/>
            <a:ext cx="3543300" cy="736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426" name="Equation" r:id="rId6" imgW="3543120" imgH="736560" progId="Equation.DSMT4">
                    <p:embed/>
                  </p:oleObj>
                </mc:Choice>
                <mc:Fallback>
                  <p:oleObj name="Equation" r:id="rId6" imgW="3543120" imgH="736560" progId="Equation.DSMT4">
                    <p:embed/>
                    <p:pic>
                      <p:nvPicPr>
                        <p:cNvPr id="9" name="Object 8">
                          <a:extLst>
                            <a:ext uri="{FF2B5EF4-FFF2-40B4-BE49-F238E27FC236}">
                              <a16:creationId xmlns:a16="http://schemas.microsoft.com/office/drawing/2014/main" id="{123EDD39-CBC0-4485-923C-4C78B43C0BE7}"/>
                            </a:ext>
                          </a:extLst>
                        </p:cNvPr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2801938" y="4173538"/>
                          <a:ext cx="3543300" cy="7366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4" name="Object 13">
              <a:extLst>
                <a:ext uri="{FF2B5EF4-FFF2-40B4-BE49-F238E27FC236}">
                  <a16:creationId xmlns:a16="http://schemas.microsoft.com/office/drawing/2014/main" id="{29B596D0-1413-48A0-AC63-B6FA0376B6D8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806571497"/>
                </p:ext>
              </p:extLst>
            </p:nvPr>
          </p:nvGraphicFramePr>
          <p:xfrm>
            <a:off x="2641600" y="5285582"/>
            <a:ext cx="3873500" cy="736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427" name="Equation" r:id="rId8" imgW="3873240" imgH="736560" progId="Equation.DSMT4">
                    <p:embed/>
                  </p:oleObj>
                </mc:Choice>
                <mc:Fallback>
                  <p:oleObj name="Equation" r:id="rId8" imgW="3873240" imgH="736560" progId="Equation.DSMT4">
                    <p:embed/>
                    <p:pic>
                      <p:nvPicPr>
                        <p:cNvPr id="14" name="Object 13">
                          <a:extLst>
                            <a:ext uri="{FF2B5EF4-FFF2-40B4-BE49-F238E27FC236}">
                              <a16:creationId xmlns:a16="http://schemas.microsoft.com/office/drawing/2014/main" id="{29B596D0-1413-48A0-AC63-B6FA0376B6D8}"/>
                            </a:ext>
                          </a:extLst>
                        </p:cNvPr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2641600" y="5285582"/>
                          <a:ext cx="3873500" cy="7366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4139213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2:20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A968A99-C3F2-4FCC-AAE4-AA26741D568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8277" y="2976288"/>
            <a:ext cx="7907446" cy="90542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213F176-D985-476C-81EA-13084112497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8277" y="2682240"/>
            <a:ext cx="7907446" cy="1341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963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2:21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4A3C78B-E2B9-46A9-95D7-848101AF1E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456" y="971905"/>
            <a:ext cx="6135088" cy="5401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477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AD2149C-F324-4198-BAA8-C321D7CD01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456" y="971352"/>
            <a:ext cx="6135088" cy="5342017"/>
          </a:xfrm>
          <a:prstGeom prst="rect">
            <a:avLst/>
          </a:prstGeom>
        </p:spPr>
      </p:pic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2:21</a:t>
            </a:r>
          </a:p>
        </p:txBody>
      </p:sp>
    </p:spTree>
    <p:extLst>
      <p:ext uri="{BB962C8B-B14F-4D97-AF65-F5344CB8AC3E}">
        <p14:creationId xmlns:p14="http://schemas.microsoft.com/office/powerpoint/2010/main" val="2589276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2:23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5EAC3D-2BC1-44BC-8F9B-0D016CC1321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12548" y="658726"/>
            <a:ext cx="2518904" cy="243158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EF960F7-9652-487B-AC5E-3D458E5D05B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590"/>
          <a:stretch/>
        </p:blipFill>
        <p:spPr>
          <a:xfrm>
            <a:off x="2588357" y="2993851"/>
            <a:ext cx="3967286" cy="2431589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B8D20634-B657-49C5-ADB1-D01EB7F926A3}"/>
              </a:ext>
            </a:extLst>
          </p:cNvPr>
          <p:cNvSpPr/>
          <p:nvPr/>
        </p:nvSpPr>
        <p:spPr>
          <a:xfrm>
            <a:off x="3951969" y="4286250"/>
            <a:ext cx="1113790" cy="111379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6842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2:23</a:t>
            </a:r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32E5B099-68C6-45B8-A656-5A87E5571BE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6281129"/>
              </p:ext>
            </p:extLst>
          </p:nvPr>
        </p:nvGraphicFramePr>
        <p:xfrm>
          <a:off x="2738120" y="1268730"/>
          <a:ext cx="4064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59" name="Equation" r:id="rId4" imgW="406080" imgH="723600" progId="Equation.DSMT4">
                  <p:embed/>
                </p:oleObj>
              </mc:Choice>
              <mc:Fallback>
                <p:oleObj name="Equation" r:id="rId4" imgW="406080" imgH="723600" progId="Equation.DSMT4">
                  <p:embed/>
                  <p:pic>
                    <p:nvPicPr>
                      <p:cNvPr id="3" name="Object 2">
                        <a:extLst>
                          <a:ext uri="{FF2B5EF4-FFF2-40B4-BE49-F238E27FC236}">
                            <a16:creationId xmlns:a16="http://schemas.microsoft.com/office/drawing/2014/main" id="{32E5B099-68C6-45B8-A656-5A87E5571BE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738120" y="1268730"/>
                        <a:ext cx="406400" cy="723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BDF73316-F215-4683-AF66-E555D9A6E24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77726371"/>
              </p:ext>
            </p:extLst>
          </p:nvPr>
        </p:nvGraphicFramePr>
        <p:xfrm>
          <a:off x="3566160" y="1268730"/>
          <a:ext cx="4064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60" name="Equation" r:id="rId6" imgW="406080" imgH="736560" progId="Equation.DSMT4">
                  <p:embed/>
                </p:oleObj>
              </mc:Choice>
              <mc:Fallback>
                <p:oleObj name="Equation" r:id="rId6" imgW="406080" imgH="736560" progId="Equation.DSMT4">
                  <p:embed/>
                  <p:pic>
                    <p:nvPicPr>
                      <p:cNvPr id="7" name="Object 6">
                        <a:extLst>
                          <a:ext uri="{FF2B5EF4-FFF2-40B4-BE49-F238E27FC236}">
                            <a16:creationId xmlns:a16="http://schemas.microsoft.com/office/drawing/2014/main" id="{BDF73316-F215-4683-AF66-E555D9A6E24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566160" y="1268730"/>
                        <a:ext cx="4064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>
            <a:extLst>
              <a:ext uri="{FF2B5EF4-FFF2-40B4-BE49-F238E27FC236}">
                <a16:creationId xmlns:a16="http://schemas.microsoft.com/office/drawing/2014/main" id="{75064E66-3A42-498B-ACC1-96429E3DB8D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01658343"/>
              </p:ext>
            </p:extLst>
          </p:nvPr>
        </p:nvGraphicFramePr>
        <p:xfrm>
          <a:off x="4394200" y="1262380"/>
          <a:ext cx="3810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61" name="Equation" r:id="rId8" imgW="380880" imgH="736560" progId="Equation.DSMT4">
                  <p:embed/>
                </p:oleObj>
              </mc:Choice>
              <mc:Fallback>
                <p:oleObj name="Equation" r:id="rId8" imgW="380880" imgH="736560" progId="Equation.DSMT4">
                  <p:embed/>
                  <p:pic>
                    <p:nvPicPr>
                      <p:cNvPr id="10" name="Object 9">
                        <a:extLst>
                          <a:ext uri="{FF2B5EF4-FFF2-40B4-BE49-F238E27FC236}">
                            <a16:creationId xmlns:a16="http://schemas.microsoft.com/office/drawing/2014/main" id="{75064E66-3A42-498B-ACC1-96429E3DB8D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394200" y="1262380"/>
                        <a:ext cx="3810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>
            <a:extLst>
              <a:ext uri="{FF2B5EF4-FFF2-40B4-BE49-F238E27FC236}">
                <a16:creationId xmlns:a16="http://schemas.microsoft.com/office/drawing/2014/main" id="{0BB71E3A-7A5A-4CBF-8364-EFDBF581832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2932872"/>
              </p:ext>
            </p:extLst>
          </p:nvPr>
        </p:nvGraphicFramePr>
        <p:xfrm>
          <a:off x="5196840" y="1268730"/>
          <a:ext cx="4064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62" name="Equation" r:id="rId10" imgW="406080" imgH="736560" progId="Equation.DSMT4">
                  <p:embed/>
                </p:oleObj>
              </mc:Choice>
              <mc:Fallback>
                <p:oleObj name="Equation" r:id="rId10" imgW="406080" imgH="736560" progId="Equation.DSMT4">
                  <p:embed/>
                  <p:pic>
                    <p:nvPicPr>
                      <p:cNvPr id="13" name="Object 12">
                        <a:extLst>
                          <a:ext uri="{FF2B5EF4-FFF2-40B4-BE49-F238E27FC236}">
                            <a16:creationId xmlns:a16="http://schemas.microsoft.com/office/drawing/2014/main" id="{0BB71E3A-7A5A-4CBF-8364-EFDBF581832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5196840" y="1268730"/>
                        <a:ext cx="4064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>
            <a:extLst>
              <a:ext uri="{FF2B5EF4-FFF2-40B4-BE49-F238E27FC236}">
                <a16:creationId xmlns:a16="http://schemas.microsoft.com/office/drawing/2014/main" id="{9476F9F0-AC47-4666-A367-7520D8B338F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84992678"/>
              </p:ext>
            </p:extLst>
          </p:nvPr>
        </p:nvGraphicFramePr>
        <p:xfrm>
          <a:off x="6024880" y="1262380"/>
          <a:ext cx="3810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63" name="Equation" r:id="rId12" imgW="380880" imgH="723600" progId="Equation.DSMT4">
                  <p:embed/>
                </p:oleObj>
              </mc:Choice>
              <mc:Fallback>
                <p:oleObj name="Equation" r:id="rId12" imgW="380880" imgH="723600" progId="Equation.DSMT4">
                  <p:embed/>
                  <p:pic>
                    <p:nvPicPr>
                      <p:cNvPr id="15" name="Object 14">
                        <a:extLst>
                          <a:ext uri="{FF2B5EF4-FFF2-40B4-BE49-F238E27FC236}">
                            <a16:creationId xmlns:a16="http://schemas.microsoft.com/office/drawing/2014/main" id="{9476F9F0-AC47-4666-A367-7520D8B338F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6024880" y="1262380"/>
                        <a:ext cx="381000" cy="723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9" name="Picture 18">
            <a:extLst>
              <a:ext uri="{FF2B5EF4-FFF2-40B4-BE49-F238E27FC236}">
                <a16:creationId xmlns:a16="http://schemas.microsoft.com/office/drawing/2014/main" id="{663D5C76-DB95-488F-80D4-2A45DE23B8E0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2973102"/>
            <a:ext cx="7907446" cy="1186116"/>
          </a:xfrm>
          <a:prstGeom prst="rect">
            <a:avLst/>
          </a:prstGeom>
        </p:spPr>
      </p:pic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4B8468A4-0CA6-4071-9CB7-48E0D139DD05}"/>
              </a:ext>
            </a:extLst>
          </p:cNvPr>
          <p:cNvCxnSpPr/>
          <p:nvPr/>
        </p:nvCxnSpPr>
        <p:spPr>
          <a:xfrm flipH="1" flipV="1">
            <a:off x="2971800" y="2164080"/>
            <a:ext cx="797560" cy="67071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D65129B5-7FEF-4991-9053-0F8372CD492F}"/>
              </a:ext>
            </a:extLst>
          </p:cNvPr>
          <p:cNvCxnSpPr>
            <a:cxnSpLocks/>
          </p:cNvCxnSpPr>
          <p:nvPr/>
        </p:nvCxnSpPr>
        <p:spPr>
          <a:xfrm flipH="1" flipV="1">
            <a:off x="3787140" y="2164080"/>
            <a:ext cx="2237740" cy="67071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DFC18D5E-5290-4C64-8B80-41C2842316FA}"/>
              </a:ext>
            </a:extLst>
          </p:cNvPr>
          <p:cNvCxnSpPr>
            <a:cxnSpLocks/>
          </p:cNvCxnSpPr>
          <p:nvPr/>
        </p:nvCxnSpPr>
        <p:spPr>
          <a:xfrm flipH="1" flipV="1">
            <a:off x="4584700" y="2164080"/>
            <a:ext cx="1457960" cy="67071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3BDDA83E-0F01-44FB-B480-F97B59ECAD79}"/>
              </a:ext>
            </a:extLst>
          </p:cNvPr>
          <p:cNvCxnSpPr>
            <a:cxnSpLocks/>
          </p:cNvCxnSpPr>
          <p:nvPr/>
        </p:nvCxnSpPr>
        <p:spPr>
          <a:xfrm flipV="1">
            <a:off x="3049270" y="2164080"/>
            <a:ext cx="2350770" cy="67071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449FBC71-D839-4BB0-A622-3E2DB1ADDAE0}"/>
              </a:ext>
            </a:extLst>
          </p:cNvPr>
          <p:cNvCxnSpPr>
            <a:cxnSpLocks/>
          </p:cNvCxnSpPr>
          <p:nvPr/>
        </p:nvCxnSpPr>
        <p:spPr>
          <a:xfrm flipV="1">
            <a:off x="2334260" y="2164080"/>
            <a:ext cx="3868420" cy="67071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2152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2:23</a:t>
            </a:r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32E5B099-68C6-45B8-A656-5A87E5571BE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28049823"/>
              </p:ext>
            </p:extLst>
          </p:nvPr>
        </p:nvGraphicFramePr>
        <p:xfrm>
          <a:off x="3790950" y="3816350"/>
          <a:ext cx="15621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3" name="Equation" r:id="rId4" imgW="1562040" imgH="736560" progId="Equation.DSMT4">
                  <p:embed/>
                </p:oleObj>
              </mc:Choice>
              <mc:Fallback>
                <p:oleObj name="Equation" r:id="rId4" imgW="1562040" imgH="736560" progId="Equation.DSMT4">
                  <p:embed/>
                  <p:pic>
                    <p:nvPicPr>
                      <p:cNvPr id="3" name="Object 2">
                        <a:extLst>
                          <a:ext uri="{FF2B5EF4-FFF2-40B4-BE49-F238E27FC236}">
                            <a16:creationId xmlns:a16="http://schemas.microsoft.com/office/drawing/2014/main" id="{32E5B099-68C6-45B8-A656-5A87E5571BE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790950" y="3816350"/>
                        <a:ext cx="15621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B2EFB1D8-0B4F-41AF-914E-3F5B89F2A11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1583584"/>
            <a:ext cx="7907446" cy="1600777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FDA25D8-B3D0-4823-9639-F1CBD7757601}"/>
              </a:ext>
            </a:extLst>
          </p:cNvPr>
          <p:cNvSpPr/>
          <p:nvPr/>
        </p:nvSpPr>
        <p:spPr>
          <a:xfrm>
            <a:off x="4389120" y="3816350"/>
            <a:ext cx="220980" cy="3215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DFFE3DA-668D-48CA-8832-03D5C2F5D532}"/>
              </a:ext>
            </a:extLst>
          </p:cNvPr>
          <p:cNvSpPr/>
          <p:nvPr/>
        </p:nvSpPr>
        <p:spPr>
          <a:xfrm>
            <a:off x="4373880" y="4270725"/>
            <a:ext cx="220980" cy="3215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D6EF2E8-6002-4927-8B0A-00A2E5A02D4C}"/>
              </a:ext>
            </a:extLst>
          </p:cNvPr>
          <p:cNvSpPr/>
          <p:nvPr/>
        </p:nvSpPr>
        <p:spPr>
          <a:xfrm>
            <a:off x="5002530" y="3799840"/>
            <a:ext cx="350520" cy="3215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CF43F39-5C97-458E-B053-28D3D13D462B}"/>
              </a:ext>
            </a:extLst>
          </p:cNvPr>
          <p:cNvSpPr/>
          <p:nvPr/>
        </p:nvSpPr>
        <p:spPr>
          <a:xfrm>
            <a:off x="4987290" y="4254215"/>
            <a:ext cx="350520" cy="3215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8484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8" grpId="0" animBg="1"/>
      <p:bldP spid="23" grpId="0" animBg="1"/>
      <p:bldP spid="2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3:2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F288BA4-9371-442C-9234-F867C3DA6F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1473677"/>
            <a:ext cx="7907446" cy="2401163"/>
          </a:xfrm>
          <a:prstGeom prst="rect">
            <a:avLst/>
          </a:prstGeom>
        </p:spPr>
      </p:pic>
      <p:graphicFrame>
        <p:nvGraphicFramePr>
          <p:cNvPr id="27" name="Object 26">
            <a:extLst>
              <a:ext uri="{FF2B5EF4-FFF2-40B4-BE49-F238E27FC236}">
                <a16:creationId xmlns:a16="http://schemas.microsoft.com/office/drawing/2014/main" id="{D269733E-889A-4633-AAE4-D185AEAA96C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73304462"/>
              </p:ext>
            </p:extLst>
          </p:nvPr>
        </p:nvGraphicFramePr>
        <p:xfrm>
          <a:off x="3197543" y="4432300"/>
          <a:ext cx="2540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7" name="Equation" r:id="rId5" imgW="253800" imgH="723600" progId="Equation.DSMT4">
                  <p:embed/>
                </p:oleObj>
              </mc:Choice>
              <mc:Fallback>
                <p:oleObj name="Equation" r:id="rId5" imgW="253800" imgH="723600" progId="Equation.DSMT4">
                  <p:embed/>
                  <p:pic>
                    <p:nvPicPr>
                      <p:cNvPr id="27" name="Object 26">
                        <a:extLst>
                          <a:ext uri="{FF2B5EF4-FFF2-40B4-BE49-F238E27FC236}">
                            <a16:creationId xmlns:a16="http://schemas.microsoft.com/office/drawing/2014/main" id="{D269733E-889A-4633-AAE4-D185AEAA96C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197543" y="4432300"/>
                        <a:ext cx="254000" cy="723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Object 27">
            <a:extLst>
              <a:ext uri="{FF2B5EF4-FFF2-40B4-BE49-F238E27FC236}">
                <a16:creationId xmlns:a16="http://schemas.microsoft.com/office/drawing/2014/main" id="{304028BB-0221-4926-B33F-9B337B73048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22913490"/>
              </p:ext>
            </p:extLst>
          </p:nvPr>
        </p:nvGraphicFramePr>
        <p:xfrm>
          <a:off x="4051618" y="4432300"/>
          <a:ext cx="2413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8" name="Equation" r:id="rId7" imgW="241200" imgH="736560" progId="Equation.DSMT4">
                  <p:embed/>
                </p:oleObj>
              </mc:Choice>
              <mc:Fallback>
                <p:oleObj name="Equation" r:id="rId7" imgW="241200" imgH="736560" progId="Equation.DSMT4">
                  <p:embed/>
                  <p:pic>
                    <p:nvPicPr>
                      <p:cNvPr id="28" name="Object 27">
                        <a:extLst>
                          <a:ext uri="{FF2B5EF4-FFF2-40B4-BE49-F238E27FC236}">
                            <a16:creationId xmlns:a16="http://schemas.microsoft.com/office/drawing/2014/main" id="{304028BB-0221-4926-B33F-9B337B73048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051618" y="4432300"/>
                        <a:ext cx="2413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Object 28">
            <a:extLst>
              <a:ext uri="{FF2B5EF4-FFF2-40B4-BE49-F238E27FC236}">
                <a16:creationId xmlns:a16="http://schemas.microsoft.com/office/drawing/2014/main" id="{95777E1B-817A-4BBB-ADA3-6D8ADB2D790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76873761"/>
              </p:ext>
            </p:extLst>
          </p:nvPr>
        </p:nvGraphicFramePr>
        <p:xfrm>
          <a:off x="4773930" y="4425950"/>
          <a:ext cx="3683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9" name="Equation" r:id="rId9" imgW="368280" imgH="723600" progId="Equation.DSMT4">
                  <p:embed/>
                </p:oleObj>
              </mc:Choice>
              <mc:Fallback>
                <p:oleObj name="Equation" r:id="rId9" imgW="368280" imgH="723600" progId="Equation.DSMT4">
                  <p:embed/>
                  <p:pic>
                    <p:nvPicPr>
                      <p:cNvPr id="29" name="Object 28">
                        <a:extLst>
                          <a:ext uri="{FF2B5EF4-FFF2-40B4-BE49-F238E27FC236}">
                            <a16:creationId xmlns:a16="http://schemas.microsoft.com/office/drawing/2014/main" id="{95777E1B-817A-4BBB-ADA3-6D8ADB2D790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773930" y="4425950"/>
                        <a:ext cx="368300" cy="723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" name="Object 29">
            <a:extLst>
              <a:ext uri="{FF2B5EF4-FFF2-40B4-BE49-F238E27FC236}">
                <a16:creationId xmlns:a16="http://schemas.microsoft.com/office/drawing/2014/main" id="{0A722EA6-5E3A-4423-ADBB-8C9319D578E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4791338"/>
              </p:ext>
            </p:extLst>
          </p:nvPr>
        </p:nvGraphicFramePr>
        <p:xfrm>
          <a:off x="5628005" y="4432300"/>
          <a:ext cx="3810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0" name="Equation" r:id="rId11" imgW="380880" imgH="736560" progId="Equation.DSMT4">
                  <p:embed/>
                </p:oleObj>
              </mc:Choice>
              <mc:Fallback>
                <p:oleObj name="Equation" r:id="rId11" imgW="380880" imgH="736560" progId="Equation.DSMT4">
                  <p:embed/>
                  <p:pic>
                    <p:nvPicPr>
                      <p:cNvPr id="30" name="Object 29">
                        <a:extLst>
                          <a:ext uri="{FF2B5EF4-FFF2-40B4-BE49-F238E27FC236}">
                            <a16:creationId xmlns:a16="http://schemas.microsoft.com/office/drawing/2014/main" id="{0A722EA6-5E3A-4423-ADBB-8C9319D578E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5628005" y="4432300"/>
                        <a:ext cx="3810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Object 32">
            <a:extLst>
              <a:ext uri="{FF2B5EF4-FFF2-40B4-BE49-F238E27FC236}">
                <a16:creationId xmlns:a16="http://schemas.microsoft.com/office/drawing/2014/main" id="{EA534CB3-6FCD-461F-AA67-23FB6AA30C3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58937906"/>
              </p:ext>
            </p:extLst>
          </p:nvPr>
        </p:nvGraphicFramePr>
        <p:xfrm>
          <a:off x="3632994" y="4736652"/>
          <a:ext cx="215900" cy="17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1" name="Equation" r:id="rId13" imgW="215640" imgH="177480" progId="Equation.DSMT4">
                  <p:embed/>
                </p:oleObj>
              </mc:Choice>
              <mc:Fallback>
                <p:oleObj name="Equation" r:id="rId13" imgW="215640" imgH="177480" progId="Equation.DSMT4">
                  <p:embed/>
                  <p:pic>
                    <p:nvPicPr>
                      <p:cNvPr id="33" name="Object 32">
                        <a:extLst>
                          <a:ext uri="{FF2B5EF4-FFF2-40B4-BE49-F238E27FC236}">
                            <a16:creationId xmlns:a16="http://schemas.microsoft.com/office/drawing/2014/main" id="{EA534CB3-6FCD-461F-AA67-23FB6AA30C3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3632994" y="4736652"/>
                        <a:ext cx="215900" cy="177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Object 33">
            <a:extLst>
              <a:ext uri="{FF2B5EF4-FFF2-40B4-BE49-F238E27FC236}">
                <a16:creationId xmlns:a16="http://schemas.microsoft.com/office/drawing/2014/main" id="{F2FAC093-1399-4736-B3A8-FFA717B9550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1848571"/>
              </p:ext>
            </p:extLst>
          </p:nvPr>
        </p:nvGraphicFramePr>
        <p:xfrm>
          <a:off x="4481989" y="4744589"/>
          <a:ext cx="209550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2" name="Equation" r:id="rId15" imgW="209540" imgH="161764" progId="Equation.DSMT4">
                  <p:embed/>
                </p:oleObj>
              </mc:Choice>
              <mc:Fallback>
                <p:oleObj name="Equation" r:id="rId15" imgW="209540" imgH="161764" progId="Equation.DSMT4">
                  <p:embed/>
                  <p:pic>
                    <p:nvPicPr>
                      <p:cNvPr id="34" name="Object 33">
                        <a:extLst>
                          <a:ext uri="{FF2B5EF4-FFF2-40B4-BE49-F238E27FC236}">
                            <a16:creationId xmlns:a16="http://schemas.microsoft.com/office/drawing/2014/main" id="{F2FAC093-1399-4736-B3A8-FFA717B9550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4481989" y="4744589"/>
                        <a:ext cx="209550" cy="1619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" name="Object 34">
            <a:extLst>
              <a:ext uri="{FF2B5EF4-FFF2-40B4-BE49-F238E27FC236}">
                <a16:creationId xmlns:a16="http://schemas.microsoft.com/office/drawing/2014/main" id="{A18C8D47-354D-4E6F-8B3D-16047F7B713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9384764"/>
              </p:ext>
            </p:extLst>
          </p:nvPr>
        </p:nvGraphicFramePr>
        <p:xfrm>
          <a:off x="5261769" y="4729349"/>
          <a:ext cx="215900" cy="17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3" name="Equation" r:id="rId17" imgW="215640" imgH="177480" progId="Equation.DSMT4">
                  <p:embed/>
                </p:oleObj>
              </mc:Choice>
              <mc:Fallback>
                <p:oleObj name="Equation" r:id="rId17" imgW="215640" imgH="177480" progId="Equation.DSMT4">
                  <p:embed/>
                  <p:pic>
                    <p:nvPicPr>
                      <p:cNvPr id="35" name="Object 34">
                        <a:extLst>
                          <a:ext uri="{FF2B5EF4-FFF2-40B4-BE49-F238E27FC236}">
                            <a16:creationId xmlns:a16="http://schemas.microsoft.com/office/drawing/2014/main" id="{A18C8D47-354D-4E6F-8B3D-16047F7B713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5261769" y="4729349"/>
                        <a:ext cx="215900" cy="177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3" name="Oval 52">
            <a:extLst>
              <a:ext uri="{FF2B5EF4-FFF2-40B4-BE49-F238E27FC236}">
                <a16:creationId xmlns:a16="http://schemas.microsoft.com/office/drawing/2014/main" id="{DCACD426-4F3D-4BE8-ADA8-136F92FA0361}"/>
              </a:ext>
            </a:extLst>
          </p:cNvPr>
          <p:cNvSpPr/>
          <p:nvPr/>
        </p:nvSpPr>
        <p:spPr>
          <a:xfrm>
            <a:off x="2948148" y="4418012"/>
            <a:ext cx="806451" cy="80645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0462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3:2</a:t>
            </a:r>
          </a:p>
        </p:txBody>
      </p:sp>
      <p:graphicFrame>
        <p:nvGraphicFramePr>
          <p:cNvPr id="27" name="Object 26">
            <a:extLst>
              <a:ext uri="{FF2B5EF4-FFF2-40B4-BE49-F238E27FC236}">
                <a16:creationId xmlns:a16="http://schemas.microsoft.com/office/drawing/2014/main" id="{D269733E-889A-4633-AAE4-D185AEAA96C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5497661"/>
              </p:ext>
            </p:extLst>
          </p:nvPr>
        </p:nvGraphicFramePr>
        <p:xfrm>
          <a:off x="1960563" y="3106420"/>
          <a:ext cx="2286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71" name="Equation" r:id="rId4" imgW="228600" imgH="723600" progId="Equation.DSMT4">
                  <p:embed/>
                </p:oleObj>
              </mc:Choice>
              <mc:Fallback>
                <p:oleObj name="Equation" r:id="rId4" imgW="228600" imgH="723600" progId="Equation.DSMT4">
                  <p:embed/>
                  <p:pic>
                    <p:nvPicPr>
                      <p:cNvPr id="27" name="Object 26">
                        <a:extLst>
                          <a:ext uri="{FF2B5EF4-FFF2-40B4-BE49-F238E27FC236}">
                            <a16:creationId xmlns:a16="http://schemas.microsoft.com/office/drawing/2014/main" id="{D269733E-889A-4633-AAE4-D185AEAA96C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960563" y="3106420"/>
                        <a:ext cx="228600" cy="723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Object 27">
            <a:extLst>
              <a:ext uri="{FF2B5EF4-FFF2-40B4-BE49-F238E27FC236}">
                <a16:creationId xmlns:a16="http://schemas.microsoft.com/office/drawing/2014/main" id="{304028BB-0221-4926-B33F-9B337B73048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59316249"/>
              </p:ext>
            </p:extLst>
          </p:nvPr>
        </p:nvGraphicFramePr>
        <p:xfrm>
          <a:off x="2732088" y="3112770"/>
          <a:ext cx="3810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72" name="Equation" r:id="rId6" imgW="380880" imgH="723600" progId="Equation.DSMT4">
                  <p:embed/>
                </p:oleObj>
              </mc:Choice>
              <mc:Fallback>
                <p:oleObj name="Equation" r:id="rId6" imgW="380880" imgH="723600" progId="Equation.DSMT4">
                  <p:embed/>
                  <p:pic>
                    <p:nvPicPr>
                      <p:cNvPr id="28" name="Object 27">
                        <a:extLst>
                          <a:ext uri="{FF2B5EF4-FFF2-40B4-BE49-F238E27FC236}">
                            <a16:creationId xmlns:a16="http://schemas.microsoft.com/office/drawing/2014/main" id="{304028BB-0221-4926-B33F-9B337B73048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732088" y="3112770"/>
                        <a:ext cx="381000" cy="723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Object 28">
            <a:extLst>
              <a:ext uri="{FF2B5EF4-FFF2-40B4-BE49-F238E27FC236}">
                <a16:creationId xmlns:a16="http://schemas.microsoft.com/office/drawing/2014/main" id="{95777E1B-817A-4BBB-ADA3-6D8ADB2D790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89771638"/>
              </p:ext>
            </p:extLst>
          </p:nvPr>
        </p:nvGraphicFramePr>
        <p:xfrm>
          <a:off x="3536950" y="3100070"/>
          <a:ext cx="3429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73" name="Equation" r:id="rId8" imgW="342720" imgH="723600" progId="Equation.DSMT4">
                  <p:embed/>
                </p:oleObj>
              </mc:Choice>
              <mc:Fallback>
                <p:oleObj name="Equation" r:id="rId8" imgW="342720" imgH="723600" progId="Equation.DSMT4">
                  <p:embed/>
                  <p:pic>
                    <p:nvPicPr>
                      <p:cNvPr id="29" name="Object 28">
                        <a:extLst>
                          <a:ext uri="{FF2B5EF4-FFF2-40B4-BE49-F238E27FC236}">
                            <a16:creationId xmlns:a16="http://schemas.microsoft.com/office/drawing/2014/main" id="{95777E1B-817A-4BBB-ADA3-6D8ADB2D790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536950" y="3100070"/>
                        <a:ext cx="342900" cy="723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" name="Object 29">
            <a:extLst>
              <a:ext uri="{FF2B5EF4-FFF2-40B4-BE49-F238E27FC236}">
                <a16:creationId xmlns:a16="http://schemas.microsoft.com/office/drawing/2014/main" id="{0A722EA6-5E3A-4423-ADBB-8C9319D578E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32659646"/>
              </p:ext>
            </p:extLst>
          </p:nvPr>
        </p:nvGraphicFramePr>
        <p:xfrm>
          <a:off x="4371975" y="3107102"/>
          <a:ext cx="3937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74" name="Equation" r:id="rId10" imgW="393480" imgH="736560" progId="Equation.DSMT4">
                  <p:embed/>
                </p:oleObj>
              </mc:Choice>
              <mc:Fallback>
                <p:oleObj name="Equation" r:id="rId10" imgW="393480" imgH="736560" progId="Equation.DSMT4">
                  <p:embed/>
                  <p:pic>
                    <p:nvPicPr>
                      <p:cNvPr id="30" name="Object 29">
                        <a:extLst>
                          <a:ext uri="{FF2B5EF4-FFF2-40B4-BE49-F238E27FC236}">
                            <a16:creationId xmlns:a16="http://schemas.microsoft.com/office/drawing/2014/main" id="{0A722EA6-5E3A-4423-ADBB-8C9319D578E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371975" y="3107102"/>
                        <a:ext cx="3937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" name="Object 30">
            <a:extLst>
              <a:ext uri="{FF2B5EF4-FFF2-40B4-BE49-F238E27FC236}">
                <a16:creationId xmlns:a16="http://schemas.microsoft.com/office/drawing/2014/main" id="{79650380-CA3D-424B-BCE2-EA17D6CFCFE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36409341"/>
              </p:ext>
            </p:extLst>
          </p:nvPr>
        </p:nvGraphicFramePr>
        <p:xfrm>
          <a:off x="5186363" y="3094402"/>
          <a:ext cx="3810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75" name="Equation" r:id="rId12" imgW="380880" imgH="736560" progId="Equation.DSMT4">
                  <p:embed/>
                </p:oleObj>
              </mc:Choice>
              <mc:Fallback>
                <p:oleObj name="Equation" r:id="rId12" imgW="380880" imgH="736560" progId="Equation.DSMT4">
                  <p:embed/>
                  <p:pic>
                    <p:nvPicPr>
                      <p:cNvPr id="31" name="Object 30">
                        <a:extLst>
                          <a:ext uri="{FF2B5EF4-FFF2-40B4-BE49-F238E27FC236}">
                            <a16:creationId xmlns:a16="http://schemas.microsoft.com/office/drawing/2014/main" id="{79650380-CA3D-424B-BCE2-EA17D6CFCFE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5186363" y="3094402"/>
                        <a:ext cx="3810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Object 31">
            <a:extLst>
              <a:ext uri="{FF2B5EF4-FFF2-40B4-BE49-F238E27FC236}">
                <a16:creationId xmlns:a16="http://schemas.microsoft.com/office/drawing/2014/main" id="{F62385D2-2C3A-4944-87CA-8C299A71A2C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19495803"/>
              </p:ext>
            </p:extLst>
          </p:nvPr>
        </p:nvGraphicFramePr>
        <p:xfrm>
          <a:off x="6021388" y="3093720"/>
          <a:ext cx="4064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76" name="Equation" r:id="rId14" imgW="406080" imgH="723600" progId="Equation.DSMT4">
                  <p:embed/>
                </p:oleObj>
              </mc:Choice>
              <mc:Fallback>
                <p:oleObj name="Equation" r:id="rId14" imgW="406080" imgH="723600" progId="Equation.DSMT4">
                  <p:embed/>
                  <p:pic>
                    <p:nvPicPr>
                      <p:cNvPr id="32" name="Object 31">
                        <a:extLst>
                          <a:ext uri="{FF2B5EF4-FFF2-40B4-BE49-F238E27FC236}">
                            <a16:creationId xmlns:a16="http://schemas.microsoft.com/office/drawing/2014/main" id="{F62385D2-2C3A-4944-87CA-8C299A71A2C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6021388" y="3093720"/>
                        <a:ext cx="406400" cy="723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Object 32">
            <a:extLst>
              <a:ext uri="{FF2B5EF4-FFF2-40B4-BE49-F238E27FC236}">
                <a16:creationId xmlns:a16="http://schemas.microsoft.com/office/drawing/2014/main" id="{EA534CB3-6FCD-461F-AA67-23FB6AA30C3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21650841"/>
              </p:ext>
            </p:extLst>
          </p:nvPr>
        </p:nvGraphicFramePr>
        <p:xfrm>
          <a:off x="2383314" y="3410772"/>
          <a:ext cx="215900" cy="17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77" name="Equation" r:id="rId16" imgW="215640" imgH="177480" progId="Equation.DSMT4">
                  <p:embed/>
                </p:oleObj>
              </mc:Choice>
              <mc:Fallback>
                <p:oleObj name="Equation" r:id="rId16" imgW="215640" imgH="177480" progId="Equation.DSMT4">
                  <p:embed/>
                  <p:pic>
                    <p:nvPicPr>
                      <p:cNvPr id="33" name="Object 32">
                        <a:extLst>
                          <a:ext uri="{FF2B5EF4-FFF2-40B4-BE49-F238E27FC236}">
                            <a16:creationId xmlns:a16="http://schemas.microsoft.com/office/drawing/2014/main" id="{EA534CB3-6FCD-461F-AA67-23FB6AA30C3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2383314" y="3410772"/>
                        <a:ext cx="215900" cy="177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Object 33">
            <a:extLst>
              <a:ext uri="{FF2B5EF4-FFF2-40B4-BE49-F238E27FC236}">
                <a16:creationId xmlns:a16="http://schemas.microsoft.com/office/drawing/2014/main" id="{F2FAC093-1399-4736-B3A8-FFA717B9550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82469483"/>
              </p:ext>
            </p:extLst>
          </p:nvPr>
        </p:nvGraphicFramePr>
        <p:xfrm>
          <a:off x="3232309" y="3418709"/>
          <a:ext cx="209550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78" name="Equation" r:id="rId18" imgW="209540" imgH="161764" progId="Equation.DSMT4">
                  <p:embed/>
                </p:oleObj>
              </mc:Choice>
              <mc:Fallback>
                <p:oleObj name="Equation" r:id="rId18" imgW="209540" imgH="161764" progId="Equation.DSMT4">
                  <p:embed/>
                  <p:pic>
                    <p:nvPicPr>
                      <p:cNvPr id="34" name="Object 33">
                        <a:extLst>
                          <a:ext uri="{FF2B5EF4-FFF2-40B4-BE49-F238E27FC236}">
                            <a16:creationId xmlns:a16="http://schemas.microsoft.com/office/drawing/2014/main" id="{F2FAC093-1399-4736-B3A8-FFA717B9550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3232309" y="3418709"/>
                        <a:ext cx="209550" cy="1619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" name="Object 34">
            <a:extLst>
              <a:ext uri="{FF2B5EF4-FFF2-40B4-BE49-F238E27FC236}">
                <a16:creationId xmlns:a16="http://schemas.microsoft.com/office/drawing/2014/main" id="{A18C8D47-354D-4E6F-8B3D-16047F7B713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46204418"/>
              </p:ext>
            </p:extLst>
          </p:nvPr>
        </p:nvGraphicFramePr>
        <p:xfrm>
          <a:off x="4012089" y="3403469"/>
          <a:ext cx="215900" cy="17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79" name="Equation" r:id="rId20" imgW="215640" imgH="177480" progId="Equation.DSMT4">
                  <p:embed/>
                </p:oleObj>
              </mc:Choice>
              <mc:Fallback>
                <p:oleObj name="Equation" r:id="rId20" imgW="215640" imgH="177480" progId="Equation.DSMT4">
                  <p:embed/>
                  <p:pic>
                    <p:nvPicPr>
                      <p:cNvPr id="35" name="Object 34">
                        <a:extLst>
                          <a:ext uri="{FF2B5EF4-FFF2-40B4-BE49-F238E27FC236}">
                            <a16:creationId xmlns:a16="http://schemas.microsoft.com/office/drawing/2014/main" id="{A18C8D47-354D-4E6F-8B3D-16047F7B713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4012089" y="3403469"/>
                        <a:ext cx="215900" cy="177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" name="Object 35">
            <a:extLst>
              <a:ext uri="{FF2B5EF4-FFF2-40B4-BE49-F238E27FC236}">
                <a16:creationId xmlns:a16="http://schemas.microsoft.com/office/drawing/2014/main" id="{4BC7FBCB-E11C-43B1-96B9-26AB8BF7E6B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49220638"/>
              </p:ext>
            </p:extLst>
          </p:nvPr>
        </p:nvGraphicFramePr>
        <p:xfrm>
          <a:off x="4876324" y="3411406"/>
          <a:ext cx="209550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80" name="Equation" r:id="rId21" imgW="209540" imgH="161764" progId="Equation.DSMT4">
                  <p:embed/>
                </p:oleObj>
              </mc:Choice>
              <mc:Fallback>
                <p:oleObj name="Equation" r:id="rId21" imgW="209540" imgH="161764" progId="Equation.DSMT4">
                  <p:embed/>
                  <p:pic>
                    <p:nvPicPr>
                      <p:cNvPr id="36" name="Object 35">
                        <a:extLst>
                          <a:ext uri="{FF2B5EF4-FFF2-40B4-BE49-F238E27FC236}">
                            <a16:creationId xmlns:a16="http://schemas.microsoft.com/office/drawing/2014/main" id="{4BC7FBCB-E11C-43B1-96B9-26AB8BF7E6B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4876324" y="3411406"/>
                        <a:ext cx="209550" cy="1619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" name="Object 36">
            <a:extLst>
              <a:ext uri="{FF2B5EF4-FFF2-40B4-BE49-F238E27FC236}">
                <a16:creationId xmlns:a16="http://schemas.microsoft.com/office/drawing/2014/main" id="{6FBC5CF3-4895-4AE7-9E7A-523581A512A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23804610"/>
              </p:ext>
            </p:extLst>
          </p:nvPr>
        </p:nvGraphicFramePr>
        <p:xfrm>
          <a:off x="5708015" y="3420614"/>
          <a:ext cx="200025" cy="152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81" name="Equation" r:id="rId22" imgW="200084" imgH="152337" progId="Equation.DSMT4">
                  <p:embed/>
                </p:oleObj>
              </mc:Choice>
              <mc:Fallback>
                <p:oleObj name="Equation" r:id="rId22" imgW="200084" imgH="152337" progId="Equation.DSMT4">
                  <p:embed/>
                  <p:pic>
                    <p:nvPicPr>
                      <p:cNvPr id="37" name="Object 36">
                        <a:extLst>
                          <a:ext uri="{FF2B5EF4-FFF2-40B4-BE49-F238E27FC236}">
                            <a16:creationId xmlns:a16="http://schemas.microsoft.com/office/drawing/2014/main" id="{6FBC5CF3-4895-4AE7-9E7A-523581A512A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5708015" y="3420614"/>
                        <a:ext cx="200025" cy="152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" name="Object 48">
            <a:extLst>
              <a:ext uri="{FF2B5EF4-FFF2-40B4-BE49-F238E27FC236}">
                <a16:creationId xmlns:a16="http://schemas.microsoft.com/office/drawing/2014/main" id="{B569FAFA-4427-4391-949F-F7047B8C4A6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34964180"/>
              </p:ext>
            </p:extLst>
          </p:nvPr>
        </p:nvGraphicFramePr>
        <p:xfrm>
          <a:off x="6881813" y="3087370"/>
          <a:ext cx="4064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82" name="Equation" r:id="rId24" imgW="406080" imgH="736560" progId="Equation.DSMT4">
                  <p:embed/>
                </p:oleObj>
              </mc:Choice>
              <mc:Fallback>
                <p:oleObj name="Equation" r:id="rId24" imgW="406080" imgH="736560" progId="Equation.DSMT4">
                  <p:embed/>
                  <p:pic>
                    <p:nvPicPr>
                      <p:cNvPr id="49" name="Object 48">
                        <a:extLst>
                          <a:ext uri="{FF2B5EF4-FFF2-40B4-BE49-F238E27FC236}">
                            <a16:creationId xmlns:a16="http://schemas.microsoft.com/office/drawing/2014/main" id="{B569FAFA-4427-4391-949F-F7047B8C4A6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6881813" y="3087370"/>
                        <a:ext cx="4064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0" name="Object 49">
            <a:extLst>
              <a:ext uri="{FF2B5EF4-FFF2-40B4-BE49-F238E27FC236}">
                <a16:creationId xmlns:a16="http://schemas.microsoft.com/office/drawing/2014/main" id="{F7E6D443-9303-457C-88B2-12658C8993E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2438449"/>
              </p:ext>
            </p:extLst>
          </p:nvPr>
        </p:nvGraphicFramePr>
        <p:xfrm>
          <a:off x="6568440" y="3420614"/>
          <a:ext cx="200025" cy="152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83" name="Equation" r:id="rId22" imgW="200084" imgH="152337" progId="Equation.DSMT4">
                  <p:embed/>
                </p:oleObj>
              </mc:Choice>
              <mc:Fallback>
                <p:oleObj name="Equation" r:id="rId22" imgW="200084" imgH="152337" progId="Equation.DSMT4">
                  <p:embed/>
                  <p:pic>
                    <p:nvPicPr>
                      <p:cNvPr id="50" name="Object 49">
                        <a:extLst>
                          <a:ext uri="{FF2B5EF4-FFF2-40B4-BE49-F238E27FC236}">
                            <a16:creationId xmlns:a16="http://schemas.microsoft.com/office/drawing/2014/main" id="{F7E6D443-9303-457C-88B2-12658C8993E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6568440" y="3420614"/>
                        <a:ext cx="200025" cy="152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Oval 17">
            <a:extLst>
              <a:ext uri="{FF2B5EF4-FFF2-40B4-BE49-F238E27FC236}">
                <a16:creationId xmlns:a16="http://schemas.microsoft.com/office/drawing/2014/main" id="{D20A3C44-B8A4-4D72-9483-088EA0EF60E6}"/>
              </a:ext>
            </a:extLst>
          </p:cNvPr>
          <p:cNvSpPr/>
          <p:nvPr/>
        </p:nvSpPr>
        <p:spPr>
          <a:xfrm>
            <a:off x="1667988" y="3092132"/>
            <a:ext cx="806451" cy="80645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5862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3:2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F750A9-28CE-4259-A5F1-DD7966E97F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2078948"/>
            <a:ext cx="7907446" cy="2700104"/>
          </a:xfrm>
          <a:prstGeom prst="rect">
            <a:avLst/>
          </a:prstGeom>
        </p:spPr>
      </p:pic>
      <p:sp>
        <p:nvSpPr>
          <p:cNvPr id="20" name="Oval 19">
            <a:extLst>
              <a:ext uri="{FF2B5EF4-FFF2-40B4-BE49-F238E27FC236}">
                <a16:creationId xmlns:a16="http://schemas.microsoft.com/office/drawing/2014/main" id="{85D4C366-157C-474D-BAB2-3D064CBD8D56}"/>
              </a:ext>
            </a:extLst>
          </p:cNvPr>
          <p:cNvSpPr/>
          <p:nvPr/>
        </p:nvSpPr>
        <p:spPr>
          <a:xfrm>
            <a:off x="5142708" y="3884612"/>
            <a:ext cx="806451" cy="80645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4994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3:3</a:t>
            </a:r>
          </a:p>
        </p:txBody>
      </p:sp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8B435D1C-ABFB-4D8E-9AFD-A3A111611C7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58427316"/>
              </p:ext>
            </p:extLst>
          </p:nvPr>
        </p:nvGraphicFramePr>
        <p:xfrm>
          <a:off x="3167063" y="4386898"/>
          <a:ext cx="2540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65" name="Equation" r:id="rId4" imgW="253800" imgH="723600" progId="Equation.DSMT4">
                  <p:embed/>
                </p:oleObj>
              </mc:Choice>
              <mc:Fallback>
                <p:oleObj name="Equation" r:id="rId4" imgW="253800" imgH="723600" progId="Equation.DSMT4">
                  <p:embed/>
                  <p:pic>
                    <p:nvPicPr>
                      <p:cNvPr id="7" name="Object 6">
                        <a:extLst>
                          <a:ext uri="{FF2B5EF4-FFF2-40B4-BE49-F238E27FC236}">
                            <a16:creationId xmlns:a16="http://schemas.microsoft.com/office/drawing/2014/main" id="{8B435D1C-ABFB-4D8E-9AFD-A3A111611C7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167063" y="4386898"/>
                        <a:ext cx="254000" cy="723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3BE278D6-9371-45AD-AA3C-96B1D777A93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43127536"/>
              </p:ext>
            </p:extLst>
          </p:nvPr>
        </p:nvGraphicFramePr>
        <p:xfrm>
          <a:off x="4021138" y="4386898"/>
          <a:ext cx="2413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66" name="Equation" r:id="rId6" imgW="241200" imgH="736560" progId="Equation.DSMT4">
                  <p:embed/>
                </p:oleObj>
              </mc:Choice>
              <mc:Fallback>
                <p:oleObj name="Equation" r:id="rId6" imgW="241200" imgH="736560" progId="Equation.DSMT4">
                  <p:embed/>
                  <p:pic>
                    <p:nvPicPr>
                      <p:cNvPr id="8" name="Object 7">
                        <a:extLst>
                          <a:ext uri="{FF2B5EF4-FFF2-40B4-BE49-F238E27FC236}">
                            <a16:creationId xmlns:a16="http://schemas.microsoft.com/office/drawing/2014/main" id="{3BE278D6-9371-45AD-AA3C-96B1D777A93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021138" y="4386898"/>
                        <a:ext cx="2413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A7176ED7-C34B-427B-A685-9184A21CDD4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50641003"/>
              </p:ext>
            </p:extLst>
          </p:nvPr>
        </p:nvGraphicFramePr>
        <p:xfrm>
          <a:off x="4743450" y="4380548"/>
          <a:ext cx="3683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67" name="Equation" r:id="rId8" imgW="368280" imgH="723600" progId="Equation.DSMT4">
                  <p:embed/>
                </p:oleObj>
              </mc:Choice>
              <mc:Fallback>
                <p:oleObj name="Equation" r:id="rId8" imgW="368280" imgH="723600" progId="Equation.DSMT4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A7176ED7-C34B-427B-A685-9184A21CDD4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743450" y="4380548"/>
                        <a:ext cx="368300" cy="723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>
            <a:extLst>
              <a:ext uri="{FF2B5EF4-FFF2-40B4-BE49-F238E27FC236}">
                <a16:creationId xmlns:a16="http://schemas.microsoft.com/office/drawing/2014/main" id="{527BFE2E-E3AE-44CE-A764-E415A81BE27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4839488"/>
              </p:ext>
            </p:extLst>
          </p:nvPr>
        </p:nvGraphicFramePr>
        <p:xfrm>
          <a:off x="5597525" y="4386898"/>
          <a:ext cx="3810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68" name="Equation" r:id="rId10" imgW="380880" imgH="736560" progId="Equation.DSMT4">
                  <p:embed/>
                </p:oleObj>
              </mc:Choice>
              <mc:Fallback>
                <p:oleObj name="Equation" r:id="rId10" imgW="380880" imgH="736560" progId="Equation.DSMT4">
                  <p:embed/>
                  <p:pic>
                    <p:nvPicPr>
                      <p:cNvPr id="10" name="Object 9">
                        <a:extLst>
                          <a:ext uri="{FF2B5EF4-FFF2-40B4-BE49-F238E27FC236}">
                            <a16:creationId xmlns:a16="http://schemas.microsoft.com/office/drawing/2014/main" id="{527BFE2E-E3AE-44CE-A764-E415A81BE27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5597525" y="4386898"/>
                        <a:ext cx="3810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>
            <a:extLst>
              <a:ext uri="{FF2B5EF4-FFF2-40B4-BE49-F238E27FC236}">
                <a16:creationId xmlns:a16="http://schemas.microsoft.com/office/drawing/2014/main" id="{A86F2165-BFE8-4245-89E9-F739656CE8A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00417791"/>
              </p:ext>
            </p:extLst>
          </p:nvPr>
        </p:nvGraphicFramePr>
        <p:xfrm>
          <a:off x="3602514" y="4690932"/>
          <a:ext cx="215900" cy="17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69" name="Equation" r:id="rId12" imgW="215640" imgH="177480" progId="Equation.DSMT4">
                  <p:embed/>
                </p:oleObj>
              </mc:Choice>
              <mc:Fallback>
                <p:oleObj name="Equation" r:id="rId12" imgW="215640" imgH="177480" progId="Equation.DSMT4">
                  <p:embed/>
                  <p:pic>
                    <p:nvPicPr>
                      <p:cNvPr id="13" name="Object 12">
                        <a:extLst>
                          <a:ext uri="{FF2B5EF4-FFF2-40B4-BE49-F238E27FC236}">
                            <a16:creationId xmlns:a16="http://schemas.microsoft.com/office/drawing/2014/main" id="{A86F2165-BFE8-4245-89E9-F739656CE8A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3602514" y="4690932"/>
                        <a:ext cx="215900" cy="177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>
            <a:extLst>
              <a:ext uri="{FF2B5EF4-FFF2-40B4-BE49-F238E27FC236}">
                <a16:creationId xmlns:a16="http://schemas.microsoft.com/office/drawing/2014/main" id="{6831B88C-C95E-4A2D-9476-B8FCC09B371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49665865"/>
              </p:ext>
            </p:extLst>
          </p:nvPr>
        </p:nvGraphicFramePr>
        <p:xfrm>
          <a:off x="4451509" y="4698869"/>
          <a:ext cx="209550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70" name="Equation" r:id="rId14" imgW="209540" imgH="161764" progId="Equation.DSMT4">
                  <p:embed/>
                </p:oleObj>
              </mc:Choice>
              <mc:Fallback>
                <p:oleObj name="Equation" r:id="rId14" imgW="209540" imgH="161764" progId="Equation.DSMT4">
                  <p:embed/>
                  <p:pic>
                    <p:nvPicPr>
                      <p:cNvPr id="14" name="Object 13">
                        <a:extLst>
                          <a:ext uri="{FF2B5EF4-FFF2-40B4-BE49-F238E27FC236}">
                            <a16:creationId xmlns:a16="http://schemas.microsoft.com/office/drawing/2014/main" id="{6831B88C-C95E-4A2D-9476-B8FCC09B371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4451509" y="4698869"/>
                        <a:ext cx="209550" cy="1619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>
            <a:extLst>
              <a:ext uri="{FF2B5EF4-FFF2-40B4-BE49-F238E27FC236}">
                <a16:creationId xmlns:a16="http://schemas.microsoft.com/office/drawing/2014/main" id="{B1CB9C33-9326-404F-BDA7-E737A0705C4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5113066"/>
              </p:ext>
            </p:extLst>
          </p:nvPr>
        </p:nvGraphicFramePr>
        <p:xfrm>
          <a:off x="5231289" y="4683629"/>
          <a:ext cx="215900" cy="17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71" name="Equation" r:id="rId16" imgW="215640" imgH="177480" progId="Equation.DSMT4">
                  <p:embed/>
                </p:oleObj>
              </mc:Choice>
              <mc:Fallback>
                <p:oleObj name="Equation" r:id="rId16" imgW="215640" imgH="177480" progId="Equation.DSMT4">
                  <p:embed/>
                  <p:pic>
                    <p:nvPicPr>
                      <p:cNvPr id="15" name="Object 14">
                        <a:extLst>
                          <a:ext uri="{FF2B5EF4-FFF2-40B4-BE49-F238E27FC236}">
                            <a16:creationId xmlns:a16="http://schemas.microsoft.com/office/drawing/2014/main" id="{B1CB9C33-9326-404F-BDA7-E737A0705C4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5231289" y="4683629"/>
                        <a:ext cx="215900" cy="177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Oval 20">
            <a:extLst>
              <a:ext uri="{FF2B5EF4-FFF2-40B4-BE49-F238E27FC236}">
                <a16:creationId xmlns:a16="http://schemas.microsoft.com/office/drawing/2014/main" id="{A95F2887-175A-4F50-A870-2A7876DBF0F6}"/>
              </a:ext>
            </a:extLst>
          </p:cNvPr>
          <p:cNvSpPr/>
          <p:nvPr/>
        </p:nvSpPr>
        <p:spPr>
          <a:xfrm>
            <a:off x="2887188" y="4372292"/>
            <a:ext cx="806451" cy="80645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5393A1-2BB6-47DD-8E6D-88DEC0C5DE76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1401360"/>
            <a:ext cx="7907446" cy="2478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749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3:3</a:t>
            </a:r>
          </a:p>
        </p:txBody>
      </p:sp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E4AD21CA-2B92-4207-A333-0B0F7C73AFD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66608148"/>
              </p:ext>
            </p:extLst>
          </p:nvPr>
        </p:nvGraphicFramePr>
        <p:xfrm>
          <a:off x="1960563" y="3106420"/>
          <a:ext cx="2286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19" name="Equation" r:id="rId4" imgW="228600" imgH="723600" progId="Equation.DSMT4">
                  <p:embed/>
                </p:oleObj>
              </mc:Choice>
              <mc:Fallback>
                <p:oleObj name="Equation" r:id="rId4" imgW="228600" imgH="723600" progId="Equation.DSMT4">
                  <p:embed/>
                  <p:pic>
                    <p:nvPicPr>
                      <p:cNvPr id="12" name="Object 11">
                        <a:extLst>
                          <a:ext uri="{FF2B5EF4-FFF2-40B4-BE49-F238E27FC236}">
                            <a16:creationId xmlns:a16="http://schemas.microsoft.com/office/drawing/2014/main" id="{E4AD21CA-2B92-4207-A333-0B0F7C73AFD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960563" y="3106420"/>
                        <a:ext cx="228600" cy="723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>
            <a:extLst>
              <a:ext uri="{FF2B5EF4-FFF2-40B4-BE49-F238E27FC236}">
                <a16:creationId xmlns:a16="http://schemas.microsoft.com/office/drawing/2014/main" id="{B6265D87-16A0-4F6A-8E1C-51FAAB3E7B8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2892633"/>
              </p:ext>
            </p:extLst>
          </p:nvPr>
        </p:nvGraphicFramePr>
        <p:xfrm>
          <a:off x="2732088" y="3112770"/>
          <a:ext cx="3810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20" name="Equation" r:id="rId6" imgW="380880" imgH="723600" progId="Equation.DSMT4">
                  <p:embed/>
                </p:oleObj>
              </mc:Choice>
              <mc:Fallback>
                <p:oleObj name="Equation" r:id="rId6" imgW="380880" imgH="723600" progId="Equation.DSMT4">
                  <p:embed/>
                  <p:pic>
                    <p:nvPicPr>
                      <p:cNvPr id="16" name="Object 15">
                        <a:extLst>
                          <a:ext uri="{FF2B5EF4-FFF2-40B4-BE49-F238E27FC236}">
                            <a16:creationId xmlns:a16="http://schemas.microsoft.com/office/drawing/2014/main" id="{B6265D87-16A0-4F6A-8E1C-51FAAB3E7B8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732088" y="3112770"/>
                        <a:ext cx="381000" cy="723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>
            <a:extLst>
              <a:ext uri="{FF2B5EF4-FFF2-40B4-BE49-F238E27FC236}">
                <a16:creationId xmlns:a16="http://schemas.microsoft.com/office/drawing/2014/main" id="{F258BDF2-ACA5-4A20-B52E-7C258331F3A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19815008"/>
              </p:ext>
            </p:extLst>
          </p:nvPr>
        </p:nvGraphicFramePr>
        <p:xfrm>
          <a:off x="3524250" y="3100388"/>
          <a:ext cx="3683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21" name="Equation" r:id="rId8" imgW="368280" imgH="723600" progId="Equation.DSMT4">
                  <p:embed/>
                </p:oleObj>
              </mc:Choice>
              <mc:Fallback>
                <p:oleObj name="Equation" r:id="rId8" imgW="368280" imgH="723600" progId="Equation.DSMT4">
                  <p:embed/>
                  <p:pic>
                    <p:nvPicPr>
                      <p:cNvPr id="17" name="Object 16">
                        <a:extLst>
                          <a:ext uri="{FF2B5EF4-FFF2-40B4-BE49-F238E27FC236}">
                            <a16:creationId xmlns:a16="http://schemas.microsoft.com/office/drawing/2014/main" id="{F258BDF2-ACA5-4A20-B52E-7C258331F3A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524250" y="3100388"/>
                        <a:ext cx="368300" cy="723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>
            <a:extLst>
              <a:ext uri="{FF2B5EF4-FFF2-40B4-BE49-F238E27FC236}">
                <a16:creationId xmlns:a16="http://schemas.microsoft.com/office/drawing/2014/main" id="{E1EB5925-3B49-4FCE-81AE-264CF9F4986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1362220"/>
              </p:ext>
            </p:extLst>
          </p:nvPr>
        </p:nvGraphicFramePr>
        <p:xfrm>
          <a:off x="4371975" y="3107102"/>
          <a:ext cx="3937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22" name="Equation" r:id="rId10" imgW="393480" imgH="736560" progId="Equation.DSMT4">
                  <p:embed/>
                </p:oleObj>
              </mc:Choice>
              <mc:Fallback>
                <p:oleObj name="Equation" r:id="rId10" imgW="393480" imgH="736560" progId="Equation.DSMT4">
                  <p:embed/>
                  <p:pic>
                    <p:nvPicPr>
                      <p:cNvPr id="18" name="Object 17">
                        <a:extLst>
                          <a:ext uri="{FF2B5EF4-FFF2-40B4-BE49-F238E27FC236}">
                            <a16:creationId xmlns:a16="http://schemas.microsoft.com/office/drawing/2014/main" id="{E1EB5925-3B49-4FCE-81AE-264CF9F4986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371975" y="3107102"/>
                        <a:ext cx="3937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>
            <a:extLst>
              <a:ext uri="{FF2B5EF4-FFF2-40B4-BE49-F238E27FC236}">
                <a16:creationId xmlns:a16="http://schemas.microsoft.com/office/drawing/2014/main" id="{3D07E2B7-0781-4879-97C4-829871C4C8E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1519554"/>
              </p:ext>
            </p:extLst>
          </p:nvPr>
        </p:nvGraphicFramePr>
        <p:xfrm>
          <a:off x="5186363" y="3094402"/>
          <a:ext cx="3810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23" name="Equation" r:id="rId12" imgW="380880" imgH="736560" progId="Equation.DSMT4">
                  <p:embed/>
                </p:oleObj>
              </mc:Choice>
              <mc:Fallback>
                <p:oleObj name="Equation" r:id="rId12" imgW="380880" imgH="736560" progId="Equation.DSMT4">
                  <p:embed/>
                  <p:pic>
                    <p:nvPicPr>
                      <p:cNvPr id="19" name="Object 18">
                        <a:extLst>
                          <a:ext uri="{FF2B5EF4-FFF2-40B4-BE49-F238E27FC236}">
                            <a16:creationId xmlns:a16="http://schemas.microsoft.com/office/drawing/2014/main" id="{3D07E2B7-0781-4879-97C4-829871C4C8E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5186363" y="3094402"/>
                        <a:ext cx="3810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9">
            <a:extLst>
              <a:ext uri="{FF2B5EF4-FFF2-40B4-BE49-F238E27FC236}">
                <a16:creationId xmlns:a16="http://schemas.microsoft.com/office/drawing/2014/main" id="{1F5CBD8D-76D5-4A45-BE47-E1824A71D3F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88991268"/>
              </p:ext>
            </p:extLst>
          </p:nvPr>
        </p:nvGraphicFramePr>
        <p:xfrm>
          <a:off x="6021388" y="3093720"/>
          <a:ext cx="4064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24" name="Equation" r:id="rId14" imgW="406080" imgH="723600" progId="Equation.DSMT4">
                  <p:embed/>
                </p:oleObj>
              </mc:Choice>
              <mc:Fallback>
                <p:oleObj name="Equation" r:id="rId14" imgW="406080" imgH="723600" progId="Equation.DSMT4">
                  <p:embed/>
                  <p:pic>
                    <p:nvPicPr>
                      <p:cNvPr id="20" name="Object 19">
                        <a:extLst>
                          <a:ext uri="{FF2B5EF4-FFF2-40B4-BE49-F238E27FC236}">
                            <a16:creationId xmlns:a16="http://schemas.microsoft.com/office/drawing/2014/main" id="{1F5CBD8D-76D5-4A45-BE47-E1824A71D3F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6021388" y="3093720"/>
                        <a:ext cx="406400" cy="723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>
            <a:extLst>
              <a:ext uri="{FF2B5EF4-FFF2-40B4-BE49-F238E27FC236}">
                <a16:creationId xmlns:a16="http://schemas.microsoft.com/office/drawing/2014/main" id="{97BCFF2E-2051-42B8-B3C5-78B028FD5DA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7553115"/>
              </p:ext>
            </p:extLst>
          </p:nvPr>
        </p:nvGraphicFramePr>
        <p:xfrm>
          <a:off x="2383314" y="3410772"/>
          <a:ext cx="215900" cy="17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25" name="Equation" r:id="rId16" imgW="215640" imgH="177480" progId="Equation.DSMT4">
                  <p:embed/>
                </p:oleObj>
              </mc:Choice>
              <mc:Fallback>
                <p:oleObj name="Equation" r:id="rId16" imgW="215640" imgH="177480" progId="Equation.DSMT4">
                  <p:embed/>
                  <p:pic>
                    <p:nvPicPr>
                      <p:cNvPr id="22" name="Object 21">
                        <a:extLst>
                          <a:ext uri="{FF2B5EF4-FFF2-40B4-BE49-F238E27FC236}">
                            <a16:creationId xmlns:a16="http://schemas.microsoft.com/office/drawing/2014/main" id="{97BCFF2E-2051-42B8-B3C5-78B028FD5DA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2383314" y="3410772"/>
                        <a:ext cx="215900" cy="177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22">
            <a:extLst>
              <a:ext uri="{FF2B5EF4-FFF2-40B4-BE49-F238E27FC236}">
                <a16:creationId xmlns:a16="http://schemas.microsoft.com/office/drawing/2014/main" id="{21547AC1-8796-4FAC-9994-A8F8081500B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7095430"/>
              </p:ext>
            </p:extLst>
          </p:nvPr>
        </p:nvGraphicFramePr>
        <p:xfrm>
          <a:off x="3232309" y="3418709"/>
          <a:ext cx="209550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26" name="Equation" r:id="rId18" imgW="209540" imgH="161764" progId="Equation.DSMT4">
                  <p:embed/>
                </p:oleObj>
              </mc:Choice>
              <mc:Fallback>
                <p:oleObj name="Equation" r:id="rId18" imgW="209540" imgH="161764" progId="Equation.DSMT4">
                  <p:embed/>
                  <p:pic>
                    <p:nvPicPr>
                      <p:cNvPr id="23" name="Object 22">
                        <a:extLst>
                          <a:ext uri="{FF2B5EF4-FFF2-40B4-BE49-F238E27FC236}">
                            <a16:creationId xmlns:a16="http://schemas.microsoft.com/office/drawing/2014/main" id="{21547AC1-8796-4FAC-9994-A8F8081500B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3232309" y="3418709"/>
                        <a:ext cx="209550" cy="1619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23">
            <a:extLst>
              <a:ext uri="{FF2B5EF4-FFF2-40B4-BE49-F238E27FC236}">
                <a16:creationId xmlns:a16="http://schemas.microsoft.com/office/drawing/2014/main" id="{B4BE5151-37E9-4422-8E6B-1F4EBFAF824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61343506"/>
              </p:ext>
            </p:extLst>
          </p:nvPr>
        </p:nvGraphicFramePr>
        <p:xfrm>
          <a:off x="4012089" y="3403469"/>
          <a:ext cx="215900" cy="17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27" name="Equation" r:id="rId20" imgW="215640" imgH="177480" progId="Equation.DSMT4">
                  <p:embed/>
                </p:oleObj>
              </mc:Choice>
              <mc:Fallback>
                <p:oleObj name="Equation" r:id="rId20" imgW="215640" imgH="177480" progId="Equation.DSMT4">
                  <p:embed/>
                  <p:pic>
                    <p:nvPicPr>
                      <p:cNvPr id="24" name="Object 23">
                        <a:extLst>
                          <a:ext uri="{FF2B5EF4-FFF2-40B4-BE49-F238E27FC236}">
                            <a16:creationId xmlns:a16="http://schemas.microsoft.com/office/drawing/2014/main" id="{B4BE5151-37E9-4422-8E6B-1F4EBFAF824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4012089" y="3403469"/>
                        <a:ext cx="215900" cy="177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Object 24">
            <a:extLst>
              <a:ext uri="{FF2B5EF4-FFF2-40B4-BE49-F238E27FC236}">
                <a16:creationId xmlns:a16="http://schemas.microsoft.com/office/drawing/2014/main" id="{E713CEDA-014D-4F4E-BBBB-7AF4BC3A72D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3179684"/>
              </p:ext>
            </p:extLst>
          </p:nvPr>
        </p:nvGraphicFramePr>
        <p:xfrm>
          <a:off x="4876324" y="3411406"/>
          <a:ext cx="209550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28" name="Equation" r:id="rId21" imgW="209540" imgH="161764" progId="Equation.DSMT4">
                  <p:embed/>
                </p:oleObj>
              </mc:Choice>
              <mc:Fallback>
                <p:oleObj name="Equation" r:id="rId21" imgW="209540" imgH="161764" progId="Equation.DSMT4">
                  <p:embed/>
                  <p:pic>
                    <p:nvPicPr>
                      <p:cNvPr id="25" name="Object 24">
                        <a:extLst>
                          <a:ext uri="{FF2B5EF4-FFF2-40B4-BE49-F238E27FC236}">
                            <a16:creationId xmlns:a16="http://schemas.microsoft.com/office/drawing/2014/main" id="{E713CEDA-014D-4F4E-BBBB-7AF4BC3A72D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4876324" y="3411406"/>
                        <a:ext cx="209550" cy="1619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Object 25">
            <a:extLst>
              <a:ext uri="{FF2B5EF4-FFF2-40B4-BE49-F238E27FC236}">
                <a16:creationId xmlns:a16="http://schemas.microsoft.com/office/drawing/2014/main" id="{40A8DCC8-720C-4E14-BBE0-05CC8A00CAB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91049151"/>
              </p:ext>
            </p:extLst>
          </p:nvPr>
        </p:nvGraphicFramePr>
        <p:xfrm>
          <a:off x="5708015" y="3420614"/>
          <a:ext cx="200025" cy="152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29" name="Equation" r:id="rId22" imgW="200084" imgH="152337" progId="Equation.DSMT4">
                  <p:embed/>
                </p:oleObj>
              </mc:Choice>
              <mc:Fallback>
                <p:oleObj name="Equation" r:id="rId22" imgW="200084" imgH="152337" progId="Equation.DSMT4">
                  <p:embed/>
                  <p:pic>
                    <p:nvPicPr>
                      <p:cNvPr id="26" name="Object 25">
                        <a:extLst>
                          <a:ext uri="{FF2B5EF4-FFF2-40B4-BE49-F238E27FC236}">
                            <a16:creationId xmlns:a16="http://schemas.microsoft.com/office/drawing/2014/main" id="{40A8DCC8-720C-4E14-BBE0-05CC8A00CAB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5708015" y="3420614"/>
                        <a:ext cx="200025" cy="152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Object 26">
            <a:extLst>
              <a:ext uri="{FF2B5EF4-FFF2-40B4-BE49-F238E27FC236}">
                <a16:creationId xmlns:a16="http://schemas.microsoft.com/office/drawing/2014/main" id="{54ED3228-59B0-4181-AB5F-B192DF40B95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21374406"/>
              </p:ext>
            </p:extLst>
          </p:nvPr>
        </p:nvGraphicFramePr>
        <p:xfrm>
          <a:off x="6881813" y="3087370"/>
          <a:ext cx="4064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30" name="Equation" r:id="rId24" imgW="406080" imgH="736560" progId="Equation.DSMT4">
                  <p:embed/>
                </p:oleObj>
              </mc:Choice>
              <mc:Fallback>
                <p:oleObj name="Equation" r:id="rId24" imgW="406080" imgH="736560" progId="Equation.DSMT4">
                  <p:embed/>
                  <p:pic>
                    <p:nvPicPr>
                      <p:cNvPr id="27" name="Object 26">
                        <a:extLst>
                          <a:ext uri="{FF2B5EF4-FFF2-40B4-BE49-F238E27FC236}">
                            <a16:creationId xmlns:a16="http://schemas.microsoft.com/office/drawing/2014/main" id="{54ED3228-59B0-4181-AB5F-B192DF40B95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6881813" y="3087370"/>
                        <a:ext cx="4064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Object 27">
            <a:extLst>
              <a:ext uri="{FF2B5EF4-FFF2-40B4-BE49-F238E27FC236}">
                <a16:creationId xmlns:a16="http://schemas.microsoft.com/office/drawing/2014/main" id="{3F45B3D9-4A53-4688-9002-B3A8DF604B2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27319517"/>
              </p:ext>
            </p:extLst>
          </p:nvPr>
        </p:nvGraphicFramePr>
        <p:xfrm>
          <a:off x="6568440" y="3420614"/>
          <a:ext cx="200025" cy="152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31" name="Equation" r:id="rId22" imgW="200084" imgH="152337" progId="Equation.DSMT4">
                  <p:embed/>
                </p:oleObj>
              </mc:Choice>
              <mc:Fallback>
                <p:oleObj name="Equation" r:id="rId22" imgW="200084" imgH="152337" progId="Equation.DSMT4">
                  <p:embed/>
                  <p:pic>
                    <p:nvPicPr>
                      <p:cNvPr id="28" name="Object 27">
                        <a:extLst>
                          <a:ext uri="{FF2B5EF4-FFF2-40B4-BE49-F238E27FC236}">
                            <a16:creationId xmlns:a16="http://schemas.microsoft.com/office/drawing/2014/main" id="{3F45B3D9-4A53-4688-9002-B3A8DF604B2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6568440" y="3420614"/>
                        <a:ext cx="200025" cy="152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" name="Oval 28">
            <a:extLst>
              <a:ext uri="{FF2B5EF4-FFF2-40B4-BE49-F238E27FC236}">
                <a16:creationId xmlns:a16="http://schemas.microsoft.com/office/drawing/2014/main" id="{29D09F0C-EDD8-4BD7-81BB-8F5013C90998}"/>
              </a:ext>
            </a:extLst>
          </p:cNvPr>
          <p:cNvSpPr/>
          <p:nvPr/>
        </p:nvSpPr>
        <p:spPr>
          <a:xfrm>
            <a:off x="1667988" y="3092132"/>
            <a:ext cx="806451" cy="80645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5288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3:3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9D4BCF-C5E0-4A36-9F92-2E5101BD4A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2064483"/>
            <a:ext cx="7907446" cy="2729035"/>
          </a:xfrm>
          <a:prstGeom prst="rect">
            <a:avLst/>
          </a:prstGeom>
        </p:spPr>
      </p:pic>
      <p:sp>
        <p:nvSpPr>
          <p:cNvPr id="21" name="Oval 20">
            <a:extLst>
              <a:ext uri="{FF2B5EF4-FFF2-40B4-BE49-F238E27FC236}">
                <a16:creationId xmlns:a16="http://schemas.microsoft.com/office/drawing/2014/main" id="{3D6471C0-434C-4046-A801-44AF0163E55A}"/>
              </a:ext>
            </a:extLst>
          </p:cNvPr>
          <p:cNvSpPr/>
          <p:nvPr/>
        </p:nvSpPr>
        <p:spPr>
          <a:xfrm>
            <a:off x="5142708" y="3884612"/>
            <a:ext cx="806451" cy="80645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5562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3:4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D218F94-5C3B-4650-AD5B-C40DAFEA1D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1958408"/>
            <a:ext cx="7907446" cy="294118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A87DFA0-168B-4D45-941A-9A6D03FCD371}"/>
              </a:ext>
            </a:extLst>
          </p:cNvPr>
          <p:cNvSpPr/>
          <p:nvPr/>
        </p:nvSpPr>
        <p:spPr>
          <a:xfrm>
            <a:off x="3489960" y="1958408"/>
            <a:ext cx="1996440" cy="9371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6A39716-B8BA-4C79-875D-6133F0B30CF1}"/>
              </a:ext>
            </a:extLst>
          </p:cNvPr>
          <p:cNvSpPr/>
          <p:nvPr/>
        </p:nvSpPr>
        <p:spPr>
          <a:xfrm>
            <a:off x="3642360" y="3846852"/>
            <a:ext cx="1996440" cy="9371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634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3:4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0C53444-5F00-42FC-AD9F-1E803B86CB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1939122"/>
            <a:ext cx="7907446" cy="2979757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C2A7A66B-31B6-462B-A51A-AF9B836F2868}"/>
              </a:ext>
            </a:extLst>
          </p:cNvPr>
          <p:cNvSpPr/>
          <p:nvPr/>
        </p:nvSpPr>
        <p:spPr>
          <a:xfrm>
            <a:off x="3489960" y="1927928"/>
            <a:ext cx="1996440" cy="9371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7F86F03-1ACE-4463-8215-0714A68A6804}"/>
              </a:ext>
            </a:extLst>
          </p:cNvPr>
          <p:cNvSpPr/>
          <p:nvPr/>
        </p:nvSpPr>
        <p:spPr>
          <a:xfrm>
            <a:off x="3642360" y="3816372"/>
            <a:ext cx="1996440" cy="9371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109B13A-A9F6-48A7-A764-C83E18C559CC}"/>
              </a:ext>
            </a:extLst>
          </p:cNvPr>
          <p:cNvSpPr/>
          <p:nvPr/>
        </p:nvSpPr>
        <p:spPr>
          <a:xfrm>
            <a:off x="4488180" y="2909087"/>
            <a:ext cx="1150620" cy="9371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3110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3:4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F1D0D41-F680-434D-A22C-EDBE956B97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1953586"/>
            <a:ext cx="7907446" cy="2950829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974A7B1-1176-4A11-BBFE-65143B7C9B91}"/>
              </a:ext>
            </a:extLst>
          </p:cNvPr>
          <p:cNvSpPr/>
          <p:nvPr/>
        </p:nvSpPr>
        <p:spPr>
          <a:xfrm>
            <a:off x="3078480" y="1927928"/>
            <a:ext cx="1493520" cy="9371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1FDED7C-6F49-4CB5-AA36-EBA7939A3EBA}"/>
              </a:ext>
            </a:extLst>
          </p:cNvPr>
          <p:cNvSpPr/>
          <p:nvPr/>
        </p:nvSpPr>
        <p:spPr>
          <a:xfrm>
            <a:off x="3230880" y="3816372"/>
            <a:ext cx="1341120" cy="9371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6DBA836-95FB-4E71-8B57-9CE631518778}"/>
              </a:ext>
            </a:extLst>
          </p:cNvPr>
          <p:cNvSpPr/>
          <p:nvPr/>
        </p:nvSpPr>
        <p:spPr>
          <a:xfrm>
            <a:off x="3832860" y="2909087"/>
            <a:ext cx="1150620" cy="9371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2429605-6B59-44FC-B5D7-F50DD2B403E8}"/>
              </a:ext>
            </a:extLst>
          </p:cNvPr>
          <p:cNvSpPr/>
          <p:nvPr/>
        </p:nvSpPr>
        <p:spPr>
          <a:xfrm>
            <a:off x="4495800" y="1958408"/>
            <a:ext cx="1493520" cy="9371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F44A3BA-945A-4814-A170-2464215751E0}"/>
              </a:ext>
            </a:extLst>
          </p:cNvPr>
          <p:cNvSpPr/>
          <p:nvPr/>
        </p:nvSpPr>
        <p:spPr>
          <a:xfrm>
            <a:off x="4587240" y="3846852"/>
            <a:ext cx="1341120" cy="9371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96C0BAE-EE2F-46C6-A350-8E9768F24B5D}"/>
              </a:ext>
            </a:extLst>
          </p:cNvPr>
          <p:cNvSpPr/>
          <p:nvPr/>
        </p:nvSpPr>
        <p:spPr>
          <a:xfrm>
            <a:off x="4975860" y="2848127"/>
            <a:ext cx="1150620" cy="9371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3632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7" grpId="0" animBg="1"/>
      <p:bldP spid="19" grpId="0" animBg="1"/>
      <p:bldP spid="20" grpId="0" animBg="1"/>
      <p:bldP spid="23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B77B914-EAFD-4F5C-94D2-CDC2EA1CDB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1939356"/>
            <a:ext cx="7907446" cy="2941185"/>
          </a:xfrm>
          <a:prstGeom prst="rect">
            <a:avLst/>
          </a:prstGeom>
        </p:spPr>
      </p:pic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3:4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B184D3B-B35E-4B75-8462-69A090F587C6}"/>
              </a:ext>
            </a:extLst>
          </p:cNvPr>
          <p:cNvSpPr/>
          <p:nvPr/>
        </p:nvSpPr>
        <p:spPr>
          <a:xfrm>
            <a:off x="1143000" y="1081363"/>
            <a:ext cx="6858000" cy="465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HCF = 4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E4DC785-D426-47B0-9927-DC570814CEAA}"/>
              </a:ext>
            </a:extLst>
          </p:cNvPr>
          <p:cNvSpPr/>
          <p:nvPr/>
        </p:nvSpPr>
        <p:spPr>
          <a:xfrm>
            <a:off x="3489960" y="1927928"/>
            <a:ext cx="1996440" cy="9371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0449552-2B49-46A5-BB46-85B38E9A4399}"/>
              </a:ext>
            </a:extLst>
          </p:cNvPr>
          <p:cNvSpPr/>
          <p:nvPr/>
        </p:nvSpPr>
        <p:spPr>
          <a:xfrm>
            <a:off x="3642360" y="3816372"/>
            <a:ext cx="1996440" cy="9371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ED28809-5C25-49F6-A57C-07ED8916F07F}"/>
              </a:ext>
            </a:extLst>
          </p:cNvPr>
          <p:cNvSpPr/>
          <p:nvPr/>
        </p:nvSpPr>
        <p:spPr>
          <a:xfrm>
            <a:off x="4488180" y="2909087"/>
            <a:ext cx="1150620" cy="9371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5032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 animBg="1"/>
      <p:bldP spid="18" grpId="0" animBg="1"/>
      <p:bldP spid="21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3:5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ECC39A3-82E8-4816-BE51-71B2AB71CA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1939122"/>
            <a:ext cx="7907446" cy="297975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87CB98F-1BD7-46F4-BD37-2C871B8C683E}"/>
              </a:ext>
            </a:extLst>
          </p:cNvPr>
          <p:cNvSpPr/>
          <p:nvPr/>
        </p:nvSpPr>
        <p:spPr>
          <a:xfrm>
            <a:off x="1143000" y="1081363"/>
            <a:ext cx="6858000" cy="465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HCF = 3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32280C8-6A7F-4552-9C24-75A88483A463}"/>
              </a:ext>
            </a:extLst>
          </p:cNvPr>
          <p:cNvSpPr/>
          <p:nvPr/>
        </p:nvSpPr>
        <p:spPr>
          <a:xfrm>
            <a:off x="3489960" y="1927928"/>
            <a:ext cx="1996440" cy="9371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6940F3B-D5CA-4FAC-81F9-8BDB39F42BAE}"/>
              </a:ext>
            </a:extLst>
          </p:cNvPr>
          <p:cNvSpPr/>
          <p:nvPr/>
        </p:nvSpPr>
        <p:spPr>
          <a:xfrm>
            <a:off x="3642360" y="3816372"/>
            <a:ext cx="1996440" cy="9371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36BA48F-22DD-4704-9166-46E41839C9C3}"/>
              </a:ext>
            </a:extLst>
          </p:cNvPr>
          <p:cNvSpPr/>
          <p:nvPr/>
        </p:nvSpPr>
        <p:spPr>
          <a:xfrm>
            <a:off x="4488180" y="2909087"/>
            <a:ext cx="1150620" cy="9371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2175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  <p:bldP spid="11" grpId="0" animBg="1"/>
      <p:bldP spid="12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3:5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2C91D78-0060-4BCF-B395-C2FB761400E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8277" y="2775559"/>
            <a:ext cx="7907446" cy="130688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4355B1E-570B-418B-A30F-49532298A1E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8277" y="3371850"/>
            <a:ext cx="7907446" cy="71059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717EC8E-B9B5-4D1D-84D2-8D34ECE5F7B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8277" y="3371850"/>
            <a:ext cx="7907446" cy="1184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701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5F540E2D-B31C-45A6-8DED-0FC0559A55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3556100"/>
            <a:ext cx="7907446" cy="2912254"/>
          </a:xfrm>
          <a:prstGeom prst="rect">
            <a:avLst/>
          </a:prstGeom>
        </p:spPr>
      </p:pic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3:6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D49A785-15FE-4DC6-9752-686E6F1A83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837772"/>
            <a:ext cx="7907446" cy="2931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377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DBBFBC6-D1BD-4CF4-9A33-16062D59BD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0914" y="2182468"/>
            <a:ext cx="6135088" cy="3808244"/>
          </a:xfrm>
          <a:prstGeom prst="rect">
            <a:avLst/>
          </a:prstGeom>
        </p:spPr>
      </p:pic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3:8</a:t>
            </a:r>
          </a:p>
        </p:txBody>
      </p:sp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CA44DBDA-AF09-41FA-8D48-0E2ED4202BC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76213" y="922338"/>
          <a:ext cx="3683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33" name="Equation" r:id="rId5" imgW="368280" imgH="736560" progId="Equation.DSMT4">
                  <p:embed/>
                </p:oleObj>
              </mc:Choice>
              <mc:Fallback>
                <p:oleObj name="Equation" r:id="rId5" imgW="368280" imgH="736560" progId="Equation.DSMT4">
                  <p:embed/>
                  <p:pic>
                    <p:nvPicPr>
                      <p:cNvPr id="7" name="Object 6">
                        <a:extLst>
                          <a:ext uri="{FF2B5EF4-FFF2-40B4-BE49-F238E27FC236}">
                            <a16:creationId xmlns:a16="http://schemas.microsoft.com/office/drawing/2014/main" id="{CA44DBDA-AF09-41FA-8D48-0E2ED4202BC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76213" y="922338"/>
                        <a:ext cx="3683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A06465C7-D3F1-4F02-AE86-10A9480FB1F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8499397"/>
              </p:ext>
            </p:extLst>
          </p:nvPr>
        </p:nvGraphicFramePr>
        <p:xfrm>
          <a:off x="1460915" y="3534728"/>
          <a:ext cx="520286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34" name="Equation" r:id="rId7" imgW="228600" imgH="736560" progId="Equation.DSMT4">
                  <p:embed/>
                </p:oleObj>
              </mc:Choice>
              <mc:Fallback>
                <p:oleObj name="Equation" r:id="rId7" imgW="228600" imgH="736560" progId="Equation.DSMT4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A06465C7-D3F1-4F02-AE86-10A9480FB1F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460915" y="3534728"/>
                        <a:ext cx="520286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>
            <a:extLst>
              <a:ext uri="{FF2B5EF4-FFF2-40B4-BE49-F238E27FC236}">
                <a16:creationId xmlns:a16="http://schemas.microsoft.com/office/drawing/2014/main" id="{E9B8A702-0116-4E5C-BEA0-89C688B164D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797050" y="917575"/>
          <a:ext cx="3937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35" name="Equation" r:id="rId9" imgW="393480" imgH="736560" progId="Equation.DSMT4">
                  <p:embed/>
                </p:oleObj>
              </mc:Choice>
              <mc:Fallback>
                <p:oleObj name="Equation" r:id="rId9" imgW="393480" imgH="736560" progId="Equation.DSMT4">
                  <p:embed/>
                  <p:pic>
                    <p:nvPicPr>
                      <p:cNvPr id="10" name="Object 9">
                        <a:extLst>
                          <a:ext uri="{FF2B5EF4-FFF2-40B4-BE49-F238E27FC236}">
                            <a16:creationId xmlns:a16="http://schemas.microsoft.com/office/drawing/2014/main" id="{E9B8A702-0116-4E5C-BEA0-89C688B164D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797050" y="917575"/>
                        <a:ext cx="3937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>
            <a:extLst>
              <a:ext uri="{FF2B5EF4-FFF2-40B4-BE49-F238E27FC236}">
                <a16:creationId xmlns:a16="http://schemas.microsoft.com/office/drawing/2014/main" id="{B541C6AD-727D-4FFA-B2F3-1CE04E95610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657475" y="929958"/>
          <a:ext cx="3937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36" name="Equation" r:id="rId11" imgW="393480" imgH="736560" progId="Equation.DSMT4">
                  <p:embed/>
                </p:oleObj>
              </mc:Choice>
              <mc:Fallback>
                <p:oleObj name="Equation" r:id="rId11" imgW="393480" imgH="736560" progId="Equation.DSMT4">
                  <p:embed/>
                  <p:pic>
                    <p:nvPicPr>
                      <p:cNvPr id="11" name="Object 10">
                        <a:extLst>
                          <a:ext uri="{FF2B5EF4-FFF2-40B4-BE49-F238E27FC236}">
                            <a16:creationId xmlns:a16="http://schemas.microsoft.com/office/drawing/2014/main" id="{B541C6AD-727D-4FFA-B2F3-1CE04E95610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2657475" y="929958"/>
                        <a:ext cx="3937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9D813954-AC0D-4FD4-BF14-AC1D0801690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541713" y="917575"/>
          <a:ext cx="2413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37" name="Equation" r:id="rId13" imgW="241200" imgH="736560" progId="Equation.DSMT4">
                  <p:embed/>
                </p:oleObj>
              </mc:Choice>
              <mc:Fallback>
                <p:oleObj name="Equation" r:id="rId13" imgW="241200" imgH="736560" progId="Equation.DSMT4">
                  <p:embed/>
                  <p:pic>
                    <p:nvPicPr>
                      <p:cNvPr id="12" name="Object 11">
                        <a:extLst>
                          <a:ext uri="{FF2B5EF4-FFF2-40B4-BE49-F238E27FC236}">
                            <a16:creationId xmlns:a16="http://schemas.microsoft.com/office/drawing/2014/main" id="{9D813954-AC0D-4FD4-BF14-AC1D0801690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3541713" y="917575"/>
                        <a:ext cx="2413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>
            <a:extLst>
              <a:ext uri="{FF2B5EF4-FFF2-40B4-BE49-F238E27FC236}">
                <a16:creationId xmlns:a16="http://schemas.microsoft.com/office/drawing/2014/main" id="{FF3E151C-1B8A-4D54-8FD6-CA54ACC76BB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338638" y="915988"/>
          <a:ext cx="3429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38" name="Equation" r:id="rId15" imgW="342720" imgH="723600" progId="Equation.DSMT4">
                  <p:embed/>
                </p:oleObj>
              </mc:Choice>
              <mc:Fallback>
                <p:oleObj name="Equation" r:id="rId15" imgW="342720" imgH="723600" progId="Equation.DSMT4">
                  <p:embed/>
                  <p:pic>
                    <p:nvPicPr>
                      <p:cNvPr id="13" name="Object 12">
                        <a:extLst>
                          <a:ext uri="{FF2B5EF4-FFF2-40B4-BE49-F238E27FC236}">
                            <a16:creationId xmlns:a16="http://schemas.microsoft.com/office/drawing/2014/main" id="{FF3E151C-1B8A-4D54-8FD6-CA54ACC76BB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4338638" y="915988"/>
                        <a:ext cx="342900" cy="723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>
            <a:extLst>
              <a:ext uri="{FF2B5EF4-FFF2-40B4-BE49-F238E27FC236}">
                <a16:creationId xmlns:a16="http://schemas.microsoft.com/office/drawing/2014/main" id="{DCFF55EE-8A50-425D-98B2-499E64F7BA5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173663" y="909638"/>
          <a:ext cx="3937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39" name="Equation" r:id="rId17" imgW="393480" imgH="736560" progId="Equation.DSMT4">
                  <p:embed/>
                </p:oleObj>
              </mc:Choice>
              <mc:Fallback>
                <p:oleObj name="Equation" r:id="rId17" imgW="393480" imgH="736560" progId="Equation.DSMT4">
                  <p:embed/>
                  <p:pic>
                    <p:nvPicPr>
                      <p:cNvPr id="19" name="Object 18">
                        <a:extLst>
                          <a:ext uri="{FF2B5EF4-FFF2-40B4-BE49-F238E27FC236}">
                            <a16:creationId xmlns:a16="http://schemas.microsoft.com/office/drawing/2014/main" id="{DCFF55EE-8A50-425D-98B2-499E64F7BA5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5173663" y="909638"/>
                        <a:ext cx="3937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" name="Object 44">
            <a:extLst>
              <a:ext uri="{FF2B5EF4-FFF2-40B4-BE49-F238E27FC236}">
                <a16:creationId xmlns:a16="http://schemas.microsoft.com/office/drawing/2014/main" id="{466DE9BB-FB15-428A-B27E-22A5C502F6E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046788" y="936625"/>
          <a:ext cx="3683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40" name="Equation" r:id="rId19" imgW="368280" imgH="723600" progId="Equation.DSMT4">
                  <p:embed/>
                </p:oleObj>
              </mc:Choice>
              <mc:Fallback>
                <p:oleObj name="Equation" r:id="rId19" imgW="368280" imgH="723600" progId="Equation.DSMT4">
                  <p:embed/>
                  <p:pic>
                    <p:nvPicPr>
                      <p:cNvPr id="45" name="Object 44">
                        <a:extLst>
                          <a:ext uri="{FF2B5EF4-FFF2-40B4-BE49-F238E27FC236}">
                            <a16:creationId xmlns:a16="http://schemas.microsoft.com/office/drawing/2014/main" id="{466DE9BB-FB15-428A-B27E-22A5C502F6E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6046788" y="936625"/>
                        <a:ext cx="368300" cy="723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" name="Object 45">
            <a:extLst>
              <a:ext uri="{FF2B5EF4-FFF2-40B4-BE49-F238E27FC236}">
                <a16:creationId xmlns:a16="http://schemas.microsoft.com/office/drawing/2014/main" id="{AD7C5525-721B-4D86-9ADE-630D3B63721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854825" y="917575"/>
          <a:ext cx="3683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41" name="Equation" r:id="rId21" imgW="368280" imgH="736560" progId="Equation.DSMT4">
                  <p:embed/>
                </p:oleObj>
              </mc:Choice>
              <mc:Fallback>
                <p:oleObj name="Equation" r:id="rId21" imgW="368280" imgH="736560" progId="Equation.DSMT4">
                  <p:embed/>
                  <p:pic>
                    <p:nvPicPr>
                      <p:cNvPr id="46" name="Object 45">
                        <a:extLst>
                          <a:ext uri="{FF2B5EF4-FFF2-40B4-BE49-F238E27FC236}">
                            <a16:creationId xmlns:a16="http://schemas.microsoft.com/office/drawing/2014/main" id="{AD7C5525-721B-4D86-9ADE-630D3B63721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6854825" y="917575"/>
                        <a:ext cx="3683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" name="Object 46">
            <a:extLst>
              <a:ext uri="{FF2B5EF4-FFF2-40B4-BE49-F238E27FC236}">
                <a16:creationId xmlns:a16="http://schemas.microsoft.com/office/drawing/2014/main" id="{7227F9C0-15DB-46A9-BDAB-7EF61C4D594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689850" y="909638"/>
          <a:ext cx="3937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42" name="Equation" r:id="rId23" imgW="393480" imgH="736560" progId="Equation.DSMT4">
                  <p:embed/>
                </p:oleObj>
              </mc:Choice>
              <mc:Fallback>
                <p:oleObj name="Equation" r:id="rId23" imgW="393480" imgH="736560" progId="Equation.DSMT4">
                  <p:embed/>
                  <p:pic>
                    <p:nvPicPr>
                      <p:cNvPr id="47" name="Object 46">
                        <a:extLst>
                          <a:ext uri="{FF2B5EF4-FFF2-40B4-BE49-F238E27FC236}">
                            <a16:creationId xmlns:a16="http://schemas.microsoft.com/office/drawing/2014/main" id="{7227F9C0-15DB-46A9-BDAB-7EF61C4D594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7689850" y="909638"/>
                        <a:ext cx="3937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" name="Object 47">
            <a:extLst>
              <a:ext uri="{FF2B5EF4-FFF2-40B4-BE49-F238E27FC236}">
                <a16:creationId xmlns:a16="http://schemas.microsoft.com/office/drawing/2014/main" id="{30E7A610-AF9B-4299-A53B-26D026626A2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550276" y="910319"/>
          <a:ext cx="3937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43" name="Equation" r:id="rId25" imgW="393480" imgH="736560" progId="Equation.DSMT4">
                  <p:embed/>
                </p:oleObj>
              </mc:Choice>
              <mc:Fallback>
                <p:oleObj name="Equation" r:id="rId25" imgW="393480" imgH="736560" progId="Equation.DSMT4">
                  <p:embed/>
                  <p:pic>
                    <p:nvPicPr>
                      <p:cNvPr id="48" name="Object 47">
                        <a:extLst>
                          <a:ext uri="{FF2B5EF4-FFF2-40B4-BE49-F238E27FC236}">
                            <a16:creationId xmlns:a16="http://schemas.microsoft.com/office/drawing/2014/main" id="{30E7A610-AF9B-4299-A53B-26D026626A2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6"/>
                      <a:stretch>
                        <a:fillRect/>
                      </a:stretch>
                    </p:blipFill>
                    <p:spPr>
                      <a:xfrm>
                        <a:off x="8550276" y="910319"/>
                        <a:ext cx="393700" cy="736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28016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85185E-6 L 0.56684 0.3305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16" y="16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11111E-6 L 0.13316 0.3310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37" y="165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07407E-6 L 0.50104 0.3291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451" y="15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07407E-6 L 0.0632 0.3284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03" y="165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77556E-17 L -0.13715 0.4481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58" y="22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11111E-6 L 0.11302 0.4493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55" y="2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2.22222E-6 L 0.13264 0.44931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84" y="228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85185E-6 L -0.30486 0.44167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43" y="22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77556E-17 L -0.16094 0.57037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56" y="285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59259E-6 L -0.59583 0.56922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792" y="28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59259E-6 L -0.5783 0.56505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010" y="28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3:10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91B0DE0-E416-4BE2-83B2-5889616CB5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77" y="1977694"/>
            <a:ext cx="7907446" cy="2902612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2EC1CBE5-82DC-4AE7-8C54-715360D75A96}"/>
              </a:ext>
            </a:extLst>
          </p:cNvPr>
          <p:cNvSpPr/>
          <p:nvPr/>
        </p:nvSpPr>
        <p:spPr>
          <a:xfrm>
            <a:off x="4426857" y="2902857"/>
            <a:ext cx="1088572" cy="8853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628D266-D6CF-46D4-AB35-FC2B47ABDBDF}"/>
              </a:ext>
            </a:extLst>
          </p:cNvPr>
          <p:cNvSpPr/>
          <p:nvPr/>
        </p:nvSpPr>
        <p:spPr>
          <a:xfrm>
            <a:off x="4709884" y="1810779"/>
            <a:ext cx="1807029" cy="10920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6F0D638-B8E9-4165-8F51-E65813AC4C64}"/>
              </a:ext>
            </a:extLst>
          </p:cNvPr>
          <p:cNvSpPr/>
          <p:nvPr/>
        </p:nvSpPr>
        <p:spPr>
          <a:xfrm>
            <a:off x="4971143" y="3868060"/>
            <a:ext cx="1807029" cy="10920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2B94C06-80D3-413E-804C-00DBCD2BBD72}"/>
              </a:ext>
            </a:extLst>
          </p:cNvPr>
          <p:cNvSpPr/>
          <p:nvPr/>
        </p:nvSpPr>
        <p:spPr>
          <a:xfrm>
            <a:off x="5515429" y="2937267"/>
            <a:ext cx="1088572" cy="8853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4629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0" grpId="0" animBg="1"/>
      <p:bldP spid="22" grpId="0" animBg="1"/>
      <p:bldP spid="24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Object 10">
            <a:extLst>
              <a:ext uri="{FF2B5EF4-FFF2-40B4-BE49-F238E27FC236}">
                <a16:creationId xmlns:a16="http://schemas.microsoft.com/office/drawing/2014/main" id="{104AC352-6E3F-45A5-B088-8829BA8FD91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07611543"/>
              </p:ext>
            </p:extLst>
          </p:nvPr>
        </p:nvGraphicFramePr>
        <p:xfrm>
          <a:off x="3533775" y="784225"/>
          <a:ext cx="3683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27" name="Equation" r:id="rId4" imgW="368280" imgH="723600" progId="Equation.DSMT4">
                  <p:embed/>
                </p:oleObj>
              </mc:Choice>
              <mc:Fallback>
                <p:oleObj name="Equation" r:id="rId4" imgW="368280" imgH="723600" progId="Equation.DSMT4">
                  <p:embed/>
                  <p:pic>
                    <p:nvPicPr>
                      <p:cNvPr id="11" name="Object 10">
                        <a:extLst>
                          <a:ext uri="{FF2B5EF4-FFF2-40B4-BE49-F238E27FC236}">
                            <a16:creationId xmlns:a16="http://schemas.microsoft.com/office/drawing/2014/main" id="{104AC352-6E3F-45A5-B088-8829BA8FD91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533775" y="784225"/>
                        <a:ext cx="368300" cy="723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2EA1E493-3FEC-4E5E-ADE5-C5DB4AA3780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51379657"/>
              </p:ext>
            </p:extLst>
          </p:nvPr>
        </p:nvGraphicFramePr>
        <p:xfrm>
          <a:off x="4381500" y="790575"/>
          <a:ext cx="3683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28" name="Equation" r:id="rId6" imgW="368280" imgH="723600" progId="Equation.DSMT4">
                  <p:embed/>
                </p:oleObj>
              </mc:Choice>
              <mc:Fallback>
                <p:oleObj name="Equation" r:id="rId6" imgW="368280" imgH="723600" progId="Equation.DSMT4">
                  <p:embed/>
                  <p:pic>
                    <p:nvPicPr>
                      <p:cNvPr id="12" name="Object 11">
                        <a:extLst>
                          <a:ext uri="{FF2B5EF4-FFF2-40B4-BE49-F238E27FC236}">
                            <a16:creationId xmlns:a16="http://schemas.microsoft.com/office/drawing/2014/main" id="{2EA1E493-3FEC-4E5E-ADE5-C5DB4AA3780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381500" y="790575"/>
                        <a:ext cx="368300" cy="723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>
            <a:extLst>
              <a:ext uri="{FF2B5EF4-FFF2-40B4-BE49-F238E27FC236}">
                <a16:creationId xmlns:a16="http://schemas.microsoft.com/office/drawing/2014/main" id="{9EB7032D-7D86-4CFE-9296-61916F38904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58009128"/>
              </p:ext>
            </p:extLst>
          </p:nvPr>
        </p:nvGraphicFramePr>
        <p:xfrm>
          <a:off x="5153819" y="778556"/>
          <a:ext cx="3937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29" name="Equation" r:id="rId8" imgW="393480" imgH="723600" progId="Equation.DSMT4">
                  <p:embed/>
                </p:oleObj>
              </mc:Choice>
              <mc:Fallback>
                <p:oleObj name="Equation" r:id="rId8" imgW="393480" imgH="723600" progId="Equation.DSMT4">
                  <p:embed/>
                  <p:pic>
                    <p:nvPicPr>
                      <p:cNvPr id="13" name="Object 12">
                        <a:extLst>
                          <a:ext uri="{FF2B5EF4-FFF2-40B4-BE49-F238E27FC236}">
                            <a16:creationId xmlns:a16="http://schemas.microsoft.com/office/drawing/2014/main" id="{9EB7032D-7D86-4CFE-9296-61916F38904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153819" y="778556"/>
                        <a:ext cx="393700" cy="723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>
            <a:extLst>
              <a:ext uri="{FF2B5EF4-FFF2-40B4-BE49-F238E27FC236}">
                <a16:creationId xmlns:a16="http://schemas.microsoft.com/office/drawing/2014/main" id="{C1BD11F8-0A7B-4F07-B9D4-A33C637655C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56572466"/>
              </p:ext>
            </p:extLst>
          </p:nvPr>
        </p:nvGraphicFramePr>
        <p:xfrm>
          <a:off x="4031457" y="1069068"/>
          <a:ext cx="2032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30" name="Equation" r:id="rId10" imgW="203040" imgH="215640" progId="Equation.DSMT4">
                  <p:embed/>
                </p:oleObj>
              </mc:Choice>
              <mc:Fallback>
                <p:oleObj name="Equation" r:id="rId10" imgW="203040" imgH="215640" progId="Equation.DSMT4">
                  <p:embed/>
                  <p:pic>
                    <p:nvPicPr>
                      <p:cNvPr id="17" name="Object 16">
                        <a:extLst>
                          <a:ext uri="{FF2B5EF4-FFF2-40B4-BE49-F238E27FC236}">
                            <a16:creationId xmlns:a16="http://schemas.microsoft.com/office/drawing/2014/main" id="{C1BD11F8-0A7B-4F07-B9D4-A33C637655C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031457" y="1069068"/>
                        <a:ext cx="203200" cy="21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>
            <a:extLst>
              <a:ext uri="{FF2B5EF4-FFF2-40B4-BE49-F238E27FC236}">
                <a16:creationId xmlns:a16="http://schemas.microsoft.com/office/drawing/2014/main" id="{38595244-D785-4C1D-8B63-ABD647C5AAB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78922091"/>
              </p:ext>
            </p:extLst>
          </p:nvPr>
        </p:nvGraphicFramePr>
        <p:xfrm>
          <a:off x="4874578" y="1096421"/>
          <a:ext cx="209550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31" name="Equation" r:id="rId12" imgW="209540" imgH="161764" progId="Equation.DSMT4">
                  <p:embed/>
                </p:oleObj>
              </mc:Choice>
              <mc:Fallback>
                <p:oleObj name="Equation" r:id="rId12" imgW="209540" imgH="161764" progId="Equation.DSMT4">
                  <p:embed/>
                  <p:pic>
                    <p:nvPicPr>
                      <p:cNvPr id="18" name="Object 17">
                        <a:extLst>
                          <a:ext uri="{FF2B5EF4-FFF2-40B4-BE49-F238E27FC236}">
                            <a16:creationId xmlns:a16="http://schemas.microsoft.com/office/drawing/2014/main" id="{38595244-D785-4C1D-8B63-ABD647C5AAB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4874578" y="1096421"/>
                        <a:ext cx="209550" cy="1619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A64DBD94-2953-489D-8EEF-E5081B495BBD}"/>
              </a:ext>
            </a:extLst>
          </p:cNvPr>
          <p:cNvSpPr txBox="1">
            <a:spLocks/>
          </p:cNvSpPr>
          <p:nvPr/>
        </p:nvSpPr>
        <p:spPr>
          <a:xfrm>
            <a:off x="0" y="-1144"/>
            <a:ext cx="9144000" cy="630000"/>
          </a:xfrm>
          <a:prstGeom prst="rect">
            <a:avLst/>
          </a:prstGeom>
          <a:solidFill>
            <a:srgbClr val="82CBDD"/>
          </a:solidFill>
        </p:spPr>
        <p:txBody>
          <a:bodyPr vert="horz" lIns="180000" tIns="45720" rIns="180000" bIns="45720" rtlCol="0" anchor="ctr" anchorCtr="0">
            <a:normAutofit/>
          </a:bodyPr>
          <a:lstStyle>
            <a:lvl1pPr marL="228600" indent="-22860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charset="0"/>
                <a:ea typeface="Myriad Pro" charset="0"/>
                <a:cs typeface="Myriad Pro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dirty="0"/>
              <a:t>3.7 Equivalent fractions and simplifying </a:t>
            </a:r>
            <a:endParaRPr lang="en-US" dirty="0">
              <a:solidFill>
                <a:srgbClr val="3875A1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1" y="0"/>
            <a:ext cx="9144000" cy="630000"/>
          </a:xfrm>
          <a:solidFill>
            <a:srgbClr val="82CBDD">
              <a:alpha val="0"/>
            </a:srgbClr>
          </a:solidFill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3875A1"/>
                </a:solidFill>
              </a:rPr>
              <a:t>S</a:t>
            </a:r>
            <a:r>
              <a:rPr lang="en-US" dirty="0">
                <a:solidFill>
                  <a:srgbClr val="3875A1"/>
                </a:solidFill>
              </a:rPr>
              <a:t>tep 3:12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420BB17C-5DE9-49B3-A12C-C6F7C79D1311}"/>
              </a:ext>
            </a:extLst>
          </p:cNvPr>
          <p:cNvSpPr/>
          <p:nvPr/>
        </p:nvSpPr>
        <p:spPr>
          <a:xfrm>
            <a:off x="1143000" y="1661937"/>
            <a:ext cx="6858000" cy="465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latin typeface="Myriad Pro" panose="020B05030304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Method 1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9E33401-F888-433B-928B-D20AC9B2EB8C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6133" y="2324469"/>
            <a:ext cx="4771735" cy="1751576"/>
          </a:xfrm>
          <a:prstGeom prst="rect">
            <a:avLst/>
          </a:prstGeom>
        </p:spPr>
      </p:pic>
      <p:sp>
        <p:nvSpPr>
          <p:cNvPr id="44" name="Rectangle 43">
            <a:extLst>
              <a:ext uri="{FF2B5EF4-FFF2-40B4-BE49-F238E27FC236}">
                <a16:creationId xmlns:a16="http://schemas.microsoft.com/office/drawing/2014/main" id="{28BA60BE-CD1B-4C53-9259-CC10650B28EA}"/>
              </a:ext>
            </a:extLst>
          </p:cNvPr>
          <p:cNvSpPr/>
          <p:nvPr/>
        </p:nvSpPr>
        <p:spPr>
          <a:xfrm>
            <a:off x="3715657" y="2316905"/>
            <a:ext cx="856343" cy="571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7E834416-FD68-4D3E-96CE-A31AD7CFF9E0}"/>
              </a:ext>
            </a:extLst>
          </p:cNvPr>
          <p:cNvSpPr/>
          <p:nvPr/>
        </p:nvSpPr>
        <p:spPr>
          <a:xfrm>
            <a:off x="3734027" y="3420706"/>
            <a:ext cx="856343" cy="571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655FF1A2-C27B-4F70-9A23-C48326D83108}"/>
              </a:ext>
            </a:extLst>
          </p:cNvPr>
          <p:cNvSpPr/>
          <p:nvPr/>
        </p:nvSpPr>
        <p:spPr>
          <a:xfrm>
            <a:off x="4113486" y="2871242"/>
            <a:ext cx="606947" cy="5494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B166FB8F-ED71-403E-9343-4B4BA38DB2C2}"/>
              </a:ext>
            </a:extLst>
          </p:cNvPr>
          <p:cNvSpPr/>
          <p:nvPr/>
        </p:nvSpPr>
        <p:spPr>
          <a:xfrm>
            <a:off x="4849484" y="2878499"/>
            <a:ext cx="732053" cy="5494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92EF9E54-0310-4FF9-8013-B20C719DAC2A}"/>
              </a:ext>
            </a:extLst>
          </p:cNvPr>
          <p:cNvSpPr/>
          <p:nvPr/>
        </p:nvSpPr>
        <p:spPr>
          <a:xfrm>
            <a:off x="1135857" y="4195343"/>
            <a:ext cx="6858000" cy="465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latin typeface="Myriad Pro" panose="020B0503030403020204" pitchFamily="34" charset="0"/>
              </a:rPr>
              <a:t>Method 2</a:t>
            </a:r>
          </a:p>
        </p:txBody>
      </p:sp>
      <p:pic>
        <p:nvPicPr>
          <p:cNvPr id="54" name="Picture 53">
            <a:extLst>
              <a:ext uri="{FF2B5EF4-FFF2-40B4-BE49-F238E27FC236}">
                <a16:creationId xmlns:a16="http://schemas.microsoft.com/office/drawing/2014/main" id="{F6B77182-FAAB-45D0-BEE2-4BB41FDD40CF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5407" y="4707931"/>
            <a:ext cx="4771735" cy="1745757"/>
          </a:xfrm>
          <a:prstGeom prst="rect">
            <a:avLst/>
          </a:prstGeom>
        </p:spPr>
      </p:pic>
      <p:sp>
        <p:nvSpPr>
          <p:cNvPr id="55" name="Rectangle 54">
            <a:extLst>
              <a:ext uri="{FF2B5EF4-FFF2-40B4-BE49-F238E27FC236}">
                <a16:creationId xmlns:a16="http://schemas.microsoft.com/office/drawing/2014/main" id="{C110F22B-28ED-4ED6-AEA4-2A4A3EB4B6BA}"/>
              </a:ext>
            </a:extLst>
          </p:cNvPr>
          <p:cNvSpPr/>
          <p:nvPr/>
        </p:nvSpPr>
        <p:spPr>
          <a:xfrm>
            <a:off x="4566785" y="4677429"/>
            <a:ext cx="1188472" cy="571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59140ECB-A7B2-4EE6-8E73-04025AFC112B}"/>
              </a:ext>
            </a:extLst>
          </p:cNvPr>
          <p:cNvSpPr/>
          <p:nvPr/>
        </p:nvSpPr>
        <p:spPr>
          <a:xfrm>
            <a:off x="4599670" y="5839285"/>
            <a:ext cx="1155587" cy="571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BBB6EFA5-AD7E-4E97-813A-867890A583A9}"/>
              </a:ext>
            </a:extLst>
          </p:cNvPr>
          <p:cNvSpPr/>
          <p:nvPr/>
        </p:nvSpPr>
        <p:spPr>
          <a:xfrm>
            <a:off x="4074257" y="5275307"/>
            <a:ext cx="693006" cy="5494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40305789-591F-46C6-8229-C757AF827FDA}"/>
              </a:ext>
            </a:extLst>
          </p:cNvPr>
          <p:cNvSpPr/>
          <p:nvPr/>
        </p:nvSpPr>
        <p:spPr>
          <a:xfrm>
            <a:off x="5016063" y="5268050"/>
            <a:ext cx="879346" cy="5494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1280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4" grpId="0" animBg="1"/>
      <p:bldP spid="45" grpId="0" animBg="1"/>
      <p:bldP spid="47" grpId="0" animBg="1"/>
      <p:bldP spid="49" grpId="0" animBg="1"/>
      <p:bldP spid="51" grpId="0"/>
      <p:bldP spid="55" grpId="0" animBg="1"/>
      <p:bldP spid="56" grpId="0" animBg="1"/>
      <p:bldP spid="57" grpId="0" animBg="1"/>
      <p:bldP spid="5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939</Words>
  <Application>Microsoft Office PowerPoint</Application>
  <PresentationFormat>On-screen Show (4:3)</PresentationFormat>
  <Paragraphs>221</Paragraphs>
  <Slides>55</Slides>
  <Notes>55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63" baseType="lpstr">
      <vt:lpstr>Arial</vt:lpstr>
      <vt:lpstr>Calibri</vt:lpstr>
      <vt:lpstr>Calibri Light</vt:lpstr>
      <vt:lpstr>Cambria Math</vt:lpstr>
      <vt:lpstr>Myriad Pro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2019-08-21T12:06:03Z</dcterms:created>
  <dcterms:modified xsi:type="dcterms:W3CDTF">2021-07-03T10:58:03Z</dcterms:modified>
</cp:coreProperties>
</file>