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4"/>
  </p:sldMasterIdLst>
  <p:sldIdLst>
    <p:sldId id="257" r:id="rId5"/>
    <p:sldId id="262" r:id="rId6"/>
    <p:sldId id="263"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19" autoAdjust="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1/14/2021</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1/14/2021</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1/14/2021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1/14/2021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1/14/2021</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1/14/2021</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1/14/2021</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lJPvEs8qpQc"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activekids.com/movecrew-theme-3/"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bstract image">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a:normAutofit/>
          </a:bodyPr>
          <a:lstStyle/>
          <a:p>
            <a:r>
              <a:rPr lang="en-US" sz="4400" dirty="0">
                <a:solidFill>
                  <a:schemeClr val="tx1"/>
                </a:solidFill>
              </a:rPr>
              <a:t>PE at home</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6033793" y="3995988"/>
            <a:ext cx="4775075" cy="559656"/>
          </a:xfrm>
        </p:spPr>
        <p:txBody>
          <a:bodyPr>
            <a:normAutofit/>
          </a:bodyPr>
          <a:lstStyle/>
          <a:p>
            <a:pPr>
              <a:spcAft>
                <a:spcPts val="600"/>
              </a:spcAft>
            </a:pPr>
            <a:endParaRPr lang="en-US" dirty="0">
              <a:solidFill>
                <a:schemeClr val="tx1"/>
              </a:solidFill>
            </a:endParaRP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9946F-DDAF-4B76-9CF9-2011A8D8EC9E}"/>
              </a:ext>
            </a:extLst>
          </p:cNvPr>
          <p:cNvSpPr>
            <a:spLocks noGrp="1"/>
          </p:cNvSpPr>
          <p:nvPr>
            <p:ph type="title"/>
          </p:nvPr>
        </p:nvSpPr>
        <p:spPr/>
        <p:txBody>
          <a:bodyPr/>
          <a:lstStyle/>
          <a:p>
            <a:r>
              <a:rPr lang="en-GB" dirty="0"/>
              <a:t>PE for this half term</a:t>
            </a:r>
          </a:p>
        </p:txBody>
      </p:sp>
      <p:sp>
        <p:nvSpPr>
          <p:cNvPr id="3" name="Content Placeholder 2">
            <a:extLst>
              <a:ext uri="{FF2B5EF4-FFF2-40B4-BE49-F238E27FC236}">
                <a16:creationId xmlns:a16="http://schemas.microsoft.com/office/drawing/2014/main" id="{2E5B566B-AF6E-443A-B8A7-7828E0412914}"/>
              </a:ext>
            </a:extLst>
          </p:cNvPr>
          <p:cNvSpPr>
            <a:spLocks noGrp="1"/>
          </p:cNvSpPr>
          <p:nvPr>
            <p:ph idx="1"/>
          </p:nvPr>
        </p:nvSpPr>
        <p:spPr/>
        <p:txBody>
          <a:bodyPr/>
          <a:lstStyle/>
          <a:p>
            <a:r>
              <a:rPr lang="en-GB" dirty="0"/>
              <a:t>While you are at home it’s important to stay active and achieve 60 minutes of physical movement per day. </a:t>
            </a:r>
          </a:p>
          <a:p>
            <a:endParaRPr lang="en-GB" dirty="0"/>
          </a:p>
          <a:p>
            <a:r>
              <a:rPr lang="en-GB" dirty="0"/>
              <a:t>We are going to be following themed weeks with a range of activities to help inspire movement at home.</a:t>
            </a:r>
          </a:p>
          <a:p>
            <a:endParaRPr lang="en-GB" dirty="0"/>
          </a:p>
          <a:p>
            <a:r>
              <a:rPr lang="en-GB" dirty="0"/>
              <a:t>Today’s </a:t>
            </a:r>
            <a:r>
              <a:rPr lang="en-GB" dirty="0" err="1"/>
              <a:t>GoNoodle</a:t>
            </a:r>
            <a:r>
              <a:rPr lang="en-GB" dirty="0"/>
              <a:t> click here </a:t>
            </a:r>
            <a:r>
              <a:rPr lang="en-GB" dirty="0">
                <a:hlinkClick r:id="rId2"/>
              </a:rPr>
              <a:t>https://www.youtube.com/watch?v=lJPvEs8qpQc</a:t>
            </a:r>
            <a:r>
              <a:rPr lang="en-GB" dirty="0"/>
              <a:t> This is different from last week’s. I don’t think we’ve tried this one in school so it might be worth trying more than once if you want to master it.</a:t>
            </a:r>
          </a:p>
        </p:txBody>
      </p:sp>
    </p:spTree>
    <p:extLst>
      <p:ext uri="{BB962C8B-B14F-4D97-AF65-F5344CB8AC3E}">
        <p14:creationId xmlns:p14="http://schemas.microsoft.com/office/powerpoint/2010/main" val="23339394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1F5998-5985-46C8-8C7B-DD75F1A6992D}"/>
              </a:ext>
            </a:extLst>
          </p:cNvPr>
          <p:cNvSpPr>
            <a:spLocks noGrp="1"/>
          </p:cNvSpPr>
          <p:nvPr>
            <p:ph type="title"/>
          </p:nvPr>
        </p:nvSpPr>
        <p:spPr>
          <a:xfrm>
            <a:off x="365464" y="219456"/>
            <a:ext cx="10058400" cy="1371600"/>
          </a:xfrm>
        </p:spPr>
        <p:txBody>
          <a:bodyPr/>
          <a:lstStyle/>
          <a:p>
            <a:r>
              <a:rPr lang="en-GB" dirty="0"/>
              <a:t>This week’s theme is moving FAST</a:t>
            </a:r>
          </a:p>
        </p:txBody>
      </p:sp>
      <p:sp>
        <p:nvSpPr>
          <p:cNvPr id="3" name="Content Placeholder 2">
            <a:extLst>
              <a:ext uri="{FF2B5EF4-FFF2-40B4-BE49-F238E27FC236}">
                <a16:creationId xmlns:a16="http://schemas.microsoft.com/office/drawing/2014/main" id="{A81E287E-9E28-4583-BEC0-64E26A3666C5}"/>
              </a:ext>
            </a:extLst>
          </p:cNvPr>
          <p:cNvSpPr>
            <a:spLocks noGrp="1"/>
          </p:cNvSpPr>
          <p:nvPr>
            <p:ph idx="1"/>
          </p:nvPr>
        </p:nvSpPr>
        <p:spPr>
          <a:xfrm>
            <a:off x="365464" y="1504186"/>
            <a:ext cx="6452586" cy="4781203"/>
          </a:xfrm>
        </p:spPr>
        <p:txBody>
          <a:bodyPr>
            <a:normAutofit/>
          </a:bodyPr>
          <a:lstStyle/>
          <a:p>
            <a:pPr marL="0" indent="0" algn="ctr" fontAlgn="base">
              <a:buNone/>
            </a:pPr>
            <a:r>
              <a:rPr lang="en-US" b="0" i="0" dirty="0">
                <a:solidFill>
                  <a:srgbClr val="000000"/>
                </a:solidFill>
                <a:effectLst/>
                <a:latin typeface="Roboto Mono"/>
              </a:rPr>
              <a:t>We’re acting cool and calm under pressure. Stay strong and focused.</a:t>
            </a:r>
          </a:p>
          <a:p>
            <a:pPr marL="0" indent="0" algn="ctr" fontAlgn="base">
              <a:buNone/>
            </a:pPr>
            <a:endParaRPr lang="en-US" dirty="0">
              <a:solidFill>
                <a:srgbClr val="000000"/>
              </a:solidFill>
              <a:latin typeface="Roboto Mono"/>
            </a:endParaRPr>
          </a:p>
          <a:p>
            <a:pPr marL="0" indent="0" algn="ctr" fontAlgn="base">
              <a:buNone/>
            </a:pPr>
            <a:r>
              <a:rPr lang="en-US" dirty="0">
                <a:solidFill>
                  <a:srgbClr val="000000"/>
                </a:solidFill>
                <a:latin typeface="Roboto Mono"/>
              </a:rPr>
              <a:t>Click the link below to take you to the theme page. Make sure you create a space large enough for activity, for the indoor activities a space the size of a large rug is usually enough.</a:t>
            </a:r>
          </a:p>
          <a:p>
            <a:endParaRPr lang="en-US" b="0" i="0" dirty="0">
              <a:solidFill>
                <a:srgbClr val="000000"/>
              </a:solidFill>
              <a:effectLst/>
              <a:latin typeface="Roboto Mono"/>
            </a:endParaRPr>
          </a:p>
          <a:p>
            <a:r>
              <a:rPr lang="en-US" dirty="0">
                <a:hlinkClick r:id="rId2"/>
              </a:rPr>
              <a:t>Move Crew Theme 3 – </a:t>
            </a:r>
            <a:r>
              <a:rPr lang="en-US" dirty="0" err="1">
                <a:hlinkClick r:id="rId2"/>
              </a:rPr>
              <a:t>ukactive</a:t>
            </a:r>
            <a:r>
              <a:rPr lang="en-US" dirty="0">
                <a:hlinkClick r:id="rId2"/>
              </a:rPr>
              <a:t> Kids</a:t>
            </a:r>
            <a:r>
              <a:rPr lang="en-US" dirty="0"/>
              <a:t> </a:t>
            </a:r>
            <a:endParaRPr lang="en-US" b="0" i="0" dirty="0">
              <a:solidFill>
                <a:srgbClr val="000000"/>
              </a:solidFill>
              <a:effectLst/>
              <a:latin typeface="Roboto Mono"/>
            </a:endParaRPr>
          </a:p>
          <a:p>
            <a:pPr marL="0" indent="0">
              <a:buNone/>
            </a:pPr>
            <a:r>
              <a:rPr lang="en-US" b="0" i="0" dirty="0">
                <a:solidFill>
                  <a:srgbClr val="000000"/>
                </a:solidFill>
                <a:effectLst/>
                <a:latin typeface="Roboto Mono"/>
              </a:rPr>
              <a:t>How to structure your physical week</a:t>
            </a:r>
          </a:p>
          <a:p>
            <a:r>
              <a:rPr lang="en-US" dirty="0">
                <a:solidFill>
                  <a:srgbClr val="000000"/>
                </a:solidFill>
                <a:latin typeface="Roboto Mono"/>
              </a:rPr>
              <a:t>You can choose one of the five videos to do each day or you may wish to do PE at home during on our normal PE days. If you choose to do PE exclusively on Thursdays and Fridays, I recommend doing 1-3 on a Thursday and 4 and 5 on a Friday afternoon.</a:t>
            </a:r>
          </a:p>
        </p:txBody>
      </p:sp>
      <p:pic>
        <p:nvPicPr>
          <p:cNvPr id="1028" name="Picture 4">
            <a:extLst>
              <a:ext uri="{FF2B5EF4-FFF2-40B4-BE49-F238E27FC236}">
                <a16:creationId xmlns:a16="http://schemas.microsoft.com/office/drawing/2014/main" id="{1922C0D8-0C2C-4C54-B742-797EF8F947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8500" y="1591056"/>
            <a:ext cx="4221647" cy="2981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97463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riginal 5_01_Win32" id="{77344C68-A3F1-476B-8680-97D7F429B46B}" vid="{89780073-58E8-4DFF-BF29-BA99F805284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a17d96a2-ef1e-491a-a9ed-81f0bb1fbf80" xsi:nil="true"/>
    <MigrationWizIdDocumentLibraryPermissions xmlns="a17d96a2-ef1e-491a-a9ed-81f0bb1fbf80" xsi:nil="true"/>
    <MigrationWizIdSecurityGroups xmlns="a17d96a2-ef1e-491a-a9ed-81f0bb1fbf80" xsi:nil="true"/>
    <MigrationWizId xmlns="a17d96a2-ef1e-491a-a9ed-81f0bb1fbf80" xsi:nil="true"/>
    <MigrationWizIdPermissions xmlns="a17d96a2-ef1e-491a-a9ed-81f0bb1fbf80" xsi:nil="true"/>
    <MigrationWizIdPermissionLevels xmlns="a17d96a2-ef1e-491a-a9ed-81f0bb1fbf80"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448E1A07B504A4E916D12FC7A105ED4" ma:contentTypeVersion="13" ma:contentTypeDescription="Create a new document." ma:contentTypeScope="" ma:versionID="0fc923bddf3206f0ce2a30e1ad052181">
  <xsd:schema xmlns:xsd="http://www.w3.org/2001/XMLSchema" xmlns:xs="http://www.w3.org/2001/XMLSchema" xmlns:p="http://schemas.microsoft.com/office/2006/metadata/properties" xmlns:ns3="a17d96a2-ef1e-491a-a9ed-81f0bb1fbf80" xmlns:ns4="59afcfd7-f6ed-4d7f-977c-eddcb1be5363" targetNamespace="http://schemas.microsoft.com/office/2006/metadata/properties" ma:root="true" ma:fieldsID="2737a28baeb10eb0a83cf0386b9d8eab" ns3:_="" ns4:_="">
    <xsd:import namespace="a17d96a2-ef1e-491a-a9ed-81f0bb1fbf80"/>
    <xsd:import namespace="59afcfd7-f6ed-4d7f-977c-eddcb1be5363"/>
    <xsd:element name="properties">
      <xsd:complexType>
        <xsd:sequence>
          <xsd:element name="documentManagement">
            <xsd:complexType>
              <xsd:all>
                <xsd:element ref="ns3:MigrationWizId" minOccurs="0"/>
                <xsd:element ref="ns3:MigrationWizIdPermissions" minOccurs="0"/>
                <xsd:element ref="ns3:MigrationWizIdPermissionLevels" minOccurs="0"/>
                <xsd:element ref="ns3:MigrationWizIdDocumentLibraryPermissions" minOccurs="0"/>
                <xsd:element ref="ns3:MigrationWizIdSecurityGroups" minOccurs="0"/>
                <xsd:element ref="ns4:SharedWithUsers" minOccurs="0"/>
                <xsd:element ref="ns4:SharedWithDetails" minOccurs="0"/>
                <xsd:element ref="ns4:SharingHintHash" minOccurs="0"/>
                <xsd:element ref="ns3:MediaServiceMetadata" minOccurs="0"/>
                <xsd:element ref="ns3:MediaServiceFastMetadata" minOccurs="0"/>
                <xsd:element ref="ns3:MediaServiceDateTake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17d96a2-ef1e-491a-a9ed-81f0bb1fbf80"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6" nillable="true" ma:displayName="MediaServiceMetadata" ma:hidden="true" ma:internalName="MediaServiceMetadata" ma:readOnly="true">
      <xsd:simpleType>
        <xsd:restriction base="dms:Note"/>
      </xsd:simpleType>
    </xsd:element>
    <xsd:element name="MediaServiceFastMetadata" ma:index="17" nillable="true" ma:displayName="MediaServiceFastMetadata" ma:hidden="true" ma:internalName="MediaServiceFastMetadata" ma:readOnly="tru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9afcfd7-f6ed-4d7f-977c-eddcb1be5363"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37651BA-F45C-4845-9AB3-E0A65B39F5E1}">
  <ds:schemaRefs>
    <ds:schemaRef ds:uri="http://purl.org/dc/elements/1.1/"/>
    <ds:schemaRef ds:uri="http://schemas.microsoft.com/office/2006/metadata/properties"/>
    <ds:schemaRef ds:uri="http://purl.org/dc/terms/"/>
    <ds:schemaRef ds:uri="http://schemas.microsoft.com/office/2006/documentManagement/types"/>
    <ds:schemaRef ds:uri="http://purl.org/dc/dcmitype/"/>
    <ds:schemaRef ds:uri="http://schemas.openxmlformats.org/package/2006/metadata/core-properties"/>
    <ds:schemaRef ds:uri="http://www.w3.org/XML/1998/namespace"/>
    <ds:schemaRef ds:uri="http://schemas.microsoft.com/office/infopath/2007/PartnerControls"/>
    <ds:schemaRef ds:uri="59afcfd7-f6ed-4d7f-977c-eddcb1be5363"/>
    <ds:schemaRef ds:uri="a17d96a2-ef1e-491a-a9ed-81f0bb1fbf80"/>
  </ds:schemaRefs>
</ds:datastoreItem>
</file>

<file path=customXml/itemProps2.xml><?xml version="1.0" encoding="utf-8"?>
<ds:datastoreItem xmlns:ds="http://schemas.openxmlformats.org/officeDocument/2006/customXml" ds:itemID="{CDB58277-F8DF-46FF-84EC-EF41B835E69F}">
  <ds:schemaRefs>
    <ds:schemaRef ds:uri="http://schemas.microsoft.com/sharepoint/v3/contenttype/forms"/>
  </ds:schemaRefs>
</ds:datastoreItem>
</file>

<file path=customXml/itemProps3.xml><?xml version="1.0" encoding="utf-8"?>
<ds:datastoreItem xmlns:ds="http://schemas.openxmlformats.org/officeDocument/2006/customXml" ds:itemID="{F6EDF06C-1A23-49A8-A72A-4843C28696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17d96a2-ef1e-491a-a9ed-81f0bb1fbf80"/>
    <ds:schemaRef ds:uri="59afcfd7-f6ed-4d7f-977c-eddcb1be536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{DE109E92-1C2C-4A62-8CE0-0C6DEC65F622}tf78438558_win32</Template>
  <TotalTime>4636</TotalTime>
  <Words>224</Words>
  <Application>Microsoft Office PowerPoint</Application>
  <PresentationFormat>Widescreen</PresentationFormat>
  <Paragraphs>15</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Century Gothic</vt:lpstr>
      <vt:lpstr>Garamond</vt:lpstr>
      <vt:lpstr>Roboto Mono</vt:lpstr>
      <vt:lpstr>SavonVTI</vt:lpstr>
      <vt:lpstr>PE at home</vt:lpstr>
      <vt:lpstr>PE for this half term</vt:lpstr>
      <vt:lpstr>This week’s theme is moving FAST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 at home</dc:title>
  <dc:creator>Conor McKeown</dc:creator>
  <cp:lastModifiedBy>Conor McKeown</cp:lastModifiedBy>
  <cp:revision>3</cp:revision>
  <dcterms:created xsi:type="dcterms:W3CDTF">2021-01-14T06:57:35Z</dcterms:created>
  <dcterms:modified xsi:type="dcterms:W3CDTF">2021-01-17T12:13:54Z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0x0101003448E1A07B504A4E916D12FC7A105ED4</vt:lpwstr>
  </property>
</Properties>
</file>