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59" r:id="rId3"/>
    <p:sldId id="260" r:id="rId4"/>
    <p:sldId id="261" r:id="rId5"/>
    <p:sldId id="262" r:id="rId6"/>
    <p:sldId id="263" r:id="rId7"/>
    <p:sldId id="258" r:id="rId8"/>
    <p:sldId id="257" r:id="rId9"/>
    <p:sldId id="269" r:id="rId10"/>
    <p:sldId id="265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9"/>
  </p:normalViewPr>
  <p:slideViewPr>
    <p:cSldViewPr>
      <p:cViewPr varScale="1">
        <p:scale>
          <a:sx n="105" d="100"/>
          <a:sy n="105" d="100"/>
        </p:scale>
        <p:origin x="184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273970-D11A-466B-A4B0-60502149ADC7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47F7F29-F795-4D60-B40D-2F20BC040B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1536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2D28F80-1464-40DA-97B3-A5F4D0288CCF}" type="slidenum">
              <a:rPr lang="en-GB" sz="1200">
                <a:latin typeface="Calibri" pitchFamily="34" charset="0"/>
              </a:rPr>
              <a:pPr algn="r"/>
              <a:t>1</a:t>
            </a:fld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17411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7B5A632-7D37-4292-8D89-CFFE084813B5}" type="slidenum">
              <a:rPr lang="en-GB" sz="1200">
                <a:latin typeface="Calibri" pitchFamily="34" charset="0"/>
              </a:rPr>
              <a:pPr algn="r"/>
              <a:t>2</a:t>
            </a:fld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19459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442CC22-384D-482C-AD4E-BE13425B695A}" type="slidenum">
              <a:rPr lang="en-GB" sz="1200">
                <a:latin typeface="Calibri" pitchFamily="34" charset="0"/>
              </a:rPr>
              <a:pPr algn="r"/>
              <a:t>3</a:t>
            </a:fld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1507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ACECFFE-6675-48A5-AA96-2A307245BE6D}" type="slidenum">
              <a:rPr lang="en-GB" sz="1200">
                <a:latin typeface="Calibri" pitchFamily="34" charset="0"/>
              </a:rPr>
              <a:pPr algn="r"/>
              <a:t>4</a:t>
            </a:fld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3555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79F9687-1510-42D7-8A2E-CFC16750630C}" type="slidenum">
              <a:rPr lang="en-GB" sz="1200">
                <a:latin typeface="Calibri" pitchFamily="34" charset="0"/>
              </a:rPr>
              <a:pPr algn="r"/>
              <a:t>5</a:t>
            </a:fld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560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5AE39A3-93AA-4497-9BCB-5DD0463DBEE0}" type="slidenum">
              <a:rPr lang="en-GB" sz="1200">
                <a:latin typeface="Calibri" pitchFamily="34" charset="0"/>
              </a:rPr>
              <a:pPr algn="r"/>
              <a:t>6</a:t>
            </a:fld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7651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695178D-0917-4B61-B9EA-8BA9871F5CEF}" type="slidenum">
              <a:rPr lang="en-GB" sz="1200">
                <a:latin typeface="Calibri" pitchFamily="34" charset="0"/>
              </a:rPr>
              <a:pPr algn="r"/>
              <a:t>7</a:t>
            </a:fld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AC5941-70DA-46FD-806E-00600C7F72B9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1747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0FEABD7-4469-4F27-98EB-41B331406839}" type="slidenum">
              <a:rPr lang="en-GB" sz="1200">
                <a:latin typeface="Calibri" pitchFamily="34" charset="0"/>
              </a:rPr>
              <a:pPr algn="r"/>
              <a:t>9</a:t>
            </a:fld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3795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2DD8463-96DE-4549-AC32-976010EFCC1D}" type="slidenum">
              <a:rPr lang="en-GB" sz="1200">
                <a:latin typeface="Calibri" pitchFamily="34" charset="0"/>
              </a:rPr>
              <a:pPr algn="r"/>
              <a:t>10</a:t>
            </a:fld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CF242-EF10-488A-B5B3-F61C214995BE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DA2D2-F6D9-466D-813D-4E98C8874D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81A2E-CBAE-4884-8112-F3A2F02F446C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3D678-F4F1-40DE-BCA9-9C24FD4A63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7BDF8-76A1-4913-8C23-7B9F6E44317A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D6367-655C-4A0E-9F05-13B6126668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48C4D-EB92-49AE-B128-D7D23525B095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60C33-D2F0-44D0-A0F7-1210305997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CCF7F-7356-4417-9573-14F8CDAE1D9D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54940-0C12-4A75-A63A-A3366C10E05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EC230-0AE1-41AA-B089-E420E945AF69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CD13A-6664-4900-B81F-230C2A8AE3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A92AD-D8FE-4FED-9538-1714E44F638E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0A809-37C5-4B06-8BC0-A3693D36805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9993C-6CA9-43F7-B739-7245710A97C0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7EF49-5232-4AE1-A7A5-980D7DAAB0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BFC53-F302-49AA-A7FE-A0CAB0C5A2DA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1BE80-D772-4B41-9DCD-7DDFC1B7AE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49B5F-24F8-4EA5-82EE-3EEEB4DDCBD3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C7499-28B6-4050-9396-3B3EC823E93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E5F82-7BB1-4194-82E0-427B3DE4A52C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FE9F4-02D8-44D4-8B11-947A1D8FFF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ACC527-212C-4529-8C87-2780D217EE53}" type="datetimeFigureOut">
              <a:rPr lang="en-US"/>
              <a:pPr>
                <a:defRPr/>
              </a:pPr>
              <a:t>12/30/20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D7615A1-BC7F-4D49-AD68-1E1E17AEAA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assicsforkids.com/composers/composers_atoz.as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classicsforkids.com/composers/composers_timeline.asp" TargetMode="Externa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essontutor.com/bf_elgar.html" TargetMode="External"/><Relationship Id="rId5" Type="http://schemas.openxmlformats.org/officeDocument/2006/relationships/hyperlink" Target="http://www.classicsforkids.com/composers/composers_atoz.asp" TargetMode="Externa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http://www.dsokids.com/listen/ComposerDetail.aspx?composerID=22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classicsforkids.com/composers/bio.asp?id=59" TargetMode="Externa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hyperlink" Target="http://en.wikipedia.org/wiki/File:Charles_Hubert_Hastings_Parry.gif" TargetMode="External"/><Relationship Id="rId4" Type="http://schemas.openxmlformats.org/officeDocument/2006/relationships/hyperlink" Target="http://www.classiccat.net/parry_h/biography.php?lang=n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hyperlink" Target="http://www.favorite-classical-composers.com/frederick-delius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14339" name="Picture 3" descr="music powerpoint page.jpg"/>
          <p:cNvPicPr>
            <a:picLocks noChangeAspect="1"/>
          </p:cNvPicPr>
          <p:nvPr/>
        </p:nvPicPr>
        <p:blipFill>
          <a:blip r:embed="rId3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2195513" y="1268413"/>
            <a:ext cx="527685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7200">
                <a:latin typeface="Comic Sans MS" pitchFamily="66" charset="0"/>
              </a:rPr>
              <a:t>British Victorian Composers</a:t>
            </a:r>
          </a:p>
          <a:p>
            <a:endParaRPr lang="en-GB" sz="2800">
              <a:latin typeface="Comic Sans MS" pitchFamily="66" charset="0"/>
            </a:endParaRPr>
          </a:p>
          <a:p>
            <a:endParaRPr lang="en-GB" sz="360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16387" name="Picture 3" descr="music powerpoint page.jpg">
            <a:hlinkClick r:id="rId3"/>
          </p:cNvPr>
          <p:cNvPicPr>
            <a:picLocks noChangeAspect="1"/>
          </p:cNvPicPr>
          <p:nvPr/>
        </p:nvPicPr>
        <p:blipFill>
          <a:blip r:embed="rId4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1743075" y="1289050"/>
            <a:ext cx="6573838" cy="463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800">
                <a:latin typeface="Comic Sans MS" pitchFamily="66" charset="0"/>
              </a:rPr>
              <a:t>We are finding out how life was different in Victorian times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We are considering what kinds of music Victorians would have had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We are gaining an understanding of some types of music popular in the Victorian times</a:t>
            </a:r>
          </a:p>
          <a:p>
            <a:r>
              <a:rPr lang="en-GB" sz="2800">
                <a:latin typeface="Comic Sans MS" pitchFamily="66" charset="0"/>
                <a:hlinkClick r:id="rId5"/>
              </a:rPr>
              <a:t>Classics for Kids</a:t>
            </a:r>
            <a:endParaRPr lang="en-GB" sz="2800">
              <a:latin typeface="Comic Sans MS" pitchFamily="66" charset="0"/>
            </a:endParaRPr>
          </a:p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18435" name="Picture 3" descr="music powerpoint page.jpg"/>
          <p:cNvPicPr>
            <a:picLocks noChangeAspect="1"/>
          </p:cNvPicPr>
          <p:nvPr/>
        </p:nvPicPr>
        <p:blipFill>
          <a:blip r:embed="rId3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6" descr="26026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1125538"/>
            <a:ext cx="3154363" cy="428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7"/>
          <p:cNvSpPr txBox="1">
            <a:spLocks noChangeArrowheads="1"/>
          </p:cNvSpPr>
          <p:nvPr/>
        </p:nvSpPr>
        <p:spPr bwMode="auto">
          <a:xfrm>
            <a:off x="5292725" y="1387475"/>
            <a:ext cx="3311525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800">
                <a:latin typeface="Comic Sans MS" pitchFamily="66" charset="0"/>
              </a:rPr>
              <a:t>Edward Elgar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1857 – 1934</a:t>
            </a:r>
          </a:p>
          <a:p>
            <a:r>
              <a:rPr lang="en-GB" sz="2800">
                <a:latin typeface="Comic Sans MS" pitchFamily="66" charset="0"/>
                <a:hlinkClick r:id="rId5"/>
              </a:rPr>
              <a:t>Classics for Kids</a:t>
            </a:r>
            <a:endParaRPr lang="en-GB" sz="2800">
              <a:latin typeface="Comic Sans MS" pitchFamily="66" charset="0"/>
            </a:endParaRP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  <a:hlinkClick r:id="rId6"/>
              </a:rPr>
              <a:t>Lesson Tutor: Classical Composer Biography: Edward Elgar</a:t>
            </a:r>
            <a:endParaRPr lang="en-GB" sz="2800">
              <a:latin typeface="Comic Sans MS" pitchFamily="66" charset="0"/>
            </a:endParaRPr>
          </a:p>
        </p:txBody>
      </p:sp>
      <p:sp>
        <p:nvSpPr>
          <p:cNvPr id="18439" name="Text Box 8"/>
          <p:cNvSpPr txBox="1">
            <a:spLocks noChangeArrowheads="1"/>
          </p:cNvSpPr>
          <p:nvPr/>
        </p:nvSpPr>
        <p:spPr bwMode="auto">
          <a:xfrm>
            <a:off x="2608263" y="5897563"/>
            <a:ext cx="268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20483" name="Picture 3" descr="music powerpoint page.jpg"/>
          <p:cNvPicPr>
            <a:picLocks noChangeAspect="1"/>
          </p:cNvPicPr>
          <p:nvPr/>
        </p:nvPicPr>
        <p:blipFill>
          <a:blip r:embed="rId3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1311275" y="6445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GB">
              <a:latin typeface="Comic Sans MS" pitchFamily="66" charset="0"/>
            </a:endParaRPr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176463" y="812800"/>
            <a:ext cx="2900362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800">
                <a:latin typeface="Comic Sans MS" pitchFamily="66" charset="0"/>
              </a:rPr>
              <a:t>Gustav Holst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1874-1934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  <a:hlinkClick r:id="rId4"/>
              </a:rPr>
              <a:t>DSO Kids | Listen by Composer</a:t>
            </a:r>
            <a:endParaRPr lang="en-GB" sz="2800">
              <a:latin typeface="Comic Sans MS" pitchFamily="66" charset="0"/>
            </a:endParaRPr>
          </a:p>
        </p:txBody>
      </p:sp>
      <p:pic>
        <p:nvPicPr>
          <p:cNvPr id="20486" name="Picture 8" descr="cover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51500" y="1268413"/>
            <a:ext cx="2463800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22531" name="Picture 3" descr="music powerpoint page.jpg"/>
          <p:cNvPicPr>
            <a:picLocks noChangeAspect="1"/>
          </p:cNvPicPr>
          <p:nvPr/>
        </p:nvPicPr>
        <p:blipFill>
          <a:blip r:embed="rId3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 descr="Ralph Vaughan William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2565400"/>
            <a:ext cx="2162175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 Box 7"/>
          <p:cNvSpPr txBox="1">
            <a:spLocks noChangeArrowheads="1"/>
          </p:cNvSpPr>
          <p:nvPr/>
        </p:nvSpPr>
        <p:spPr bwMode="auto">
          <a:xfrm>
            <a:off x="4911725" y="1244600"/>
            <a:ext cx="40513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>
                <a:latin typeface="Comic Sans MS" pitchFamily="66" charset="0"/>
              </a:rPr>
              <a:t>Ralph Vaughan Williams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1872 – 1958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  <a:hlinkClick r:id="rId5"/>
              </a:rPr>
              <a:t>Classics for Kids</a:t>
            </a:r>
            <a:endParaRPr lang="en-GB" sz="280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24579" name="Picture 3" descr="music powerpoint page.jpg"/>
          <p:cNvPicPr>
            <a:picLocks noChangeAspect="1"/>
          </p:cNvPicPr>
          <p:nvPr/>
        </p:nvPicPr>
        <p:blipFill>
          <a:blip r:embed="rId3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2195513" y="1268413"/>
            <a:ext cx="5276850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GB" sz="7200">
              <a:latin typeface="Comic Sans MS" pitchFamily="66" charset="0"/>
            </a:endParaRPr>
          </a:p>
          <a:p>
            <a:endParaRPr lang="en-GB" sz="2800">
              <a:latin typeface="Comic Sans MS" pitchFamily="66" charset="0"/>
            </a:endParaRPr>
          </a:p>
          <a:p>
            <a:endParaRPr lang="en-GB" sz="3600">
              <a:latin typeface="Comic Sans MS" pitchFamily="66" charset="0"/>
            </a:endParaRPr>
          </a:p>
        </p:txBody>
      </p:sp>
      <p:pic>
        <p:nvPicPr>
          <p:cNvPr id="24581" name="Picture 7" descr="Sir Arthur Sulliv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1050" y="620713"/>
            <a:ext cx="5162550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Text Box 8"/>
          <p:cNvSpPr txBox="1">
            <a:spLocks noChangeArrowheads="1"/>
          </p:cNvSpPr>
          <p:nvPr/>
        </p:nvSpPr>
        <p:spPr bwMode="auto">
          <a:xfrm>
            <a:off x="1671638" y="3836988"/>
            <a:ext cx="2716212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>
                <a:latin typeface="Comic Sans MS" pitchFamily="66" charset="0"/>
              </a:rPr>
              <a:t>Arthur Sullivan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1842-1900</a:t>
            </a:r>
          </a:p>
          <a:p>
            <a:endParaRPr lang="en-GB" sz="2800">
              <a:latin typeface="Comic Sans MS" pitchFamily="66" charset="0"/>
            </a:endParaRPr>
          </a:p>
          <a:p>
            <a:endParaRPr lang="en-GB" sz="280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26627" name="Picture 3" descr="music powerpoint page.jpg"/>
          <p:cNvPicPr>
            <a:picLocks noChangeAspect="1"/>
          </p:cNvPicPr>
          <p:nvPr/>
        </p:nvPicPr>
        <p:blipFill>
          <a:blip r:embed="rId3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1455738" y="957263"/>
            <a:ext cx="2900362" cy="393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800">
                <a:latin typeface="Comic Sans MS" pitchFamily="66" charset="0"/>
              </a:rPr>
              <a:t>Hubert Parry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1848-1918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  <a:hlinkClick r:id="rId4"/>
              </a:rPr>
              <a:t>Hubert Parry: Biography - Classic Cat</a:t>
            </a:r>
            <a:endParaRPr lang="en-GB" sz="2800">
              <a:latin typeface="Comic Sans MS" pitchFamily="66" charset="0"/>
            </a:endParaRPr>
          </a:p>
          <a:p>
            <a:endParaRPr lang="en-GB" sz="2800">
              <a:latin typeface="Comic Sans MS" pitchFamily="66" charset="0"/>
            </a:endParaRPr>
          </a:p>
          <a:p>
            <a:endParaRPr lang="en-GB" sz="2800">
              <a:latin typeface="Comic Sans MS" pitchFamily="66" charset="0"/>
            </a:endParaRPr>
          </a:p>
        </p:txBody>
      </p:sp>
      <p:pic>
        <p:nvPicPr>
          <p:cNvPr id="26629" name="Picture 7" descr="Charles_Hubert_Hastings_Parry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6825" y="908050"/>
            <a:ext cx="2665413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/>
          </a:p>
        </p:txBody>
      </p:sp>
      <p:pic>
        <p:nvPicPr>
          <p:cNvPr id="28675" name="Picture 3" descr="music powerpoint page.jpg"/>
          <p:cNvPicPr>
            <a:picLocks noChangeAspect="1"/>
          </p:cNvPicPr>
          <p:nvPr/>
        </p:nvPicPr>
        <p:blipFill>
          <a:blip r:embed="rId3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1743075" y="4052888"/>
            <a:ext cx="49895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800">
                <a:latin typeface="Comic Sans MS" pitchFamily="66" charset="0"/>
              </a:rPr>
              <a:t>Frederick Delius</a:t>
            </a:r>
          </a:p>
          <a:p>
            <a:r>
              <a:rPr lang="en-GB" sz="2800">
                <a:latin typeface="Comic Sans MS" pitchFamily="66" charset="0"/>
              </a:rPr>
              <a:t>1862-1934</a:t>
            </a:r>
          </a:p>
          <a:p>
            <a:r>
              <a:rPr lang="en-GB" sz="2800">
                <a:latin typeface="Comic Sans MS" pitchFamily="66" charset="0"/>
                <a:hlinkClick r:id="rId4"/>
              </a:rPr>
              <a:t>Frederick Delius Biography - Sublime Music, Tragic Life</a:t>
            </a:r>
            <a:endParaRPr lang="en-GB" sz="2800">
              <a:latin typeface="Comic Sans MS" pitchFamily="66" charset="0"/>
            </a:endParaRPr>
          </a:p>
        </p:txBody>
      </p:sp>
      <p:pic>
        <p:nvPicPr>
          <p:cNvPr id="28677" name="Picture 7" descr="Frederick Deliu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908050"/>
            <a:ext cx="2913062" cy="291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30723" name="Picture 3" descr="music powerpoint page.jpg"/>
          <p:cNvPicPr>
            <a:picLocks noChangeAspect="1"/>
          </p:cNvPicPr>
          <p:nvPr/>
        </p:nvPicPr>
        <p:blipFill>
          <a:blip r:embed="rId3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1671638" y="596900"/>
            <a:ext cx="6024562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>
                <a:latin typeface="Comic Sans MS" pitchFamily="66" charset="0"/>
              </a:rPr>
              <a:t>Other British Victorian Composers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Samuel Coleridge Taylor 1875-1912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Michael W Balfe 1808-1870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Roger Quilter 1877-1953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Ethel Smyth 1858-1944</a:t>
            </a:r>
          </a:p>
          <a:p>
            <a:endParaRPr lang="en-GB" sz="2800">
              <a:latin typeface="Comic Sans MS" pitchFamily="66" charset="0"/>
            </a:endParaRPr>
          </a:p>
          <a:p>
            <a:r>
              <a:rPr lang="en-GB" sz="2800">
                <a:latin typeface="Comic Sans MS" pitchFamily="66" charset="0"/>
              </a:rPr>
              <a:t>Maude Valerie White 1855-1937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32771" name="Picture 3" descr="music powerpoint page.jpg"/>
          <p:cNvPicPr>
            <a:picLocks noChangeAspect="1"/>
          </p:cNvPicPr>
          <p:nvPr/>
        </p:nvPicPr>
        <p:blipFill>
          <a:blip r:embed="rId3"/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Text Box 5"/>
          <p:cNvSpPr txBox="1">
            <a:spLocks noChangeArrowheads="1"/>
          </p:cNvSpPr>
          <p:nvPr/>
        </p:nvSpPr>
        <p:spPr bwMode="auto">
          <a:xfrm>
            <a:off x="1384300" y="1125538"/>
            <a:ext cx="614045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Research a Victorian Composer.</a:t>
            </a: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dirty="0">
                <a:latin typeface="Comic Sans MS" pitchFamily="66" charset="0"/>
              </a:rPr>
              <a:t>The sort of information you will need to find out is a bit about their lives,</a:t>
            </a:r>
          </a:p>
          <a:p>
            <a:r>
              <a:rPr lang="en-GB" sz="2000" dirty="0">
                <a:latin typeface="Comic Sans MS" pitchFamily="66" charset="0"/>
              </a:rPr>
              <a:t>What kind of music they wrote i.e. songs, orchestral, opera</a:t>
            </a:r>
          </a:p>
          <a:p>
            <a:r>
              <a:rPr lang="en-GB" sz="2000" dirty="0">
                <a:latin typeface="Comic Sans MS" pitchFamily="66" charset="0"/>
              </a:rPr>
              <a:t>Some examples of their music</a:t>
            </a: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dirty="0">
                <a:latin typeface="Comic Sans MS" pitchFamily="66" charset="0"/>
              </a:rPr>
              <a:t>You can include pictures, website links.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185</Words>
  <Application>Microsoft Macintosh PowerPoint</Application>
  <PresentationFormat>On-screen Show (4:3)</PresentationFormat>
  <Paragraphs>63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Valued Acer Customer</dc:creator>
  <cp:lastModifiedBy>rachel gregson</cp:lastModifiedBy>
  <cp:revision>5</cp:revision>
  <dcterms:created xsi:type="dcterms:W3CDTF">2009-12-09T15:31:03Z</dcterms:created>
  <dcterms:modified xsi:type="dcterms:W3CDTF">2020-12-30T15:39:29Z</dcterms:modified>
</cp:coreProperties>
</file>